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Old Standard TT"/>
      <p:regular r:id="rId11"/>
      <p:bold r:id="rId12"/>
      <p: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13" Type="http://schemas.openxmlformats.org/officeDocument/2006/relationships/font" Target="fonts/OldStandardTT-italic.fntdata"/><Relationship Id="rId12" Type="http://schemas.openxmlformats.org/officeDocument/2006/relationships/font" Target="fonts/OldStandardT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45e9ce34d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45e9ce34d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845e9ce34d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845e9ce34d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45e9ce34d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45e9ce34d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845e9ce34d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845e9ce34d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01200" y="251600"/>
            <a:ext cx="8292300" cy="121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Edificatio</a:t>
            </a:r>
            <a:r>
              <a:rPr lang="en" sz="4500"/>
              <a:t>n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Go , Learn and Explore Yourself !</a:t>
            </a:r>
            <a:endParaRPr sz="22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560250" y="2571750"/>
            <a:ext cx="5074200" cy="25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33"/>
              <a:t>Md. Nahid Al Masud (011181096)</a:t>
            </a:r>
            <a:endParaRPr sz="25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33"/>
              <a:t>Samman Tasnim (011201107)</a:t>
            </a:r>
            <a:endParaRPr sz="25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33"/>
              <a:t>Md. Abdur Rahman (011202260)</a:t>
            </a:r>
            <a:endParaRPr sz="25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33"/>
              <a:t>Dhiman Mozumder (011202286)</a:t>
            </a:r>
            <a:endParaRPr sz="25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61" name="Google Shape;61;p13"/>
          <p:cNvSpPr txBox="1"/>
          <p:nvPr/>
        </p:nvSpPr>
        <p:spPr>
          <a:xfrm>
            <a:off x="3560250" y="2227150"/>
            <a:ext cx="5192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Developed By —</a:t>
            </a:r>
            <a:endParaRPr sz="3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2109175" y="391450"/>
            <a:ext cx="4467900" cy="7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  Description </a:t>
            </a:r>
            <a:endParaRPr sz="4500"/>
          </a:p>
        </p:txBody>
      </p:sp>
      <p:sp>
        <p:nvSpPr>
          <p:cNvPr id="67" name="Google Shape;67;p14"/>
          <p:cNvSpPr txBox="1"/>
          <p:nvPr/>
        </p:nvSpPr>
        <p:spPr>
          <a:xfrm>
            <a:off x="492900" y="1636900"/>
            <a:ext cx="8208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Char char="●"/>
            </a:pPr>
            <a:r>
              <a:rPr b="1" lang="en"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E-learning platform only for CSE students.</a:t>
            </a:r>
            <a:endParaRPr b="1"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Char char="●"/>
            </a:pPr>
            <a:r>
              <a:rPr b="1" lang="en"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Learn basic to depth and implement by yourself.</a:t>
            </a:r>
            <a:endParaRPr b="1"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Char char="●"/>
            </a:pPr>
            <a:r>
              <a:rPr b="1" lang="en"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Share and discuss your problem with faculty and other users.</a:t>
            </a:r>
            <a:endParaRPr b="1"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Char char="●"/>
            </a:pPr>
            <a:r>
              <a:rPr b="1" lang="en"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Totally free of costs.</a:t>
            </a:r>
            <a:endParaRPr b="1"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1788775" y="473300"/>
            <a:ext cx="5226900" cy="6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299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r>
              <a:rPr lang="en" sz="5000"/>
              <a:t>Motivation</a:t>
            </a:r>
            <a:endParaRPr sz="5000"/>
          </a:p>
        </p:txBody>
      </p:sp>
      <p:sp>
        <p:nvSpPr>
          <p:cNvPr id="73" name="Google Shape;73;p15"/>
          <p:cNvSpPr txBox="1"/>
          <p:nvPr/>
        </p:nvSpPr>
        <p:spPr>
          <a:xfrm>
            <a:off x="1973225" y="2766800"/>
            <a:ext cx="55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835825" y="1662975"/>
            <a:ext cx="7714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When I was a beginner, I did not know where I could find my desired content and after searching google , I found lots of similar type content and I got confused which was also time consuming. That is why I want to develop this platform to make newcomer’s life easy.</a:t>
            </a:r>
            <a:endParaRPr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1871175" y="492625"/>
            <a:ext cx="56841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       Feature Set</a:t>
            </a:r>
            <a:endParaRPr sz="4500"/>
          </a:p>
        </p:txBody>
      </p:sp>
      <p:sp>
        <p:nvSpPr>
          <p:cNvPr id="80" name="Google Shape;80;p16"/>
          <p:cNvSpPr txBox="1"/>
          <p:nvPr/>
        </p:nvSpPr>
        <p:spPr>
          <a:xfrm>
            <a:off x="455475" y="1603175"/>
            <a:ext cx="4116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ld Standard TT"/>
              <a:buChar char="●"/>
            </a:pPr>
            <a:r>
              <a:rPr lang="en" sz="2800">
                <a:latin typeface="Old Standard TT"/>
                <a:ea typeface="Old Standard TT"/>
                <a:cs typeface="Old Standard TT"/>
                <a:sym typeface="Old Standard TT"/>
              </a:rPr>
              <a:t>Search</a:t>
            </a:r>
            <a:endParaRPr sz="2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ld Standard TT"/>
              <a:buChar char="●"/>
            </a:pPr>
            <a:r>
              <a:rPr lang="en" sz="2800">
                <a:latin typeface="Old Standard TT"/>
                <a:ea typeface="Old Standard TT"/>
                <a:cs typeface="Old Standard TT"/>
                <a:sym typeface="Old Standard TT"/>
              </a:rPr>
              <a:t>Course list</a:t>
            </a:r>
            <a:endParaRPr sz="2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ld Standard TT"/>
              <a:buChar char="●"/>
            </a:pPr>
            <a:r>
              <a:rPr lang="en" sz="2800">
                <a:latin typeface="Old Standard TT"/>
                <a:ea typeface="Old Standard TT"/>
                <a:cs typeface="Old Standard TT"/>
                <a:sym typeface="Old Standard TT"/>
              </a:rPr>
              <a:t>Algorithm Simulation</a:t>
            </a:r>
            <a:endParaRPr sz="2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ld Standard TT"/>
              <a:buChar char="●"/>
            </a:pPr>
            <a:r>
              <a:rPr lang="en" sz="2800">
                <a:latin typeface="Old Standard TT"/>
                <a:ea typeface="Old Standard TT"/>
                <a:cs typeface="Old Standard TT"/>
                <a:sym typeface="Old Standard TT"/>
              </a:rPr>
              <a:t>Course Progress</a:t>
            </a:r>
            <a:endParaRPr sz="2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ld Standard TT"/>
              <a:buChar char="●"/>
            </a:pPr>
            <a:r>
              <a:rPr lang="en" sz="2800">
                <a:latin typeface="Old Standard TT"/>
                <a:ea typeface="Old Standard TT"/>
                <a:cs typeface="Old Standard TT"/>
                <a:sym typeface="Old Standard TT"/>
              </a:rPr>
              <a:t>Overview</a:t>
            </a:r>
            <a:endParaRPr sz="2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ld Standard TT"/>
              <a:buChar char="●"/>
            </a:pPr>
            <a:r>
              <a:rPr lang="en" sz="2800">
                <a:latin typeface="Old Standard TT"/>
                <a:ea typeface="Old Standard TT"/>
                <a:cs typeface="Old Standard TT"/>
                <a:sym typeface="Old Standard TT"/>
              </a:rPr>
              <a:t>Project or Thesis</a:t>
            </a:r>
            <a:endParaRPr sz="2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ld Standard TT"/>
              <a:buChar char="●"/>
            </a:pPr>
            <a:r>
              <a:rPr lang="en" sz="2800">
                <a:latin typeface="Old Standard TT"/>
                <a:ea typeface="Old Standard TT"/>
                <a:cs typeface="Old Standard TT"/>
                <a:sym typeface="Old Standard TT"/>
              </a:rPr>
              <a:t>Content Request</a:t>
            </a:r>
            <a:endParaRPr sz="2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4688325" y="1603175"/>
            <a:ext cx="4116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ld Standard TT"/>
              <a:buChar char="●"/>
            </a:pPr>
            <a:r>
              <a:rPr lang="en" sz="2800">
                <a:latin typeface="Old Standard TT"/>
                <a:ea typeface="Old Standard TT"/>
                <a:cs typeface="Old Standard TT"/>
                <a:sym typeface="Old Standard TT"/>
              </a:rPr>
              <a:t>User Guide</a:t>
            </a:r>
            <a:endParaRPr sz="2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ld Standard TT"/>
              <a:buChar char="●"/>
            </a:pPr>
            <a:r>
              <a:rPr lang="en" sz="2800">
                <a:latin typeface="Old Standard TT"/>
                <a:ea typeface="Old Standard TT"/>
                <a:cs typeface="Old Standard TT"/>
                <a:sym typeface="Old Standard TT"/>
              </a:rPr>
              <a:t>Student Review</a:t>
            </a:r>
            <a:endParaRPr sz="2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ld Standard TT"/>
              <a:buChar char="●"/>
            </a:pPr>
            <a:r>
              <a:rPr lang="en" sz="2800">
                <a:latin typeface="Old Standard TT"/>
                <a:ea typeface="Old Standard TT"/>
                <a:cs typeface="Old Standard TT"/>
                <a:sym typeface="Old Standard TT"/>
              </a:rPr>
              <a:t>Discussion Portal</a:t>
            </a:r>
            <a:endParaRPr sz="2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ld Standard TT"/>
              <a:buChar char="●"/>
            </a:pPr>
            <a:r>
              <a:rPr lang="en" sz="2800">
                <a:latin typeface="Old Standard TT"/>
                <a:ea typeface="Old Standard TT"/>
                <a:cs typeface="Old Standard TT"/>
                <a:sym typeface="Old Standard TT"/>
              </a:rPr>
              <a:t>Instructor Profile</a:t>
            </a:r>
            <a:endParaRPr sz="2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ld Standard TT"/>
              <a:buChar char="●"/>
            </a:pPr>
            <a:r>
              <a:rPr lang="en" sz="2800">
                <a:latin typeface="Old Standard TT"/>
                <a:ea typeface="Old Standard TT"/>
                <a:cs typeface="Old Standard TT"/>
                <a:sym typeface="Old Standard TT"/>
              </a:rPr>
              <a:t>Student Profile</a:t>
            </a:r>
            <a:endParaRPr sz="2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ld Standard TT"/>
              <a:buChar char="●"/>
            </a:pPr>
            <a:r>
              <a:rPr lang="en" sz="2800">
                <a:latin typeface="Old Standard TT"/>
                <a:ea typeface="Old Standard TT"/>
                <a:cs typeface="Old Standard TT"/>
                <a:sym typeface="Old Standard TT"/>
              </a:rPr>
              <a:t>Technical Help</a:t>
            </a:r>
            <a:endParaRPr sz="2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198550" y="490150"/>
            <a:ext cx="70986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             Scope</a:t>
            </a:r>
            <a:endParaRPr sz="4500"/>
          </a:p>
        </p:txBody>
      </p:sp>
      <p:sp>
        <p:nvSpPr>
          <p:cNvPr id="87" name="Google Shape;87;p17"/>
          <p:cNvSpPr txBox="1"/>
          <p:nvPr/>
        </p:nvSpPr>
        <p:spPr>
          <a:xfrm>
            <a:off x="759025" y="1839275"/>
            <a:ext cx="78081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We will generate the reports on:</a:t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Old Standard TT"/>
              <a:buChar char="●"/>
            </a:pPr>
            <a:r>
              <a:rPr lang="en" sz="2300">
                <a:latin typeface="Old Standard TT"/>
                <a:ea typeface="Old Standard TT"/>
                <a:cs typeface="Old Standard TT"/>
                <a:sym typeface="Old Standard TT"/>
              </a:rPr>
              <a:t>Number of active enrolled user</a:t>
            </a:r>
            <a:endParaRPr sz="2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Old Standard TT"/>
              <a:buChar char="●"/>
            </a:pPr>
            <a:r>
              <a:rPr lang="en" sz="2300">
                <a:latin typeface="Old Standard TT"/>
                <a:ea typeface="Old Standard TT"/>
                <a:cs typeface="Old Standard TT"/>
                <a:sym typeface="Old Standard TT"/>
              </a:rPr>
              <a:t>Number of discussion on a particular content in a month</a:t>
            </a:r>
            <a:endParaRPr sz="2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Old Standard TT"/>
              <a:buChar char="●"/>
            </a:pPr>
            <a:r>
              <a:rPr lang="en" sz="2300">
                <a:latin typeface="Old Standard TT"/>
                <a:ea typeface="Old Standard TT"/>
                <a:cs typeface="Old Standard TT"/>
                <a:sym typeface="Old Standard TT"/>
              </a:rPr>
              <a:t>Users reviews to the content and features</a:t>
            </a:r>
            <a:endParaRPr sz="2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Old Standard TT"/>
              <a:buChar char="●"/>
            </a:pPr>
            <a:r>
              <a:rPr lang="en" sz="2300">
                <a:latin typeface="Old Standard TT"/>
                <a:ea typeface="Old Standard TT"/>
                <a:cs typeface="Old Standard TT"/>
                <a:sym typeface="Old Standard TT"/>
              </a:rPr>
              <a:t>Users content request votes</a:t>
            </a:r>
            <a:endParaRPr sz="2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Old Standard TT"/>
              <a:buChar char="●"/>
            </a:pPr>
            <a:r>
              <a:rPr lang="en" sz="2300">
                <a:latin typeface="Old Standard TT"/>
                <a:ea typeface="Old Standard TT"/>
                <a:cs typeface="Old Standard TT"/>
                <a:sym typeface="Old Standard TT"/>
              </a:rPr>
              <a:t>Users project or Thesis</a:t>
            </a:r>
            <a:endParaRPr sz="2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