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9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0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585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81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67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0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96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22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7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3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5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36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3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C9E464-5F16-41BF-BE47-1FEC0A28A54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191A5-8C46-4B81-B8FF-543DB5C6C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13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210" y="129790"/>
            <a:ext cx="9144000" cy="549832"/>
          </a:xfrm>
        </p:spPr>
        <p:txBody>
          <a:bodyPr/>
          <a:lstStyle/>
          <a:p>
            <a:r>
              <a:rPr lang="en-IN" dirty="0" smtClean="0"/>
              <a:t>Requirement </a:t>
            </a:r>
            <a:r>
              <a:rPr lang="en-IN" dirty="0" smtClean="0"/>
              <a:t>To select Top 11 Players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25" y="571101"/>
            <a:ext cx="8592749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4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99" y="590154"/>
            <a:ext cx="8611802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7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88" y="561575"/>
            <a:ext cx="8583223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7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25" y="575864"/>
            <a:ext cx="8592749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1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25" y="571101"/>
            <a:ext cx="8592749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48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</TotalTime>
  <Words>6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sammed</dc:creator>
  <cp:lastModifiedBy>sammed</cp:lastModifiedBy>
  <cp:revision>2</cp:revision>
  <dcterms:created xsi:type="dcterms:W3CDTF">2023-09-20T13:19:52Z</dcterms:created>
  <dcterms:modified xsi:type="dcterms:W3CDTF">2023-09-20T13:21:10Z</dcterms:modified>
</cp:coreProperties>
</file>