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457200" y="914400"/>
            <a:ext cx="8229600" cy="1828800"/>
          </a:xfrm>
          <a:prstGeom prst="roundRect">
            <a:avLst/>
          </a:prstGeom>
          <a:solidFill>
            <a:srgbClr val="4B008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400">
                <a:solidFill>
                  <a:srgbClr val="FFFFFF"/>
                </a:solidFill>
              </a:defRPr>
            </a:pPr>
            <a:r>
              <a:t>Introduction to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4B0082"/>
                </a:solidFill>
              </a:defRPr>
            </a:pPr>
            <a:r>
              <a:t>SHK Coding - JavaScript Playlist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is:</a:t>
            </a:r>
          </a:p>
          <a:p>
            <a:pPr/>
            <a:r>
              <a:t>Created by Brendan Eich in 1995 at Netscape.</a:t>
            </a:r>
          </a:p>
          <a:p>
            <a:pPr/>
            <a:r>
              <a:t>A versatile, high-level programming language.</a:t>
            </a:r>
          </a:p>
          <a:p>
            <a:pPr/>
            <a:r>
              <a:t>One of the core technologies of the web, alongside HTML and CSS.</a:t>
            </a:r>
          </a:p>
          <a:p>
            <a:pPr/>
            <a:r>
              <a:t>Used to create dynamic and interactive web content.</a:t>
            </a:r>
          </a:p>
          <a:p>
            <a:pPr/>
            <a:r>
              <a:t>Popular for both client-side and server-side development (Node.js).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JavaScript is powerful:</a:t>
            </a:r>
          </a:p>
          <a:p>
            <a:pPr/>
            <a:r>
              <a:t>Interpreted Language: No need for compilation.</a:t>
            </a:r>
          </a:p>
          <a:p>
            <a:pPr/>
            <a:r>
              <a:t>Event-Driven: Reacts to user actions like clicks and keypresses.</a:t>
            </a:r>
          </a:p>
          <a:p>
            <a:pPr/>
            <a:r>
              <a:t>Prototype-Based: Objects inherit directly from other objects.</a:t>
            </a:r>
          </a:p>
          <a:p>
            <a:pPr/>
            <a:r>
              <a:t>Asynchronous Programming: Handles tasks like data fetching smoothly.</a:t>
            </a:r>
          </a:p>
          <a:p>
            <a:pPr/>
            <a:r>
              <a:t>Extensive Libraries and Frameworks: React, Angular, Vue,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JavaScript Executes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Execution Process:</a:t>
            </a:r>
          </a:p>
          <a:p>
            <a:pPr/>
            <a:r>
              <a:t>JavaScript is executed by the browser's JavaScript engine (e.g., V8 in Chrome).</a:t>
            </a:r>
          </a:p>
          <a:p>
            <a:pPr/>
            <a:r>
              <a:t>Code can be embedded directly in HTML or linked as external .js files.</a:t>
            </a:r>
          </a:p>
          <a:p>
            <a:pPr/>
            <a:r>
              <a:t>Runs on the client-side, meaning in the user's browser, enhancing user experience.</a:t>
            </a:r>
          </a:p>
          <a:p>
            <a:pPr/>
            <a:r>
              <a:t>Modern engines optimize execution with Just-In-Time (JIT) compilation.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Use Cases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is used in:</a:t>
            </a:r>
          </a:p>
          <a:p>
            <a:pPr/>
            <a:r>
              <a:t>Interactive Web Pages: Form validation, animations, and more.</a:t>
            </a:r>
          </a:p>
          <a:p>
            <a:pPr/>
            <a:r>
              <a:t>Single-Page Applications (SPAs): React, Angular, Vue frameworks.</a:t>
            </a:r>
          </a:p>
          <a:p>
            <a:pPr/>
            <a:r>
              <a:t>Asynchronous Operations: AJAX, Fetch API for data handling without reloading.</a:t>
            </a:r>
          </a:p>
          <a:p>
            <a:pPr/>
            <a:r>
              <a:t>Mobile App Development: Using frameworks like React Native.</a:t>
            </a:r>
          </a:p>
          <a:p>
            <a:pPr/>
            <a:r>
              <a:t>Game Development: Lightweight games using HTML5 and JavaScript.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JavaScript is here to stay:</a:t>
            </a:r>
          </a:p>
          <a:p>
            <a:pPr/>
            <a:r>
              <a:t>Growing Ecosystem: New libraries and tools are being developed constantly.</a:t>
            </a:r>
          </a:p>
          <a:p>
            <a:pPr/>
            <a:r>
              <a:t>Versatility: Used in web, mobile, server-side, and even IoT development.</a:t>
            </a:r>
          </a:p>
          <a:p>
            <a:pPr/>
            <a:r>
              <a:t>Community Support: One of the largest and most active developer communities.</a:t>
            </a:r>
          </a:p>
          <a:p>
            <a:pPr/>
            <a:r>
              <a:t>Continuous Evolution: ECMAScript updates introduce new features regularly.</a:t>
            </a:r>
          </a:p>
          <a:p>
            <a:pPr/>
            <a:r>
              <a:t>Cross-Platform Development: Enables creating apps that run on multiple platforms.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