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3" r:id="rId4"/>
    <p:sldId id="259" r:id="rId5"/>
    <p:sldId id="262" r:id="rId6"/>
    <p:sldId id="256" r:id="rId7"/>
    <p:sldId id="261" r:id="rId8"/>
    <p:sldId id="264" r:id="rId9"/>
    <p:sldId id="265" r:id="rId10"/>
    <p:sldId id="266" r:id="rId11"/>
    <p:sldId id="257" r:id="rId12"/>
  </p:sldIdLst>
  <p:sldSz cx="12192000" cy="6858000"/>
  <p:notesSz cx="6858000" cy="9144000"/>
  <p:defaultTextStyle>
    <a:defPPr>
      <a:defRPr lang="en-C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19FE-9A2D-4346-8CF7-66C85CE9E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54DEB-3739-4226-AD59-17A687AF8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F09B9-A4C7-4BD9-9F2C-6222EB86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3FB-AB7C-453A-AFBB-951D7B24A208}" type="datetimeFigureOut">
              <a:rPr lang="en-CM" smtClean="0"/>
              <a:t>25/04/2025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79E3C-CB45-44D2-992F-92D1939E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823DA-618B-44FE-8FD3-DD0B855F1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DF91-C65F-49D5-9EB2-F914DEAB0C3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65197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4E0C-1682-44AD-B732-A94DE7956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1F376-08A2-468A-A6C5-1D7E97E8C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B035-8D0F-453C-B1F4-5E9CC537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3FB-AB7C-453A-AFBB-951D7B24A208}" type="datetimeFigureOut">
              <a:rPr lang="en-CM" smtClean="0"/>
              <a:t>25/04/2025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DF2A7-39B9-4F35-A5D1-17A52F58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DA091-94A2-45CF-8F06-3A923E9C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DF91-C65F-49D5-9EB2-F914DEAB0C3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12325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27CC02-F715-4103-81D5-FF0A22CC6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25E6D-A51E-4E58-8D04-64D64CF1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B601-66F9-49A4-AA48-62250029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3FB-AB7C-453A-AFBB-951D7B24A208}" type="datetimeFigureOut">
              <a:rPr lang="en-CM" smtClean="0"/>
              <a:t>25/04/2025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6427-CA61-4C9D-B94E-47711DE2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11205-E35B-44D0-A905-0C45C9AD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DF91-C65F-49D5-9EB2-F914DEAB0C3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21339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DE09-1692-4791-8A45-86191677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1428D-7F85-492D-A571-D107D9E50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86C2-1360-47BA-A1BC-194788D8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3FB-AB7C-453A-AFBB-951D7B24A208}" type="datetimeFigureOut">
              <a:rPr lang="en-CM" smtClean="0"/>
              <a:t>25/04/2025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C2D85-8CE7-4FB0-A38B-34502468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D0864-BFA0-4DCF-88B3-98ECF9345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DF91-C65F-49D5-9EB2-F914DEAB0C3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92533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56A0-7394-4D4A-A633-690385144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3D090-8C55-4D54-9617-801767905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17BB-5B0C-439E-B7A8-361EEDEA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3FB-AB7C-453A-AFBB-951D7B24A208}" type="datetimeFigureOut">
              <a:rPr lang="en-CM" smtClean="0"/>
              <a:t>25/04/2025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A6C5A-7EE6-4893-B97F-D7B0497D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E8B6-B882-433C-A66B-AD533DFF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DF91-C65F-49D5-9EB2-F914DEAB0C3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80639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176F-5805-4EBF-8B7C-C73537DA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6F65-7138-48BF-8A5A-64FDC67CD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EEE94-6DA5-49D9-9D10-49F70F6D8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6224F-D800-4752-9E89-16F41F0B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3FB-AB7C-453A-AFBB-951D7B24A208}" type="datetimeFigureOut">
              <a:rPr lang="en-CM" smtClean="0"/>
              <a:t>25/04/2025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0013E-5243-4ACD-B375-184AC182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0F3AD-70F1-4978-8ADC-CB2A03FD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DF91-C65F-49D5-9EB2-F914DEAB0C3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17600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DF095-06CA-4DBB-AF81-BEF00CE73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2F5ED-69DC-455E-9437-52ECE11C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B607D-075B-416E-BFF7-A4D5C36F0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7A06D-B66A-456E-9F10-A562684F7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CF845-BAC2-4B6F-BA45-0C7A61979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023BB0-898D-4BF0-8BB8-D2C504D7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3FB-AB7C-453A-AFBB-951D7B24A208}" type="datetimeFigureOut">
              <a:rPr lang="en-CM" smtClean="0"/>
              <a:t>25/04/2025</a:t>
            </a:fld>
            <a:endParaRPr lang="en-C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1CFCE-0827-4C2F-8D26-30603E14F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5551EB-391C-4E23-B1B5-6FFC6668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DF91-C65F-49D5-9EB2-F914DEAB0C3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94979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8FE1-7C9D-45BE-B8EE-A9429C42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FA0D7-0079-453F-A896-946C7D9F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3FB-AB7C-453A-AFBB-951D7B24A208}" type="datetimeFigureOut">
              <a:rPr lang="en-CM" smtClean="0"/>
              <a:t>25/04/2025</a:t>
            </a:fld>
            <a:endParaRPr lang="en-C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F1B0B-597A-4817-B3D0-8D152659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7D90F-46C9-4C3E-B553-4FA35F2C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DF91-C65F-49D5-9EB2-F914DEAB0C3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07701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D3B48-968B-469C-B950-3AE56CBD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3FB-AB7C-453A-AFBB-951D7B24A208}" type="datetimeFigureOut">
              <a:rPr lang="en-CM" smtClean="0"/>
              <a:t>25/04/2025</a:t>
            </a:fld>
            <a:endParaRPr lang="en-C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66C15-67D8-4391-8F5F-2BEDE119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974FB-5D76-43B8-ACAC-5A5E4E95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DF91-C65F-49D5-9EB2-F914DEAB0C3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131976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ECEB-EA86-43CA-A522-BE99E1AA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F0AA-D329-4E16-B355-B1859C3D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1355D-483B-424B-8447-20E9E365F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297B1-9E67-42DA-B474-9D756056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3FB-AB7C-453A-AFBB-951D7B24A208}" type="datetimeFigureOut">
              <a:rPr lang="en-CM" smtClean="0"/>
              <a:t>25/04/2025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F99B2-D3E0-46EF-B88A-4DE2DFB5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54A40-85A8-4EDE-B6FE-42136943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DF91-C65F-49D5-9EB2-F914DEAB0C3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00848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1E37-A081-4349-B17B-ED8232BB8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25EDF-A421-4FAF-B50B-BAC159B6F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90F36-4777-46CB-9AC4-C9799E960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624BF-C4A9-494F-B861-3EFFEEC4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CB3FB-AB7C-453A-AFBB-951D7B24A208}" type="datetimeFigureOut">
              <a:rPr lang="en-CM" smtClean="0"/>
              <a:t>25/04/2025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EA8B4-1A53-475E-A0F5-E61672E4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16052-CF1E-4CB3-8778-305E7A3A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6DF91-C65F-49D5-9EB2-F914DEAB0C3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28040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65DCF-16CD-494A-953E-CD0F2AFC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ED2DF-5231-4C26-A7B3-9281E4960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FE9CF-D7B8-4EF2-9D5E-07C211D73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CB3FB-AB7C-453A-AFBB-951D7B24A208}" type="datetimeFigureOut">
              <a:rPr lang="en-CM" smtClean="0"/>
              <a:t>25/04/2025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B1F06-BC04-4D90-9125-89CCDCE0F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8D4A-DE14-4DDA-8EFC-B34DFEA82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6DF91-C65F-49D5-9EB2-F914DEAB0C3C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41460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B82D82F0-210A-4E92-93CD-32846A1947D7}"/>
              </a:ext>
            </a:extLst>
          </p:cNvPr>
          <p:cNvSpPr/>
          <p:nvPr/>
        </p:nvSpPr>
        <p:spPr>
          <a:xfrm>
            <a:off x="7067550" y="606742"/>
            <a:ext cx="1017270" cy="547497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1EC72522-C689-4C27-9BFC-4C878B2C2EAF}"/>
              </a:ext>
            </a:extLst>
          </p:cNvPr>
          <p:cNvSpPr/>
          <p:nvPr/>
        </p:nvSpPr>
        <p:spPr>
          <a:xfrm>
            <a:off x="8189595" y="743902"/>
            <a:ext cx="1017270" cy="520065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7B118F96-3FE4-4D78-9490-9078D2CC7273}"/>
              </a:ext>
            </a:extLst>
          </p:cNvPr>
          <p:cNvSpPr/>
          <p:nvPr/>
        </p:nvSpPr>
        <p:spPr>
          <a:xfrm>
            <a:off x="9311640" y="1062990"/>
            <a:ext cx="1017270" cy="4562475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B068F7C7-36EC-48AE-BC70-6750EE8E9A04}"/>
              </a:ext>
            </a:extLst>
          </p:cNvPr>
          <p:cNvSpPr/>
          <p:nvPr/>
        </p:nvSpPr>
        <p:spPr>
          <a:xfrm>
            <a:off x="10433685" y="606742"/>
            <a:ext cx="902970" cy="547497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C62F549B-462E-4CF6-AC57-874B13A4AAF1}"/>
              </a:ext>
            </a:extLst>
          </p:cNvPr>
          <p:cNvSpPr/>
          <p:nvPr/>
        </p:nvSpPr>
        <p:spPr>
          <a:xfrm>
            <a:off x="5945505" y="706755"/>
            <a:ext cx="1017270" cy="5274945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59078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4000" b="-8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28286464-2146-4768-8D9F-DCBF1D79D944}"/>
              </a:ext>
            </a:extLst>
          </p:cNvPr>
          <p:cNvSpPr/>
          <p:nvPr/>
        </p:nvSpPr>
        <p:spPr>
          <a:xfrm>
            <a:off x="6915150" y="800100"/>
            <a:ext cx="1017270" cy="502920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5FFB4F87-7823-412C-9DD4-D53A515EFDB1}"/>
              </a:ext>
            </a:extLst>
          </p:cNvPr>
          <p:cNvSpPr/>
          <p:nvPr/>
        </p:nvSpPr>
        <p:spPr>
          <a:xfrm>
            <a:off x="8037195" y="714375"/>
            <a:ext cx="1017270" cy="520065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9DEBAAD3-4E09-4A47-BFD2-4E28ED7590CC}"/>
              </a:ext>
            </a:extLst>
          </p:cNvPr>
          <p:cNvSpPr/>
          <p:nvPr/>
        </p:nvSpPr>
        <p:spPr>
          <a:xfrm>
            <a:off x="9159240" y="577215"/>
            <a:ext cx="1017270" cy="547497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0BE0BC11-D7F2-44EA-816C-1E6B8D3F4DB4}"/>
              </a:ext>
            </a:extLst>
          </p:cNvPr>
          <p:cNvSpPr/>
          <p:nvPr/>
        </p:nvSpPr>
        <p:spPr>
          <a:xfrm>
            <a:off x="10281285" y="434340"/>
            <a:ext cx="902970" cy="576072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902B53A5-585C-49C1-8F2A-28F3B83A702D}"/>
              </a:ext>
            </a:extLst>
          </p:cNvPr>
          <p:cNvSpPr/>
          <p:nvPr/>
        </p:nvSpPr>
        <p:spPr>
          <a:xfrm>
            <a:off x="5793105" y="331470"/>
            <a:ext cx="1017270" cy="596646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31314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40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8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41B6EC18-8178-46D4-8873-77C791F412CC}"/>
              </a:ext>
            </a:extLst>
          </p:cNvPr>
          <p:cNvSpPr/>
          <p:nvPr/>
        </p:nvSpPr>
        <p:spPr>
          <a:xfrm>
            <a:off x="7067550" y="1085850"/>
            <a:ext cx="1017270" cy="476250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FE62E3DB-2763-4483-B7A0-DC333AFD83DB}"/>
              </a:ext>
            </a:extLst>
          </p:cNvPr>
          <p:cNvSpPr/>
          <p:nvPr/>
        </p:nvSpPr>
        <p:spPr>
          <a:xfrm>
            <a:off x="8189595" y="1414463"/>
            <a:ext cx="1017270" cy="4105275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8F02198C-C0BB-4C88-8CF6-162E77376CD5}"/>
              </a:ext>
            </a:extLst>
          </p:cNvPr>
          <p:cNvSpPr/>
          <p:nvPr/>
        </p:nvSpPr>
        <p:spPr>
          <a:xfrm>
            <a:off x="9311640" y="729615"/>
            <a:ext cx="1017270" cy="547497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A2744EAE-558F-4E01-B9C6-740383427F08}"/>
              </a:ext>
            </a:extLst>
          </p:cNvPr>
          <p:cNvSpPr/>
          <p:nvPr/>
        </p:nvSpPr>
        <p:spPr>
          <a:xfrm>
            <a:off x="10433685" y="902970"/>
            <a:ext cx="902970" cy="512826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258DC2C9-78ED-4D43-AF5D-D7821B7AB672}"/>
              </a:ext>
            </a:extLst>
          </p:cNvPr>
          <p:cNvSpPr/>
          <p:nvPr/>
        </p:nvSpPr>
        <p:spPr>
          <a:xfrm>
            <a:off x="5945505" y="483870"/>
            <a:ext cx="1017270" cy="596646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422902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3000" b="-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4CD54C2C-F064-468C-B94A-540255407B15}"/>
              </a:ext>
            </a:extLst>
          </p:cNvPr>
          <p:cNvSpPr/>
          <p:nvPr/>
        </p:nvSpPr>
        <p:spPr>
          <a:xfrm>
            <a:off x="7067550" y="1485900"/>
            <a:ext cx="1017270" cy="3845491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864A7286-0BD9-4C97-95DC-D4E91CA68EB0}"/>
              </a:ext>
            </a:extLst>
          </p:cNvPr>
          <p:cNvSpPr/>
          <p:nvPr/>
        </p:nvSpPr>
        <p:spPr>
          <a:xfrm>
            <a:off x="8189595" y="815340"/>
            <a:ext cx="1017270" cy="5181732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4FD2B0E2-91C3-4663-8453-DFC4F9E5D3A8}"/>
              </a:ext>
            </a:extLst>
          </p:cNvPr>
          <p:cNvSpPr/>
          <p:nvPr/>
        </p:nvSpPr>
        <p:spPr>
          <a:xfrm>
            <a:off x="9311640" y="1414464"/>
            <a:ext cx="1017270" cy="3987846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1E6648DB-1DCF-45BF-A414-F8444AA2F693}"/>
              </a:ext>
            </a:extLst>
          </p:cNvPr>
          <p:cNvSpPr/>
          <p:nvPr/>
        </p:nvSpPr>
        <p:spPr>
          <a:xfrm>
            <a:off x="10433685" y="535305"/>
            <a:ext cx="902970" cy="5739765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535EAEC8-793E-4429-A1EA-C86138951C65}"/>
              </a:ext>
            </a:extLst>
          </p:cNvPr>
          <p:cNvSpPr/>
          <p:nvPr/>
        </p:nvSpPr>
        <p:spPr>
          <a:xfrm>
            <a:off x="5945505" y="862965"/>
            <a:ext cx="1017270" cy="5086829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59347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B99AE1BF-13A9-4688-AD34-CF5E1C682D7E}"/>
              </a:ext>
            </a:extLst>
          </p:cNvPr>
          <p:cNvSpPr/>
          <p:nvPr/>
        </p:nvSpPr>
        <p:spPr>
          <a:xfrm>
            <a:off x="7067550" y="952500"/>
            <a:ext cx="1017270" cy="502920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C81215A1-57D1-487C-A8C3-4589139E7FDD}"/>
              </a:ext>
            </a:extLst>
          </p:cNvPr>
          <p:cNvSpPr/>
          <p:nvPr/>
        </p:nvSpPr>
        <p:spPr>
          <a:xfrm>
            <a:off x="8189595" y="866775"/>
            <a:ext cx="1017270" cy="520065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515C26A0-E757-410C-ABA1-E89555C09B3A}"/>
              </a:ext>
            </a:extLst>
          </p:cNvPr>
          <p:cNvSpPr/>
          <p:nvPr/>
        </p:nvSpPr>
        <p:spPr>
          <a:xfrm>
            <a:off x="9311640" y="586740"/>
            <a:ext cx="1017270" cy="4699635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C1F1DE35-94C5-437A-AE78-05054C21DDE2}"/>
              </a:ext>
            </a:extLst>
          </p:cNvPr>
          <p:cNvSpPr/>
          <p:nvPr/>
        </p:nvSpPr>
        <p:spPr>
          <a:xfrm>
            <a:off x="10433685" y="586740"/>
            <a:ext cx="902970" cy="576072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72A5846B-2783-4A14-9698-438B19C14550}"/>
              </a:ext>
            </a:extLst>
          </p:cNvPr>
          <p:cNvSpPr/>
          <p:nvPr/>
        </p:nvSpPr>
        <p:spPr>
          <a:xfrm>
            <a:off x="5945505" y="483870"/>
            <a:ext cx="1017270" cy="596646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31701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14C94A95-2DFE-4D04-AAC4-3F57C13D9CB3}"/>
              </a:ext>
            </a:extLst>
          </p:cNvPr>
          <p:cNvSpPr/>
          <p:nvPr/>
        </p:nvSpPr>
        <p:spPr>
          <a:xfrm>
            <a:off x="7067550" y="952499"/>
            <a:ext cx="1017270" cy="5252085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620A7FB1-FB4C-4AF4-A89A-7EE3F4F253BE}"/>
              </a:ext>
            </a:extLst>
          </p:cNvPr>
          <p:cNvSpPr/>
          <p:nvPr/>
        </p:nvSpPr>
        <p:spPr>
          <a:xfrm>
            <a:off x="8189595" y="866775"/>
            <a:ext cx="1017270" cy="4905375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FE1F4316-EEA8-48E6-9E29-D81553BF18E2}"/>
              </a:ext>
            </a:extLst>
          </p:cNvPr>
          <p:cNvSpPr/>
          <p:nvPr/>
        </p:nvSpPr>
        <p:spPr>
          <a:xfrm>
            <a:off x="9311640" y="1352549"/>
            <a:ext cx="1017270" cy="3933825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888F8509-7F3B-4D63-88E9-0001043865E4}"/>
              </a:ext>
            </a:extLst>
          </p:cNvPr>
          <p:cNvSpPr/>
          <p:nvPr/>
        </p:nvSpPr>
        <p:spPr>
          <a:xfrm>
            <a:off x="10433685" y="586740"/>
            <a:ext cx="902970" cy="576072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A45C54BE-2C53-42AC-9E3A-BEE9F6E482B3}"/>
              </a:ext>
            </a:extLst>
          </p:cNvPr>
          <p:cNvSpPr/>
          <p:nvPr/>
        </p:nvSpPr>
        <p:spPr>
          <a:xfrm>
            <a:off x="5945505" y="483870"/>
            <a:ext cx="1017270" cy="596646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16933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20B9211-459F-4EA9-81CF-5E410094E625}"/>
              </a:ext>
            </a:extLst>
          </p:cNvPr>
          <p:cNvSpPr/>
          <p:nvPr/>
        </p:nvSpPr>
        <p:spPr>
          <a:xfrm>
            <a:off x="7067550" y="761047"/>
            <a:ext cx="1017270" cy="502920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65275E-A2DD-44D6-BCC5-65B900B015B1}"/>
              </a:ext>
            </a:extLst>
          </p:cNvPr>
          <p:cNvSpPr/>
          <p:nvPr/>
        </p:nvSpPr>
        <p:spPr>
          <a:xfrm>
            <a:off x="8189595" y="675322"/>
            <a:ext cx="1017270" cy="520065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AC41A19-2B81-4391-810F-C6A6F473BFB0}"/>
              </a:ext>
            </a:extLst>
          </p:cNvPr>
          <p:cNvSpPr/>
          <p:nvPr/>
        </p:nvSpPr>
        <p:spPr>
          <a:xfrm>
            <a:off x="9311640" y="914400"/>
            <a:ext cx="1017270" cy="4722495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DCDFC39-4B70-471A-B627-2E22F2B4F40B}"/>
              </a:ext>
            </a:extLst>
          </p:cNvPr>
          <p:cNvSpPr/>
          <p:nvPr/>
        </p:nvSpPr>
        <p:spPr>
          <a:xfrm>
            <a:off x="5945505" y="1425892"/>
            <a:ext cx="1017270" cy="369951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4F61DCA-289C-42FB-BE35-F798220F0143}"/>
              </a:ext>
            </a:extLst>
          </p:cNvPr>
          <p:cNvSpPr/>
          <p:nvPr/>
        </p:nvSpPr>
        <p:spPr>
          <a:xfrm>
            <a:off x="10433685" y="1460658"/>
            <a:ext cx="1017270" cy="3629978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216394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AA4A35DF-84E9-4449-A511-F77E8D0DF92B}"/>
              </a:ext>
            </a:extLst>
          </p:cNvPr>
          <p:cNvSpPr/>
          <p:nvPr/>
        </p:nvSpPr>
        <p:spPr>
          <a:xfrm>
            <a:off x="7067550" y="952500"/>
            <a:ext cx="1017270" cy="502920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5AA356F6-869C-49B5-AB00-ACAB79C3609D}"/>
              </a:ext>
            </a:extLst>
          </p:cNvPr>
          <p:cNvSpPr/>
          <p:nvPr/>
        </p:nvSpPr>
        <p:spPr>
          <a:xfrm>
            <a:off x="8189595" y="866775"/>
            <a:ext cx="1017270" cy="520065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AA54B182-389B-4769-902F-E98E4161F89F}"/>
              </a:ext>
            </a:extLst>
          </p:cNvPr>
          <p:cNvSpPr/>
          <p:nvPr/>
        </p:nvSpPr>
        <p:spPr>
          <a:xfrm>
            <a:off x="9311640" y="1065848"/>
            <a:ext cx="1017270" cy="4802505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CFEE2645-CEFF-4A1E-9035-C5E139A53BD7}"/>
              </a:ext>
            </a:extLst>
          </p:cNvPr>
          <p:cNvSpPr/>
          <p:nvPr/>
        </p:nvSpPr>
        <p:spPr>
          <a:xfrm>
            <a:off x="10433685" y="1640205"/>
            <a:ext cx="902970" cy="365379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F07E2187-1211-4B2E-BACB-B4D259369457}"/>
              </a:ext>
            </a:extLst>
          </p:cNvPr>
          <p:cNvSpPr/>
          <p:nvPr/>
        </p:nvSpPr>
        <p:spPr>
          <a:xfrm>
            <a:off x="5945505" y="483870"/>
            <a:ext cx="1017270" cy="596646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779260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F8B89231-5960-42EF-B61F-0C66AE3A9B0B}"/>
              </a:ext>
            </a:extLst>
          </p:cNvPr>
          <p:cNvSpPr/>
          <p:nvPr/>
        </p:nvSpPr>
        <p:spPr>
          <a:xfrm>
            <a:off x="7067550" y="761047"/>
            <a:ext cx="1017270" cy="502920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680420A2-1427-4B30-ABF5-8C3FC44179DD}"/>
              </a:ext>
            </a:extLst>
          </p:cNvPr>
          <p:cNvSpPr/>
          <p:nvPr/>
        </p:nvSpPr>
        <p:spPr>
          <a:xfrm>
            <a:off x="8189595" y="675322"/>
            <a:ext cx="1017270" cy="520065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57AFDD89-96C1-4D42-9DAA-0F6868A0ED1F}"/>
              </a:ext>
            </a:extLst>
          </p:cNvPr>
          <p:cNvSpPr/>
          <p:nvPr/>
        </p:nvSpPr>
        <p:spPr>
          <a:xfrm>
            <a:off x="9311640" y="914400"/>
            <a:ext cx="1017270" cy="4722495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A30D48CB-1F2B-4371-B9EB-BB176AAE8328}"/>
              </a:ext>
            </a:extLst>
          </p:cNvPr>
          <p:cNvSpPr/>
          <p:nvPr/>
        </p:nvSpPr>
        <p:spPr>
          <a:xfrm>
            <a:off x="10433685" y="1614487"/>
            <a:ext cx="902970" cy="332232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DCF93CA9-C4C8-48D9-8E5A-5E4E25A782F3}"/>
              </a:ext>
            </a:extLst>
          </p:cNvPr>
          <p:cNvSpPr/>
          <p:nvPr/>
        </p:nvSpPr>
        <p:spPr>
          <a:xfrm>
            <a:off x="5945505" y="1425892"/>
            <a:ext cx="1017270" cy="369951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</p:spTree>
    <p:extLst>
      <p:ext uri="{BB962C8B-B14F-4D97-AF65-F5344CB8AC3E}">
        <p14:creationId xmlns:p14="http://schemas.microsoft.com/office/powerpoint/2010/main" val="153619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1000" b="-8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: Rounded Corners 1">
            <a:extLst>
              <a:ext uri="{FF2B5EF4-FFF2-40B4-BE49-F238E27FC236}">
                <a16:creationId xmlns:a16="http://schemas.microsoft.com/office/drawing/2014/main" id="{09446886-B337-4AD1-B644-0FA3BCA69F1D}"/>
              </a:ext>
            </a:extLst>
          </p:cNvPr>
          <p:cNvSpPr/>
          <p:nvPr/>
        </p:nvSpPr>
        <p:spPr>
          <a:xfrm>
            <a:off x="7067550" y="1243965"/>
            <a:ext cx="1017270" cy="374523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3" name="Rectangle: Rounded Corners 2">
            <a:extLst>
              <a:ext uri="{FF2B5EF4-FFF2-40B4-BE49-F238E27FC236}">
                <a16:creationId xmlns:a16="http://schemas.microsoft.com/office/drawing/2014/main" id="{AB023EA0-8888-4EB0-B6D8-665D046EE83E}"/>
              </a:ext>
            </a:extLst>
          </p:cNvPr>
          <p:cNvSpPr/>
          <p:nvPr/>
        </p:nvSpPr>
        <p:spPr>
          <a:xfrm>
            <a:off x="8189595" y="2046923"/>
            <a:ext cx="1017270" cy="2139315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4" name="Rectangle: Rounded Corners 3">
            <a:extLst>
              <a:ext uri="{FF2B5EF4-FFF2-40B4-BE49-F238E27FC236}">
                <a16:creationId xmlns:a16="http://schemas.microsoft.com/office/drawing/2014/main" id="{18C79BB3-2754-4FB8-A26D-9A06AFFB2DD6}"/>
              </a:ext>
            </a:extLst>
          </p:cNvPr>
          <p:cNvSpPr/>
          <p:nvPr/>
        </p:nvSpPr>
        <p:spPr>
          <a:xfrm>
            <a:off x="9311640" y="1058228"/>
            <a:ext cx="1017270" cy="4116705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6F21DF8C-94A2-4A65-AC2E-35B77862F79F}"/>
              </a:ext>
            </a:extLst>
          </p:cNvPr>
          <p:cNvSpPr/>
          <p:nvPr/>
        </p:nvSpPr>
        <p:spPr>
          <a:xfrm>
            <a:off x="10433685" y="581025"/>
            <a:ext cx="902970" cy="507111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8FC42612-397B-4742-B682-3A47DBB466F8}"/>
              </a:ext>
            </a:extLst>
          </p:cNvPr>
          <p:cNvSpPr/>
          <p:nvPr/>
        </p:nvSpPr>
        <p:spPr>
          <a:xfrm>
            <a:off x="5945505" y="483870"/>
            <a:ext cx="1017270" cy="5265420"/>
          </a:xfrm>
          <a:prstGeom prst="roundRect">
            <a:avLst>
              <a:gd name="adj" fmla="val 50000"/>
            </a:avLst>
          </a:prstGeom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3766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Akia Samuel Chah</dc:creator>
  <cp:lastModifiedBy>Akia Samuel Chah</cp:lastModifiedBy>
  <cp:revision>5</cp:revision>
  <dcterms:created xsi:type="dcterms:W3CDTF">2025-04-25T03:01:53Z</dcterms:created>
  <dcterms:modified xsi:type="dcterms:W3CDTF">2025-04-25T04:19:53Z</dcterms:modified>
</cp:coreProperties>
</file>