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4" r:id="rId6"/>
    <p:sldId id="267" r:id="rId7"/>
    <p:sldId id="266" r:id="rId8"/>
    <p:sldId id="265" r:id="rId9"/>
    <p:sldId id="263" r:id="rId10"/>
    <p:sldId id="268" r:id="rId11"/>
    <p:sldId id="262" r:id="rId12"/>
    <p:sldId id="269" r:id="rId13"/>
    <p:sldId id="273" r:id="rId14"/>
    <p:sldId id="272" r:id="rId15"/>
    <p:sldId id="271" r:id="rId16"/>
    <p:sldId id="270"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E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BCB6-CEE9-4F73-A48D-11B1F9F02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2F1721-4AA2-4462-913A-2F3479ED3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24116-7EDF-46C3-97A9-47EF0AB84204}"/>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5" name="Footer Placeholder 4">
            <a:extLst>
              <a:ext uri="{FF2B5EF4-FFF2-40B4-BE49-F238E27FC236}">
                <a16:creationId xmlns:a16="http://schemas.microsoft.com/office/drawing/2014/main" id="{D23EFD65-D468-4073-8868-47707DA66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4BA80-3206-47B2-A8A7-1D360CB8A34A}"/>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348581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96F8-55B5-48A9-AAF3-E70E37595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42B23-6778-4253-837D-682CAEAA99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38CDE-15A6-4AAC-8BCE-13FA90E0207E}"/>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5" name="Footer Placeholder 4">
            <a:extLst>
              <a:ext uri="{FF2B5EF4-FFF2-40B4-BE49-F238E27FC236}">
                <a16:creationId xmlns:a16="http://schemas.microsoft.com/office/drawing/2014/main" id="{5CFF2D79-F018-40DC-8AA2-DF5F0BC4F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615FA-9406-493E-B610-30AED51F4DFD}"/>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8346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A2D846-E4DC-4053-A4F6-448DAA5BE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D5B96D-A51E-4AA7-8167-C82F7376F2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36CDF-B552-4ABC-81F5-E9E8F816C633}"/>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5" name="Footer Placeholder 4">
            <a:extLst>
              <a:ext uri="{FF2B5EF4-FFF2-40B4-BE49-F238E27FC236}">
                <a16:creationId xmlns:a16="http://schemas.microsoft.com/office/drawing/2014/main" id="{FE194D2F-D841-4E36-818F-45FCC33CD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27755-8DD0-4B52-A058-25E708C710C0}"/>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179071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1697-7BC0-4BCD-A96D-22CD411C1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BBF08-25C0-4A71-86E4-2D938D1507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D780C-5865-44FE-B6AD-E9AAB4FD6C97}"/>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5" name="Footer Placeholder 4">
            <a:extLst>
              <a:ext uri="{FF2B5EF4-FFF2-40B4-BE49-F238E27FC236}">
                <a16:creationId xmlns:a16="http://schemas.microsoft.com/office/drawing/2014/main" id="{E4BCB9F3-2543-49D1-8F24-59198AB87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ED122-1789-4C4E-9AEC-3A98AA4E42A1}"/>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159209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D5CC-8EC5-40EA-B728-DBD12108F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7BBDF-52F4-453F-AC3D-79E9B54456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C8C0B-F6CE-46F5-98B4-418B08A94A2E}"/>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5" name="Footer Placeholder 4">
            <a:extLst>
              <a:ext uri="{FF2B5EF4-FFF2-40B4-BE49-F238E27FC236}">
                <a16:creationId xmlns:a16="http://schemas.microsoft.com/office/drawing/2014/main" id="{8DE02075-E34F-4EFB-935F-92537E45D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D9DA5-FC31-448A-B716-464CDD5AA130}"/>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160715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8B5E-07AE-4901-961E-59A2D5F77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96D4C-D479-4595-9C8F-AE87081CFB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1BC94-7475-4AF4-B32F-415524FA4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8E4876-FB2C-41DF-A627-A7C330CE9D01}"/>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6" name="Footer Placeholder 5">
            <a:extLst>
              <a:ext uri="{FF2B5EF4-FFF2-40B4-BE49-F238E27FC236}">
                <a16:creationId xmlns:a16="http://schemas.microsoft.com/office/drawing/2014/main" id="{686D9E0B-0919-4ADE-8AF2-07DCF4ABB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69998-542C-481E-9E28-DEFBCC2B421A}"/>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257299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98FE-F1D0-43DC-AAA9-FB6F45CAE6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AEA346-16CB-482C-B54D-C2F4E74589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BB1A20-8A6B-4F7F-9C20-33BC47C599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E6836-0E1A-44B1-B23A-2D3857756D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0416-D2BF-447F-A4EF-41E945F2DB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FD27D0-2E65-4DD4-8465-24AE2C7F287E}"/>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8" name="Footer Placeholder 7">
            <a:extLst>
              <a:ext uri="{FF2B5EF4-FFF2-40B4-BE49-F238E27FC236}">
                <a16:creationId xmlns:a16="http://schemas.microsoft.com/office/drawing/2014/main" id="{58F37800-A183-45A0-ADFF-2242D78832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19E22-24FF-4E38-943B-2B0F6DE82A83}"/>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280909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26D3-9140-4D7E-BA37-B846B2151F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015B3A-281E-4378-8FB7-22735CC44FD3}"/>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4" name="Footer Placeholder 3">
            <a:extLst>
              <a:ext uri="{FF2B5EF4-FFF2-40B4-BE49-F238E27FC236}">
                <a16:creationId xmlns:a16="http://schemas.microsoft.com/office/drawing/2014/main" id="{258C0EED-0DD1-411F-8B87-31FA322800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5528C4-31FC-4117-AF6F-014032A103CD}"/>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414835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0F79-C790-413E-BC91-15B4EEA3A6CC}"/>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3" name="Footer Placeholder 2">
            <a:extLst>
              <a:ext uri="{FF2B5EF4-FFF2-40B4-BE49-F238E27FC236}">
                <a16:creationId xmlns:a16="http://schemas.microsoft.com/office/drawing/2014/main" id="{CF9B7872-11BD-4993-BA3A-76A80191BD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2B97C7-AA20-4A31-9A8E-B9E9B2E015BC}"/>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349970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710A-CD95-49FC-A2BD-4A7894D8A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BC2DBB-0508-4019-8E05-F7419BFC12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29BDC2-5B98-438E-8C3A-07154DC45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83328-BF83-4E2E-BB85-995AD0D0A8B0}"/>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6" name="Footer Placeholder 5">
            <a:extLst>
              <a:ext uri="{FF2B5EF4-FFF2-40B4-BE49-F238E27FC236}">
                <a16:creationId xmlns:a16="http://schemas.microsoft.com/office/drawing/2014/main" id="{EE0155DF-68DC-42DA-A4C2-636DD1D31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A52BE-56E6-4A49-91D3-0929696ABAF0}"/>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328059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D2CB-36FB-46AC-8117-BD8B6A5EFF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C1350-D5E1-459A-9DB5-783E18021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CF12F-C3AE-47A9-8952-5974F4D2D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41C7C-9E2A-4E7D-8797-441A816D2F3F}"/>
              </a:ext>
            </a:extLst>
          </p:cNvPr>
          <p:cNvSpPr>
            <a:spLocks noGrp="1"/>
          </p:cNvSpPr>
          <p:nvPr>
            <p:ph type="dt" sz="half" idx="10"/>
          </p:nvPr>
        </p:nvSpPr>
        <p:spPr/>
        <p:txBody>
          <a:bodyPr/>
          <a:lstStyle/>
          <a:p>
            <a:fld id="{308E2305-4F79-4B3F-BC67-61B2F0831519}" type="datetimeFigureOut">
              <a:rPr lang="en-US" smtClean="0"/>
              <a:t>2/16/2023</a:t>
            </a:fld>
            <a:endParaRPr lang="en-US"/>
          </a:p>
        </p:txBody>
      </p:sp>
      <p:sp>
        <p:nvSpPr>
          <p:cNvPr id="6" name="Footer Placeholder 5">
            <a:extLst>
              <a:ext uri="{FF2B5EF4-FFF2-40B4-BE49-F238E27FC236}">
                <a16:creationId xmlns:a16="http://schemas.microsoft.com/office/drawing/2014/main" id="{B3B6CD4A-DD33-48BF-81E2-148C6E16E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4B1E9-8885-4AFF-B129-775B8DB8657D}"/>
              </a:ext>
            </a:extLst>
          </p:cNvPr>
          <p:cNvSpPr>
            <a:spLocks noGrp="1"/>
          </p:cNvSpPr>
          <p:nvPr>
            <p:ph type="sldNum" sz="quarter" idx="12"/>
          </p:nvPr>
        </p:nvSpPr>
        <p:spPr/>
        <p:txBody>
          <a:bodyPr/>
          <a:lstStyle/>
          <a:p>
            <a:fld id="{6040A7BF-0924-4115-A768-A81DA4000ABE}" type="slidenum">
              <a:rPr lang="en-US" smtClean="0"/>
              <a:t>‹#›</a:t>
            </a:fld>
            <a:endParaRPr lang="en-US"/>
          </a:p>
        </p:txBody>
      </p:sp>
    </p:spTree>
    <p:extLst>
      <p:ext uri="{BB962C8B-B14F-4D97-AF65-F5344CB8AC3E}">
        <p14:creationId xmlns:p14="http://schemas.microsoft.com/office/powerpoint/2010/main" val="104466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D93C0-627B-45EB-AAD8-8F2C11126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BAA328-EB7B-4D89-B7EB-AE95AFA01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F5B10-C355-47AA-A580-6B4E36793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E2305-4F79-4B3F-BC67-61B2F0831519}" type="datetimeFigureOut">
              <a:rPr lang="en-US" smtClean="0"/>
              <a:t>2/16/2023</a:t>
            </a:fld>
            <a:endParaRPr lang="en-US"/>
          </a:p>
        </p:txBody>
      </p:sp>
      <p:sp>
        <p:nvSpPr>
          <p:cNvPr id="5" name="Footer Placeholder 4">
            <a:extLst>
              <a:ext uri="{FF2B5EF4-FFF2-40B4-BE49-F238E27FC236}">
                <a16:creationId xmlns:a16="http://schemas.microsoft.com/office/drawing/2014/main" id="{27AFB5E4-8AE8-458A-BE0B-6D9E8F549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BD8AB7-0905-4BD6-949F-B57C3A710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0A7BF-0924-4115-A768-A81DA4000ABE}" type="slidenum">
              <a:rPr lang="en-US" smtClean="0"/>
              <a:t>‹#›</a:t>
            </a:fld>
            <a:endParaRPr lang="en-US"/>
          </a:p>
        </p:txBody>
      </p:sp>
    </p:spTree>
    <p:extLst>
      <p:ext uri="{BB962C8B-B14F-4D97-AF65-F5344CB8AC3E}">
        <p14:creationId xmlns:p14="http://schemas.microsoft.com/office/powerpoint/2010/main" val="2886340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4587-B31C-424C-BDCA-7CEC853264B9}"/>
              </a:ext>
            </a:extLst>
          </p:cNvPr>
          <p:cNvSpPr>
            <a:spLocks noGrp="1"/>
          </p:cNvSpPr>
          <p:nvPr>
            <p:ph type="ctrTitle"/>
          </p:nvPr>
        </p:nvSpPr>
        <p:spPr>
          <a:xfrm>
            <a:off x="1524000" y="681491"/>
            <a:ext cx="9144000" cy="2387600"/>
          </a:xfrm>
        </p:spPr>
        <p:txBody>
          <a:bodyPr>
            <a:normAutofit/>
          </a:bodyPr>
          <a:lstStyle/>
          <a:p>
            <a:r>
              <a:rPr lang="en-US" sz="6600" b="1" dirty="0">
                <a:latin typeface="Algerian" panose="04020705040A02060702" pitchFamily="82" charset="0"/>
              </a:rPr>
              <a:t>EE-SCHOOL</a:t>
            </a:r>
          </a:p>
        </p:txBody>
      </p:sp>
      <p:sp>
        <p:nvSpPr>
          <p:cNvPr id="3" name="Subtitle 2">
            <a:extLst>
              <a:ext uri="{FF2B5EF4-FFF2-40B4-BE49-F238E27FC236}">
                <a16:creationId xmlns:a16="http://schemas.microsoft.com/office/drawing/2014/main" id="{6DA2D5A6-15AC-4B1A-AEF6-37D0ADB9C9B4}"/>
              </a:ext>
            </a:extLst>
          </p:cNvPr>
          <p:cNvSpPr>
            <a:spLocks noGrp="1"/>
          </p:cNvSpPr>
          <p:nvPr>
            <p:ph type="subTitle" idx="1"/>
          </p:nvPr>
        </p:nvSpPr>
        <p:spPr/>
        <p:txBody>
          <a:bodyPr>
            <a:normAutofit/>
          </a:bodyPr>
          <a:lstStyle/>
          <a:p>
            <a:r>
              <a:rPr lang="en-US" sz="3200" dirty="0"/>
              <a:t>PROPOSED SOLUTION FOR SCHOOL OF DIGITALIZATION</a:t>
            </a:r>
          </a:p>
        </p:txBody>
      </p:sp>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Tree>
    <p:extLst>
      <p:ext uri="{BB962C8B-B14F-4D97-AF65-F5344CB8AC3E}">
        <p14:creationId xmlns:p14="http://schemas.microsoft.com/office/powerpoint/2010/main" val="310202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7" name="Title 1">
            <a:extLst>
              <a:ext uri="{FF2B5EF4-FFF2-40B4-BE49-F238E27FC236}">
                <a16:creationId xmlns:a16="http://schemas.microsoft.com/office/drawing/2014/main" id="{14733FA1-2399-4270-975D-243D4E013276}"/>
              </a:ext>
            </a:extLst>
          </p:cNvPr>
          <p:cNvSpPr txBox="1">
            <a:spLocks/>
          </p:cNvSpPr>
          <p:nvPr/>
        </p:nvSpPr>
        <p:spPr>
          <a:xfrm>
            <a:off x="739161" y="1273148"/>
            <a:ext cx="10466614" cy="6406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The home page for a mobile design</a:t>
            </a:r>
          </a:p>
        </p:txBody>
      </p:sp>
      <p:pic>
        <p:nvPicPr>
          <p:cNvPr id="9" name="Picture 8">
            <a:extLst>
              <a:ext uri="{FF2B5EF4-FFF2-40B4-BE49-F238E27FC236}">
                <a16:creationId xmlns:a16="http://schemas.microsoft.com/office/drawing/2014/main" id="{157B29D5-88AC-4118-BA53-2CD26FBE9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234" y="2113613"/>
            <a:ext cx="3629532" cy="4047344"/>
          </a:xfrm>
          <a:prstGeom prst="rect">
            <a:avLst/>
          </a:prstGeom>
        </p:spPr>
      </p:pic>
    </p:spTree>
    <p:extLst>
      <p:ext uri="{BB962C8B-B14F-4D97-AF65-F5344CB8AC3E}">
        <p14:creationId xmlns:p14="http://schemas.microsoft.com/office/powerpoint/2010/main" val="164950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4587-B31C-424C-BDCA-7CEC853264B9}"/>
              </a:ext>
            </a:extLst>
          </p:cNvPr>
          <p:cNvSpPr>
            <a:spLocks noGrp="1"/>
          </p:cNvSpPr>
          <p:nvPr>
            <p:ph type="ctrTitle"/>
          </p:nvPr>
        </p:nvSpPr>
        <p:spPr>
          <a:xfrm>
            <a:off x="854530" y="641350"/>
            <a:ext cx="9813470" cy="766525"/>
          </a:xfrm>
        </p:spPr>
        <p:txBody>
          <a:bodyPr>
            <a:normAutofit/>
          </a:bodyPr>
          <a:lstStyle/>
          <a:p>
            <a:r>
              <a:rPr lang="en-US" sz="4000" b="1" dirty="0"/>
              <a:t>Home features on desktop display</a:t>
            </a:r>
          </a:p>
        </p:txBody>
      </p:sp>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pic>
        <p:nvPicPr>
          <p:cNvPr id="10" name="Picture 9">
            <a:extLst>
              <a:ext uri="{FF2B5EF4-FFF2-40B4-BE49-F238E27FC236}">
                <a16:creationId xmlns:a16="http://schemas.microsoft.com/office/drawing/2014/main" id="{87C86724-937E-40E2-B2A8-8BD295365E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04" y="1431066"/>
            <a:ext cx="10606266" cy="5320748"/>
          </a:xfrm>
          <a:prstGeom prst="rect">
            <a:avLst/>
          </a:prstGeom>
        </p:spPr>
      </p:pic>
    </p:spTree>
    <p:extLst>
      <p:ext uri="{BB962C8B-B14F-4D97-AF65-F5344CB8AC3E}">
        <p14:creationId xmlns:p14="http://schemas.microsoft.com/office/powerpoint/2010/main" val="327313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7" name="Title 1">
            <a:extLst>
              <a:ext uri="{FF2B5EF4-FFF2-40B4-BE49-F238E27FC236}">
                <a16:creationId xmlns:a16="http://schemas.microsoft.com/office/drawing/2014/main" id="{14733FA1-2399-4270-975D-243D4E013276}"/>
              </a:ext>
            </a:extLst>
          </p:cNvPr>
          <p:cNvSpPr txBox="1">
            <a:spLocks/>
          </p:cNvSpPr>
          <p:nvPr/>
        </p:nvSpPr>
        <p:spPr>
          <a:xfrm>
            <a:off x="739161" y="862331"/>
            <a:ext cx="10466614" cy="6406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The Footer for a desktop design</a:t>
            </a:r>
          </a:p>
        </p:txBody>
      </p:sp>
      <p:pic>
        <p:nvPicPr>
          <p:cNvPr id="3" name="Picture 2">
            <a:extLst>
              <a:ext uri="{FF2B5EF4-FFF2-40B4-BE49-F238E27FC236}">
                <a16:creationId xmlns:a16="http://schemas.microsoft.com/office/drawing/2014/main" id="{12DB8757-DF95-4ED7-A061-97CE8812B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531" y="3156525"/>
            <a:ext cx="10466614" cy="2687684"/>
          </a:xfrm>
          <a:prstGeom prst="rect">
            <a:avLst/>
          </a:prstGeom>
        </p:spPr>
      </p:pic>
    </p:spTree>
    <p:extLst>
      <p:ext uri="{BB962C8B-B14F-4D97-AF65-F5344CB8AC3E}">
        <p14:creationId xmlns:p14="http://schemas.microsoft.com/office/powerpoint/2010/main" val="106481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7" name="Title 1">
            <a:extLst>
              <a:ext uri="{FF2B5EF4-FFF2-40B4-BE49-F238E27FC236}">
                <a16:creationId xmlns:a16="http://schemas.microsoft.com/office/drawing/2014/main" id="{14733FA1-2399-4270-975D-243D4E013276}"/>
              </a:ext>
            </a:extLst>
          </p:cNvPr>
          <p:cNvSpPr txBox="1">
            <a:spLocks/>
          </p:cNvSpPr>
          <p:nvPr/>
        </p:nvSpPr>
        <p:spPr>
          <a:xfrm>
            <a:off x="739161" y="862331"/>
            <a:ext cx="10466614" cy="6406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The Footer for an android display</a:t>
            </a:r>
          </a:p>
        </p:txBody>
      </p:sp>
      <p:pic>
        <p:nvPicPr>
          <p:cNvPr id="4" name="Picture 3">
            <a:extLst>
              <a:ext uri="{FF2B5EF4-FFF2-40B4-BE49-F238E27FC236}">
                <a16:creationId xmlns:a16="http://schemas.microsoft.com/office/drawing/2014/main" id="{08136971-B57C-48A7-B6A0-D9008C791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3373" y="1723996"/>
            <a:ext cx="4585253" cy="4464769"/>
          </a:xfrm>
          <a:prstGeom prst="rect">
            <a:avLst/>
          </a:prstGeom>
        </p:spPr>
      </p:pic>
    </p:spTree>
    <p:extLst>
      <p:ext uri="{BB962C8B-B14F-4D97-AF65-F5344CB8AC3E}">
        <p14:creationId xmlns:p14="http://schemas.microsoft.com/office/powerpoint/2010/main" val="284795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7" name="Title 1">
            <a:extLst>
              <a:ext uri="{FF2B5EF4-FFF2-40B4-BE49-F238E27FC236}">
                <a16:creationId xmlns:a16="http://schemas.microsoft.com/office/drawing/2014/main" id="{14733FA1-2399-4270-975D-243D4E013276}"/>
              </a:ext>
            </a:extLst>
          </p:cNvPr>
          <p:cNvSpPr txBox="1">
            <a:spLocks/>
          </p:cNvSpPr>
          <p:nvPr/>
        </p:nvSpPr>
        <p:spPr>
          <a:xfrm>
            <a:off x="739161" y="1273148"/>
            <a:ext cx="10466614" cy="6406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The home page for a mobile design</a:t>
            </a:r>
          </a:p>
        </p:txBody>
      </p:sp>
      <p:pic>
        <p:nvPicPr>
          <p:cNvPr id="9" name="Picture 8">
            <a:extLst>
              <a:ext uri="{FF2B5EF4-FFF2-40B4-BE49-F238E27FC236}">
                <a16:creationId xmlns:a16="http://schemas.microsoft.com/office/drawing/2014/main" id="{157B29D5-88AC-4118-BA53-2CD26FBE9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234" y="2113613"/>
            <a:ext cx="3629532" cy="4047344"/>
          </a:xfrm>
          <a:prstGeom prst="rect">
            <a:avLst/>
          </a:prstGeom>
        </p:spPr>
      </p:pic>
    </p:spTree>
    <p:extLst>
      <p:ext uri="{BB962C8B-B14F-4D97-AF65-F5344CB8AC3E}">
        <p14:creationId xmlns:p14="http://schemas.microsoft.com/office/powerpoint/2010/main" val="52428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7" name="Title 1">
            <a:extLst>
              <a:ext uri="{FF2B5EF4-FFF2-40B4-BE49-F238E27FC236}">
                <a16:creationId xmlns:a16="http://schemas.microsoft.com/office/drawing/2014/main" id="{14733FA1-2399-4270-975D-243D4E013276}"/>
              </a:ext>
            </a:extLst>
          </p:cNvPr>
          <p:cNvSpPr txBox="1">
            <a:spLocks/>
          </p:cNvSpPr>
          <p:nvPr/>
        </p:nvSpPr>
        <p:spPr>
          <a:xfrm>
            <a:off x="739161" y="1273148"/>
            <a:ext cx="10466614" cy="6406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The home page for a mobile design</a:t>
            </a:r>
          </a:p>
        </p:txBody>
      </p:sp>
      <p:pic>
        <p:nvPicPr>
          <p:cNvPr id="9" name="Picture 8">
            <a:extLst>
              <a:ext uri="{FF2B5EF4-FFF2-40B4-BE49-F238E27FC236}">
                <a16:creationId xmlns:a16="http://schemas.microsoft.com/office/drawing/2014/main" id="{157B29D5-88AC-4118-BA53-2CD26FBE9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234" y="2113613"/>
            <a:ext cx="3629532" cy="4047344"/>
          </a:xfrm>
          <a:prstGeom prst="rect">
            <a:avLst/>
          </a:prstGeom>
        </p:spPr>
      </p:pic>
    </p:spTree>
    <p:extLst>
      <p:ext uri="{BB962C8B-B14F-4D97-AF65-F5344CB8AC3E}">
        <p14:creationId xmlns:p14="http://schemas.microsoft.com/office/powerpoint/2010/main" val="151600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7" name="Title 1">
            <a:extLst>
              <a:ext uri="{FF2B5EF4-FFF2-40B4-BE49-F238E27FC236}">
                <a16:creationId xmlns:a16="http://schemas.microsoft.com/office/drawing/2014/main" id="{14733FA1-2399-4270-975D-243D4E013276}"/>
              </a:ext>
            </a:extLst>
          </p:cNvPr>
          <p:cNvSpPr txBox="1">
            <a:spLocks/>
          </p:cNvSpPr>
          <p:nvPr/>
        </p:nvSpPr>
        <p:spPr>
          <a:xfrm>
            <a:off x="739161" y="1273148"/>
            <a:ext cx="10466614" cy="6406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The home page for a mobile design</a:t>
            </a:r>
          </a:p>
        </p:txBody>
      </p:sp>
      <p:pic>
        <p:nvPicPr>
          <p:cNvPr id="9" name="Picture 8">
            <a:extLst>
              <a:ext uri="{FF2B5EF4-FFF2-40B4-BE49-F238E27FC236}">
                <a16:creationId xmlns:a16="http://schemas.microsoft.com/office/drawing/2014/main" id="{157B29D5-88AC-4118-BA53-2CD26FBE9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234" y="2113613"/>
            <a:ext cx="3629532" cy="4047344"/>
          </a:xfrm>
          <a:prstGeom prst="rect">
            <a:avLst/>
          </a:prstGeom>
        </p:spPr>
      </p:pic>
    </p:spTree>
    <p:extLst>
      <p:ext uri="{BB962C8B-B14F-4D97-AF65-F5344CB8AC3E}">
        <p14:creationId xmlns:p14="http://schemas.microsoft.com/office/powerpoint/2010/main" val="239915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2502-3447-41E6-ABEA-EB5CE79507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EE895F-8C21-42E3-B3AC-0B55B5C3CC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408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pic>
        <p:nvPicPr>
          <p:cNvPr id="5" name="Picture 4">
            <a:extLst>
              <a:ext uri="{FF2B5EF4-FFF2-40B4-BE49-F238E27FC236}">
                <a16:creationId xmlns:a16="http://schemas.microsoft.com/office/drawing/2014/main" id="{B925952E-9FCC-4152-B952-04DD6FC9B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11" y="1109272"/>
            <a:ext cx="10028420" cy="5036695"/>
          </a:xfrm>
          <a:prstGeom prst="rect">
            <a:avLst/>
          </a:prstGeom>
        </p:spPr>
      </p:pic>
    </p:spTree>
    <p:extLst>
      <p:ext uri="{BB962C8B-B14F-4D97-AF65-F5344CB8AC3E}">
        <p14:creationId xmlns:p14="http://schemas.microsoft.com/office/powerpoint/2010/main" val="12046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4587-B31C-424C-BDCA-7CEC853264B9}"/>
              </a:ext>
            </a:extLst>
          </p:cNvPr>
          <p:cNvSpPr>
            <a:spLocks noGrp="1"/>
          </p:cNvSpPr>
          <p:nvPr>
            <p:ph type="ctrTitle"/>
          </p:nvPr>
        </p:nvSpPr>
        <p:spPr>
          <a:xfrm>
            <a:off x="1524000" y="641350"/>
            <a:ext cx="9144000" cy="1165340"/>
          </a:xfrm>
        </p:spPr>
        <p:txBody>
          <a:bodyPr>
            <a:normAutofit/>
          </a:bodyPr>
          <a:lstStyle/>
          <a:p>
            <a:r>
              <a:rPr lang="en-US" sz="4800" b="1" dirty="0">
                <a:latin typeface="Algerian" panose="04020705040A02060702" pitchFamily="82" charset="0"/>
              </a:rPr>
              <a:t>background</a:t>
            </a:r>
          </a:p>
        </p:txBody>
      </p:sp>
      <p:sp>
        <p:nvSpPr>
          <p:cNvPr id="3" name="Subtitle 2">
            <a:extLst>
              <a:ext uri="{FF2B5EF4-FFF2-40B4-BE49-F238E27FC236}">
                <a16:creationId xmlns:a16="http://schemas.microsoft.com/office/drawing/2014/main" id="{6DA2D5A6-15AC-4B1A-AEF6-37D0ADB9C9B4}"/>
              </a:ext>
            </a:extLst>
          </p:cNvPr>
          <p:cNvSpPr>
            <a:spLocks noGrp="1"/>
          </p:cNvSpPr>
          <p:nvPr>
            <p:ph type="subTitle" idx="1"/>
          </p:nvPr>
        </p:nvSpPr>
        <p:spPr>
          <a:xfrm>
            <a:off x="689548" y="2308485"/>
            <a:ext cx="10631596" cy="4414971"/>
          </a:xfrm>
        </p:spPr>
        <p:txBody>
          <a:bodyPr>
            <a:noAutofit/>
          </a:bodyPr>
          <a:lstStyle/>
          <a:p>
            <a:r>
              <a:rPr lang="en-US" sz="3600" dirty="0"/>
              <a:t>Normally</a:t>
            </a:r>
            <a:r>
              <a:rPr lang="en-US" sz="3600" b="1" dirty="0"/>
              <a:t> </a:t>
            </a:r>
            <a:r>
              <a:rPr lang="en-US" sz="3600" dirty="0"/>
              <a:t>the normal form of education is the physical meeting of teacher and student. But however the world in 2020 was hit with the COVID-19 pandemic Which brought the world in a state of hold, affecting many activities including studies making it difficult for physical studies to hold. This brought the usefulness of some platform like; Zoom, WhatsApp, Google meet which their rise increased to aid studying.</a:t>
            </a:r>
          </a:p>
        </p:txBody>
      </p:sp>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Tree>
    <p:extLst>
      <p:ext uri="{BB962C8B-B14F-4D97-AF65-F5344CB8AC3E}">
        <p14:creationId xmlns:p14="http://schemas.microsoft.com/office/powerpoint/2010/main" val="340630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7" name="Rectangle 6">
            <a:extLst>
              <a:ext uri="{FF2B5EF4-FFF2-40B4-BE49-F238E27FC236}">
                <a16:creationId xmlns:a16="http://schemas.microsoft.com/office/drawing/2014/main" id="{C7B7EC45-090F-4495-B080-4831E7B1B9E2}"/>
              </a:ext>
            </a:extLst>
          </p:cNvPr>
          <p:cNvSpPr/>
          <p:nvPr/>
        </p:nvSpPr>
        <p:spPr>
          <a:xfrm>
            <a:off x="927653" y="1183918"/>
            <a:ext cx="10442712" cy="2504661"/>
          </a:xfrm>
          <a:prstGeom prst="rect">
            <a:avLst/>
          </a:prstGeom>
          <a:noFill/>
          <a:ln w="15875"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Century Gothic" panose="020B0502020202020204"/>
                <a:ea typeface="+mn-ea"/>
                <a:cs typeface="+mn-cs"/>
              </a:rPr>
              <a:t> </a:t>
            </a:r>
            <a:r>
              <a:rPr kumimoji="0" lang="en-US" sz="2400" b="0" i="0" u="none" strike="noStrike" kern="0" cap="none" spc="0" normalizeH="0" baseline="0" noProof="0" dirty="0">
                <a:ln>
                  <a:noFill/>
                </a:ln>
                <a:solidFill>
                  <a:prstClr val="white"/>
                </a:solidFill>
                <a:effectLst/>
                <a:uLnTx/>
                <a:uFillTx/>
                <a:latin typeface="Century Gothic" panose="020B0502020202020204"/>
                <a:ea typeface="+mn-ea"/>
                <a:cs typeface="+mn-cs"/>
              </a:rPr>
              <a:t>In addition to the pandemic issues in Cameroon, the study also revealed that there were many challenges which PE teachers faced. PE teachers could not better do corrections for all his or her students and would not be able to attend to injuries in case any student sustained. Fitness and other engagements were people have to gather posted as a huge problem.</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95B47ED-5F67-4DF0-B61E-72D3926174A4}"/>
              </a:ext>
            </a:extLst>
          </p:cNvPr>
          <p:cNvSpPr/>
          <p:nvPr/>
        </p:nvSpPr>
        <p:spPr>
          <a:xfrm>
            <a:off x="821635" y="3529552"/>
            <a:ext cx="10548730" cy="2345635"/>
          </a:xfrm>
          <a:prstGeom prst="rect">
            <a:avLst/>
          </a:prstGeom>
          <a:noFill/>
          <a:ln w="15875"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entury Gothic" panose="020B0502020202020204"/>
                <a:ea typeface="+mn-ea"/>
                <a:cs typeface="+mn-cs"/>
              </a:rPr>
              <a:t>The first issue you may find is that some of your pupils aren't physically able to take part in lessons due to low fitness or ability levels. Some pupils may also be reluctant to take part in PE lessons due to concerns over their fitness levels, feelings of embarrassment or a lack of confidence.</a:t>
            </a:r>
          </a:p>
        </p:txBody>
      </p:sp>
      <p:sp>
        <p:nvSpPr>
          <p:cNvPr id="11" name="Title 1">
            <a:extLst>
              <a:ext uri="{FF2B5EF4-FFF2-40B4-BE49-F238E27FC236}">
                <a16:creationId xmlns:a16="http://schemas.microsoft.com/office/drawing/2014/main" id="{6E02141E-D511-41CD-875A-8CB920DD4C20}"/>
              </a:ext>
            </a:extLst>
          </p:cNvPr>
          <p:cNvSpPr>
            <a:spLocks noGrp="1"/>
          </p:cNvSpPr>
          <p:nvPr>
            <p:ph type="ctrTitle"/>
          </p:nvPr>
        </p:nvSpPr>
        <p:spPr>
          <a:xfrm>
            <a:off x="1524000" y="199091"/>
            <a:ext cx="9144000" cy="820566"/>
          </a:xfrm>
        </p:spPr>
        <p:txBody>
          <a:bodyPr>
            <a:normAutofit/>
          </a:bodyPr>
          <a:lstStyle/>
          <a:p>
            <a:r>
              <a:rPr lang="en-US" sz="4800" b="1" dirty="0">
                <a:latin typeface="Algerian" panose="04020705040A02060702" pitchFamily="82" charset="0"/>
              </a:rPr>
              <a:t>problem</a:t>
            </a:r>
          </a:p>
        </p:txBody>
      </p:sp>
    </p:spTree>
    <p:extLst>
      <p:ext uri="{BB962C8B-B14F-4D97-AF65-F5344CB8AC3E}">
        <p14:creationId xmlns:p14="http://schemas.microsoft.com/office/powerpoint/2010/main" val="408487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pic>
        <p:nvPicPr>
          <p:cNvPr id="5" name="Picture 4">
            <a:extLst>
              <a:ext uri="{FF2B5EF4-FFF2-40B4-BE49-F238E27FC236}">
                <a16:creationId xmlns:a16="http://schemas.microsoft.com/office/drawing/2014/main" id="{36D80C42-3B4B-42E0-9A7C-48951968E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164" y="986397"/>
            <a:ext cx="9170145" cy="4885205"/>
          </a:xfrm>
          <a:prstGeom prst="rect">
            <a:avLst/>
          </a:prstGeom>
        </p:spPr>
      </p:pic>
    </p:spTree>
    <p:extLst>
      <p:ext uri="{BB962C8B-B14F-4D97-AF65-F5344CB8AC3E}">
        <p14:creationId xmlns:p14="http://schemas.microsoft.com/office/powerpoint/2010/main" val="88876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4587-B31C-424C-BDCA-7CEC853264B9}"/>
              </a:ext>
            </a:extLst>
          </p:cNvPr>
          <p:cNvSpPr>
            <a:spLocks noGrp="1"/>
          </p:cNvSpPr>
          <p:nvPr>
            <p:ph type="ctrTitle"/>
          </p:nvPr>
        </p:nvSpPr>
        <p:spPr>
          <a:xfrm>
            <a:off x="1524000" y="973064"/>
            <a:ext cx="9144000" cy="880527"/>
          </a:xfrm>
        </p:spPr>
        <p:txBody>
          <a:bodyPr>
            <a:normAutofit/>
          </a:bodyPr>
          <a:lstStyle/>
          <a:p>
            <a:r>
              <a:rPr lang="en-US" sz="4800" b="1" dirty="0">
                <a:latin typeface="Algerian" panose="04020705040A02060702" pitchFamily="82" charset="0"/>
              </a:rPr>
              <a:t>Propose solution </a:t>
            </a:r>
          </a:p>
        </p:txBody>
      </p:sp>
      <p:sp>
        <p:nvSpPr>
          <p:cNvPr id="3" name="Subtitle 2">
            <a:extLst>
              <a:ext uri="{FF2B5EF4-FFF2-40B4-BE49-F238E27FC236}">
                <a16:creationId xmlns:a16="http://schemas.microsoft.com/office/drawing/2014/main" id="{6DA2D5A6-15AC-4B1A-AEF6-37D0ADB9C9B4}"/>
              </a:ext>
            </a:extLst>
          </p:cNvPr>
          <p:cNvSpPr>
            <a:spLocks noGrp="1"/>
          </p:cNvSpPr>
          <p:nvPr>
            <p:ph type="subTitle" idx="1"/>
          </p:nvPr>
        </p:nvSpPr>
        <p:spPr>
          <a:xfrm>
            <a:off x="1404079" y="2372845"/>
            <a:ext cx="9144000" cy="2409017"/>
          </a:xfrm>
        </p:spPr>
        <p:txBody>
          <a:bodyPr>
            <a:noAutofit/>
          </a:bodyPr>
          <a:lstStyle/>
          <a:p>
            <a:pPr marL="457200" indent="-457200" algn="just">
              <a:buFont typeface="Wingdings" panose="05000000000000000000" pitchFamily="2" charset="2"/>
              <a:buChar char="Ø"/>
            </a:pPr>
            <a:r>
              <a:rPr lang="en-US" sz="2800" b="1" dirty="0"/>
              <a:t>A simplified Learning Platforms: </a:t>
            </a:r>
            <a:r>
              <a:rPr lang="en-US" sz="2800" dirty="0"/>
              <a:t>Platform through Which student and teachers can henceforth teach and learn. with teachers able to schedule classes to be via video text, teachers being able to collect attendance share resources. Student having access to study resources and able to take quiz and exam ...in addition to many others </a:t>
            </a:r>
          </a:p>
        </p:txBody>
      </p:sp>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Tree>
    <p:extLst>
      <p:ext uri="{BB962C8B-B14F-4D97-AF65-F5344CB8AC3E}">
        <p14:creationId xmlns:p14="http://schemas.microsoft.com/office/powerpoint/2010/main" val="29100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A2D5A6-15AC-4B1A-AEF6-37D0ADB9C9B4}"/>
              </a:ext>
            </a:extLst>
          </p:cNvPr>
          <p:cNvSpPr>
            <a:spLocks noGrp="1"/>
          </p:cNvSpPr>
          <p:nvPr>
            <p:ph type="subTitle" idx="1"/>
          </p:nvPr>
        </p:nvSpPr>
        <p:spPr>
          <a:xfrm>
            <a:off x="1524000" y="1098681"/>
            <a:ext cx="9144000" cy="1655762"/>
          </a:xfrm>
        </p:spPr>
        <p:txBody>
          <a:bodyPr>
            <a:normAutofit/>
          </a:bodyPr>
          <a:lstStyle/>
          <a:p>
            <a:pPr marL="342900" indent="-342900" algn="just">
              <a:buFont typeface="Wingdings" panose="05000000000000000000" pitchFamily="2" charset="2"/>
              <a:buChar char="Ø"/>
            </a:pPr>
            <a:r>
              <a:rPr lang="en-US" sz="2800" b="1" dirty="0"/>
              <a:t>Fully accessible platform: </a:t>
            </a:r>
            <a:r>
              <a:rPr lang="en-US" sz="2800" dirty="0"/>
              <a:t>the platform shall be easily accessible via mobile and web platform through the internet for lectures. </a:t>
            </a:r>
          </a:p>
        </p:txBody>
      </p:sp>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7" name="Subtitle 2">
            <a:extLst>
              <a:ext uri="{FF2B5EF4-FFF2-40B4-BE49-F238E27FC236}">
                <a16:creationId xmlns:a16="http://schemas.microsoft.com/office/drawing/2014/main" id="{26CE7BD0-4397-42E6-BDA6-363070939960}"/>
              </a:ext>
            </a:extLst>
          </p:cNvPr>
          <p:cNvSpPr txBox="1">
            <a:spLocks/>
          </p:cNvSpPr>
          <p:nvPr/>
        </p:nvSpPr>
        <p:spPr>
          <a:xfrm>
            <a:off x="1524000" y="2668901"/>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lvl="0" indent="-457200" algn="just">
              <a:buFont typeface="Wingdings" panose="05000000000000000000" pitchFamily="2" charset="2"/>
              <a:buChar char="Ø"/>
            </a:pPr>
            <a:r>
              <a:rPr lang="en-US" sz="2800" b="1" dirty="0"/>
              <a:t>Real time statistics: </a:t>
            </a:r>
            <a:r>
              <a:rPr lang="en-US" sz="2800" dirty="0"/>
              <a:t>Stake holders involved should be able to be interactive with each other, seeing any activity which been carried except otherwise restricted. Also, teachers been able to collect attendance and note participating students.</a:t>
            </a:r>
          </a:p>
        </p:txBody>
      </p:sp>
      <p:sp>
        <p:nvSpPr>
          <p:cNvPr id="9" name="Subtitle 2">
            <a:extLst>
              <a:ext uri="{FF2B5EF4-FFF2-40B4-BE49-F238E27FC236}">
                <a16:creationId xmlns:a16="http://schemas.microsoft.com/office/drawing/2014/main" id="{E97B3633-A366-4900-84BA-9E1AA5B147A0}"/>
              </a:ext>
            </a:extLst>
          </p:cNvPr>
          <p:cNvSpPr txBox="1">
            <a:spLocks/>
          </p:cNvSpPr>
          <p:nvPr/>
        </p:nvSpPr>
        <p:spPr>
          <a:xfrm>
            <a:off x="1524000" y="4688215"/>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lvl="0" indent="-457200" algn="just">
              <a:buFont typeface="Wingdings" panose="05000000000000000000" pitchFamily="2" charset="2"/>
              <a:buChar char="Ø"/>
            </a:pPr>
            <a:r>
              <a:rPr lang="en-US" sz="2800" b="1" dirty="0"/>
              <a:t>An area for students to leave a message and the teacher is immediately notified.</a:t>
            </a:r>
          </a:p>
        </p:txBody>
      </p:sp>
    </p:spTree>
    <p:extLst>
      <p:ext uri="{BB962C8B-B14F-4D97-AF65-F5344CB8AC3E}">
        <p14:creationId xmlns:p14="http://schemas.microsoft.com/office/powerpoint/2010/main" val="215567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A2D5A6-15AC-4B1A-AEF6-37D0ADB9C9B4}"/>
              </a:ext>
            </a:extLst>
          </p:cNvPr>
          <p:cNvSpPr>
            <a:spLocks noGrp="1"/>
          </p:cNvSpPr>
          <p:nvPr>
            <p:ph type="subTitle" idx="1"/>
          </p:nvPr>
        </p:nvSpPr>
        <p:spPr>
          <a:xfrm>
            <a:off x="1284157" y="641350"/>
            <a:ext cx="9144000" cy="1655762"/>
          </a:xfrm>
        </p:spPr>
        <p:txBody>
          <a:bodyPr>
            <a:noAutofit/>
          </a:bodyPr>
          <a:lstStyle/>
          <a:p>
            <a:pPr marL="457200" lvl="0" indent="-457200" algn="just">
              <a:buFont typeface="Wingdings" panose="05000000000000000000" pitchFamily="2" charset="2"/>
              <a:buChar char="Ø"/>
            </a:pPr>
            <a:r>
              <a:rPr lang="en-US" sz="2800" b="1" dirty="0"/>
              <a:t>A teacher can do a screen record on zoom during explanation or would just edit his or her video at home and upload for the students to swallow concepts in bits and at given time frame. This will help distracted students or students with poor networks to get their lessons when network conditions are favorable for them.</a:t>
            </a:r>
          </a:p>
        </p:txBody>
      </p:sp>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7" name="Subtitle 2">
            <a:extLst>
              <a:ext uri="{FF2B5EF4-FFF2-40B4-BE49-F238E27FC236}">
                <a16:creationId xmlns:a16="http://schemas.microsoft.com/office/drawing/2014/main" id="{049843D8-0742-49D4-8F7E-12C64FCAC93E}"/>
              </a:ext>
            </a:extLst>
          </p:cNvPr>
          <p:cNvSpPr txBox="1">
            <a:spLocks/>
          </p:cNvSpPr>
          <p:nvPr/>
        </p:nvSpPr>
        <p:spPr>
          <a:xfrm>
            <a:off x="1121764" y="3147206"/>
            <a:ext cx="9144000" cy="97508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lvl="0" indent="-457200" algn="just">
              <a:buFont typeface="Wingdings" panose="05000000000000000000" pitchFamily="2" charset="2"/>
              <a:buChar char="Ø"/>
            </a:pPr>
            <a:r>
              <a:rPr lang="en-US" sz="2800" b="1" dirty="0"/>
              <a:t>Teachers be able to set quiz and exams and control. with an automatic grading system. </a:t>
            </a:r>
          </a:p>
        </p:txBody>
      </p:sp>
    </p:spTree>
    <p:extLst>
      <p:ext uri="{BB962C8B-B14F-4D97-AF65-F5344CB8AC3E}">
        <p14:creationId xmlns:p14="http://schemas.microsoft.com/office/powerpoint/2010/main" val="23537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C000">
                <a:lumMod val="99000"/>
                <a:lumOff val="1000"/>
              </a:srgbClr>
            </a:gs>
            <a:gs pos="95000">
              <a:srgbClr val="111E35">
                <a:alpha val="83000"/>
                <a:lumMod val="93000"/>
                <a:lumOff val="7000"/>
              </a:srgb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4587-B31C-424C-BDCA-7CEC853264B9}"/>
              </a:ext>
            </a:extLst>
          </p:cNvPr>
          <p:cNvSpPr>
            <a:spLocks noGrp="1"/>
          </p:cNvSpPr>
          <p:nvPr>
            <p:ph type="ctrTitle"/>
          </p:nvPr>
        </p:nvSpPr>
        <p:spPr>
          <a:xfrm>
            <a:off x="854530" y="775596"/>
            <a:ext cx="10466614" cy="640684"/>
          </a:xfrm>
        </p:spPr>
        <p:txBody>
          <a:bodyPr>
            <a:normAutofit/>
          </a:bodyPr>
          <a:lstStyle/>
          <a:p>
            <a:r>
              <a:rPr lang="en-US" sz="4000" b="1" dirty="0">
                <a:latin typeface="Algerian" panose="04020705040A02060702" pitchFamily="82" charset="0"/>
              </a:rPr>
              <a:t>Features</a:t>
            </a:r>
          </a:p>
        </p:txBody>
      </p:sp>
      <p:pic>
        <p:nvPicPr>
          <p:cNvPr id="6" name="Picture 5">
            <a:extLst>
              <a:ext uri="{FF2B5EF4-FFF2-40B4-BE49-F238E27FC236}">
                <a16:creationId xmlns:a16="http://schemas.microsoft.com/office/drawing/2014/main" id="{716202EF-6FBF-4DF2-A0BD-C3266A9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144" y="6039448"/>
            <a:ext cx="713013" cy="684009"/>
          </a:xfrm>
          <a:prstGeom prst="rect">
            <a:avLst/>
          </a:prstGeom>
        </p:spPr>
      </p:pic>
      <p:pic>
        <p:nvPicPr>
          <p:cNvPr id="8" name="Picture 7">
            <a:extLst>
              <a:ext uri="{FF2B5EF4-FFF2-40B4-BE49-F238E27FC236}">
                <a16:creationId xmlns:a16="http://schemas.microsoft.com/office/drawing/2014/main" id="{BF156BA5-0615-4CD1-90E1-CC6BA9872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54530" cy="641350"/>
          </a:xfrm>
          <a:prstGeom prst="rect">
            <a:avLst/>
          </a:prstGeom>
        </p:spPr>
      </p:pic>
      <p:sp>
        <p:nvSpPr>
          <p:cNvPr id="11" name="Title 1">
            <a:extLst>
              <a:ext uri="{FF2B5EF4-FFF2-40B4-BE49-F238E27FC236}">
                <a16:creationId xmlns:a16="http://schemas.microsoft.com/office/drawing/2014/main" id="{B13D7FA2-C846-472B-8EEB-CFB557E632F1}"/>
              </a:ext>
            </a:extLst>
          </p:cNvPr>
          <p:cNvSpPr txBox="1">
            <a:spLocks/>
          </p:cNvSpPr>
          <p:nvPr/>
        </p:nvSpPr>
        <p:spPr>
          <a:xfrm>
            <a:off x="870856" y="1202090"/>
            <a:ext cx="10466614" cy="6406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A welcome page to the excellent electronic Learning</a:t>
            </a:r>
          </a:p>
        </p:txBody>
      </p:sp>
      <p:sp>
        <p:nvSpPr>
          <p:cNvPr id="13" name="Title 1">
            <a:extLst>
              <a:ext uri="{FF2B5EF4-FFF2-40B4-BE49-F238E27FC236}">
                <a16:creationId xmlns:a16="http://schemas.microsoft.com/office/drawing/2014/main" id="{EDD3C36F-BD16-46B2-8844-478171273B53}"/>
              </a:ext>
            </a:extLst>
          </p:cNvPr>
          <p:cNvSpPr txBox="1">
            <a:spLocks/>
          </p:cNvSpPr>
          <p:nvPr/>
        </p:nvSpPr>
        <p:spPr>
          <a:xfrm>
            <a:off x="739161" y="1842774"/>
            <a:ext cx="10466614" cy="6406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The home page for a desktop design</a:t>
            </a:r>
          </a:p>
        </p:txBody>
      </p:sp>
      <p:pic>
        <p:nvPicPr>
          <p:cNvPr id="14" name="Picture 13">
            <a:extLst>
              <a:ext uri="{FF2B5EF4-FFF2-40B4-BE49-F238E27FC236}">
                <a16:creationId xmlns:a16="http://schemas.microsoft.com/office/drawing/2014/main" id="{02847389-B03A-4F05-BE6F-BA992DDC4D1E}"/>
              </a:ext>
            </a:extLst>
          </p:cNvPr>
          <p:cNvPicPr>
            <a:picLocks noChangeAspect="1"/>
          </p:cNvPicPr>
          <p:nvPr/>
        </p:nvPicPr>
        <p:blipFill>
          <a:blip r:embed="rId4"/>
          <a:stretch>
            <a:fillRect/>
          </a:stretch>
        </p:blipFill>
        <p:spPr>
          <a:xfrm>
            <a:off x="739161" y="2663869"/>
            <a:ext cx="10473836" cy="3871296"/>
          </a:xfrm>
          <a:prstGeom prst="rect">
            <a:avLst/>
          </a:prstGeom>
        </p:spPr>
      </p:pic>
    </p:spTree>
    <p:extLst>
      <p:ext uri="{BB962C8B-B14F-4D97-AF65-F5344CB8AC3E}">
        <p14:creationId xmlns:p14="http://schemas.microsoft.com/office/powerpoint/2010/main" val="2913662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479</Words>
  <Application>Microsoft Office PowerPoint</Application>
  <PresentationFormat>Widescreen</PresentationFormat>
  <Paragraphs>24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Calibri Light</vt:lpstr>
      <vt:lpstr>Century Gothic</vt:lpstr>
      <vt:lpstr>Wingdings</vt:lpstr>
      <vt:lpstr>Office Theme</vt:lpstr>
      <vt:lpstr>EE-SCHOOL</vt:lpstr>
      <vt:lpstr>PowerPoint Presentation</vt:lpstr>
      <vt:lpstr>background</vt:lpstr>
      <vt:lpstr>problem</vt:lpstr>
      <vt:lpstr>PowerPoint Presentation</vt:lpstr>
      <vt:lpstr>Propose solution </vt:lpstr>
      <vt:lpstr>PowerPoint Presentation</vt:lpstr>
      <vt:lpstr>PowerPoint Presentation</vt:lpstr>
      <vt:lpstr>Features</vt:lpstr>
      <vt:lpstr>PowerPoint Presentation</vt:lpstr>
      <vt:lpstr>Home features on desktop display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EE-SCHOOL</dc:title>
  <dc:creator>Sammi-Drumz</dc:creator>
  <cp:lastModifiedBy>Sammi-Drumz</cp:lastModifiedBy>
  <cp:revision>22</cp:revision>
  <dcterms:created xsi:type="dcterms:W3CDTF">2023-02-15T21:25:24Z</dcterms:created>
  <dcterms:modified xsi:type="dcterms:W3CDTF">2023-02-15T23:11:32Z</dcterms:modified>
</cp:coreProperties>
</file>