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7" r:id="rId4"/>
    <p:sldId id="262" r:id="rId5"/>
    <p:sldId id="263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2D050"/>
    <a:srgbClr val="FF8BB2"/>
    <a:srgbClr val="FFFF00"/>
    <a:srgbClr val="25A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832B4-5B4B-20E6-2AE0-44BD4B83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7B428-2297-A341-A7A7-164AA8C9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6A8C6-84C1-1375-7717-332C3183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2AE8-F76C-9992-4739-BEBC4D15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1BA27-96BC-2F04-06E8-C41B4500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B84-689D-CA26-531A-A9093266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EC4E7-6AB6-9323-6A04-B521EB8A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0393-CFFE-725D-37AF-817BB7BF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718F2-AEA7-58D1-D5EF-61C43E3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7A95-2CC8-F9F2-CA37-1AC99521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5C764-EFE2-2AE7-3C37-D68AC271C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0374E-D665-DC73-9B4C-660FF077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89AF1-53AD-EA5A-DFA3-CB74F25B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EBD2A-C1E8-E104-6E8E-6D2527EA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D3EF-9913-8CAF-6FAF-BA2F2EE0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6DA4E-D619-42FE-AC6C-1FDEC385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9C66C-9C8E-A661-CBF8-B94E6BB0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F9575-B393-106B-A7C1-0F755DA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D9C85-855C-B3A2-5873-351A6E44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08C0-2A26-6324-B45E-45655944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485E-435B-316A-0459-DC0DBE4D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689D8-56D4-8EF9-20B3-2F96C5B3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551DF-5195-9E9F-8CDA-46636D7E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262E-1A9C-C00E-11BF-A8299138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DE2C4-0976-B988-0B0C-646588F9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8ADE-B550-43A8-F650-389D600D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87397-30A9-1BA3-5FC5-DEB138009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89763-56B4-0187-F3BB-0193FD7D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47DD5-B5DF-86F7-590E-5EB76348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31819-755C-DD2F-EE37-1B5E839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56189-D87D-CBC1-55B7-AC918C15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68BB-64CF-D0F0-784C-8CB49914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157F8-D6CF-FF4B-B1C8-2FA3DD17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F147A-7DC2-7CA3-B528-A572612F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9CE5B2-263B-5FA7-389A-1156F02F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99E004-0171-4852-3923-8106D14B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22B11B-1597-7D78-7680-0D358A6B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FAAC1-F7FC-2AD9-A8E4-E0544384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49C3AE-7C87-2D2E-73E7-D41B5FEB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7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45A0-ABD3-2549-5C88-4D665E61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00DB81-B1CE-7D33-857A-4B3D4BB4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D8BC3-D349-ECC1-ADAE-F5C5133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B140F-B818-F769-A989-ADF0FCD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8EC60-DFF5-6C2A-5420-9B78E737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C5836-73C1-C86B-B328-BAC674A2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31E8E-C245-309C-A66C-E5BF0CDE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02B2C-E5D3-F2B9-02B0-B09F6424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99D03-3D8A-C78E-02F0-0B0D2B7B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A14A5-9676-38ED-9884-70F41A0D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EF663-DF32-103E-EE3C-C9310349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A6D14-5E38-A847-4CD8-D1F92E3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5BD1D-41F6-F29B-E3B4-8C43E61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4B6F-B62C-AA65-3FCA-FAF0F91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6146E-B7F2-C2AF-9B19-3E215D49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D6ECA-C4D7-CE10-35A9-50C530E1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CD312-4A24-C066-A6C1-36237AF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CE5F3-09D5-3B6D-7E8C-2D939C33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4A0C9-AA1F-E5CB-3A6B-FB819EA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7C6892-0DF1-1B87-DCA1-0D9F6F79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97FBE-DDF2-CCEE-0C94-BF83FB9D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0D3DB-87DD-AC59-7BFE-586C285B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EFBE-ECE3-4808-B098-20831D54E9EB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48874-83FA-DFE8-C629-6FF95018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DE4B4-68CC-524E-B95C-7FA56A862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9190-8770-42D7-8420-906D84A1D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B0B9D5A-DF2D-0D39-8F69-9EAD6F8CE30F}"/>
              </a:ext>
            </a:extLst>
          </p:cNvPr>
          <p:cNvGrpSpPr/>
          <p:nvPr/>
        </p:nvGrpSpPr>
        <p:grpSpPr>
          <a:xfrm>
            <a:off x="-64593" y="-14367"/>
            <a:ext cx="12270723" cy="7175536"/>
            <a:chOff x="-64593" y="-14367"/>
            <a:chExt cx="12270723" cy="71755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EFD4A06-49CF-6B63-21EE-C62DFAF8D6E6}"/>
                </a:ext>
              </a:extLst>
            </p:cNvPr>
            <p:cNvSpPr/>
            <p:nvPr/>
          </p:nvSpPr>
          <p:spPr>
            <a:xfrm>
              <a:off x="14130" y="0"/>
              <a:ext cx="12192000" cy="6858000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95A1B8-4BE3-CFB6-02EF-509538EE0B7C}"/>
                </a:ext>
              </a:extLst>
            </p:cNvPr>
            <p:cNvSpPr/>
            <p:nvPr/>
          </p:nvSpPr>
          <p:spPr>
            <a:xfrm>
              <a:off x="1828800" y="3899203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57DEC7-3054-808C-50FA-9E62E34819A4}"/>
                </a:ext>
              </a:extLst>
            </p:cNvPr>
            <p:cNvSpPr/>
            <p:nvPr/>
          </p:nvSpPr>
          <p:spPr>
            <a:xfrm>
              <a:off x="11665160" y="2495306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493D85-DA65-8649-02DD-88867A19EA40}"/>
                </a:ext>
              </a:extLst>
            </p:cNvPr>
            <p:cNvSpPr/>
            <p:nvPr/>
          </p:nvSpPr>
          <p:spPr>
            <a:xfrm>
              <a:off x="10205754" y="-14367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0ED019-9750-E30C-93C7-C156D0A8F575}"/>
                </a:ext>
              </a:extLst>
            </p:cNvPr>
            <p:cNvSpPr/>
            <p:nvPr/>
          </p:nvSpPr>
          <p:spPr>
            <a:xfrm>
              <a:off x="-18167" y="1340700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19BC94-32FE-ACC4-0A6D-37DC5471992B}"/>
                </a:ext>
              </a:extLst>
            </p:cNvPr>
            <p:cNvSpPr/>
            <p:nvPr/>
          </p:nvSpPr>
          <p:spPr>
            <a:xfrm>
              <a:off x="379486" y="6107489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DCE4C6D7-E6A7-530D-2EEE-E8174C936DC1}"/>
                </a:ext>
              </a:extLst>
            </p:cNvPr>
            <p:cNvSpPr/>
            <p:nvPr/>
          </p:nvSpPr>
          <p:spPr>
            <a:xfrm>
              <a:off x="9683960" y="4587914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12B87E-2DD0-0A08-449E-520441A403BF}"/>
                </a:ext>
              </a:extLst>
            </p:cNvPr>
            <p:cNvSpPr/>
            <p:nvPr/>
          </p:nvSpPr>
          <p:spPr>
            <a:xfrm>
              <a:off x="2355640" y="3372363"/>
              <a:ext cx="526840" cy="526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2D5F5EE-A412-8899-86B6-6682A4142A16}"/>
                </a:ext>
              </a:extLst>
            </p:cNvPr>
            <p:cNvSpPr/>
            <p:nvPr/>
          </p:nvSpPr>
          <p:spPr>
            <a:xfrm>
              <a:off x="11138320" y="3018420"/>
              <a:ext cx="526840" cy="526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622F29C-E8BE-A9D5-11F6-9350924536E1}"/>
                </a:ext>
              </a:extLst>
            </p:cNvPr>
            <p:cNvSpPr/>
            <p:nvPr/>
          </p:nvSpPr>
          <p:spPr>
            <a:xfrm>
              <a:off x="9683960" y="0"/>
              <a:ext cx="526840" cy="526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888AFD-ADF6-1DBE-5133-BF936B35053F}"/>
                </a:ext>
              </a:extLst>
            </p:cNvPr>
            <p:cNvSpPr/>
            <p:nvPr/>
          </p:nvSpPr>
          <p:spPr>
            <a:xfrm>
              <a:off x="2873397" y="3899203"/>
              <a:ext cx="526840" cy="526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054299-33C2-C6BC-EAE1-1B53D77CD8C9}"/>
                </a:ext>
              </a:extLst>
            </p:cNvPr>
            <p:cNvSpPr/>
            <p:nvPr/>
          </p:nvSpPr>
          <p:spPr>
            <a:xfrm>
              <a:off x="9157120" y="4083280"/>
              <a:ext cx="526840" cy="5268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807B760-5989-8767-19D1-3FFD68EEA3F9}"/>
                </a:ext>
              </a:extLst>
            </p:cNvPr>
            <p:cNvSpPr/>
            <p:nvPr/>
          </p:nvSpPr>
          <p:spPr>
            <a:xfrm>
              <a:off x="9683960" y="3556440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FA26C4-D6F9-0463-F5FD-625243D54EE0}"/>
                </a:ext>
              </a:extLst>
            </p:cNvPr>
            <p:cNvSpPr/>
            <p:nvPr/>
          </p:nvSpPr>
          <p:spPr>
            <a:xfrm>
              <a:off x="990096" y="2394380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5228214-DF51-68AB-DE26-AC1029B7BDC2}"/>
                </a:ext>
              </a:extLst>
            </p:cNvPr>
            <p:cNvSpPr/>
            <p:nvPr/>
          </p:nvSpPr>
          <p:spPr>
            <a:xfrm>
              <a:off x="9173268" y="515737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5F7DD6-CCDF-B59F-6D7F-76C4D94CF76D}"/>
                </a:ext>
              </a:extLst>
            </p:cNvPr>
            <p:cNvSpPr/>
            <p:nvPr/>
          </p:nvSpPr>
          <p:spPr>
            <a:xfrm>
              <a:off x="2873397" y="4952883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07A712D-228C-413C-884D-99FF139E7AFF}"/>
                </a:ext>
              </a:extLst>
            </p:cNvPr>
            <p:cNvSpPr/>
            <p:nvPr/>
          </p:nvSpPr>
          <p:spPr>
            <a:xfrm>
              <a:off x="508673" y="1867540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71386D7-FEFB-E487-56D7-B0BC91F7E3B8}"/>
                </a:ext>
              </a:extLst>
            </p:cNvPr>
            <p:cNvSpPr/>
            <p:nvPr/>
          </p:nvSpPr>
          <p:spPr>
            <a:xfrm>
              <a:off x="906326" y="6634329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7458EB-009C-F26A-8FE8-99DA5F0063E9}"/>
                </a:ext>
              </a:extLst>
            </p:cNvPr>
            <p:cNvSpPr/>
            <p:nvPr/>
          </p:nvSpPr>
          <p:spPr>
            <a:xfrm>
              <a:off x="8630280" y="3542745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1A8F408-1B5B-0913-1D6F-376BEC41EADC}"/>
                </a:ext>
              </a:extLst>
            </p:cNvPr>
            <p:cNvSpPr/>
            <p:nvPr/>
          </p:nvSpPr>
          <p:spPr>
            <a:xfrm>
              <a:off x="3357849" y="4426043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FF27AAA-BE32-14DB-EDAF-10E2AC01FA88}"/>
                </a:ext>
              </a:extLst>
            </p:cNvPr>
            <p:cNvSpPr/>
            <p:nvPr/>
          </p:nvSpPr>
          <p:spPr>
            <a:xfrm>
              <a:off x="11665160" y="3545260"/>
              <a:ext cx="526840" cy="5268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A58A91-2109-1225-D70D-9953ADB52DBE}"/>
                </a:ext>
              </a:extLst>
            </p:cNvPr>
            <p:cNvSpPr/>
            <p:nvPr/>
          </p:nvSpPr>
          <p:spPr>
            <a:xfrm>
              <a:off x="463256" y="3447939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C6F5E0-37F8-B6D2-EC81-9BC373FB5695}"/>
                </a:ext>
              </a:extLst>
            </p:cNvPr>
            <p:cNvSpPr/>
            <p:nvPr/>
          </p:nvSpPr>
          <p:spPr>
            <a:xfrm>
              <a:off x="2868855" y="6006563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60F2688-3E61-D0CF-25D1-A6D78CE19998}"/>
                </a:ext>
              </a:extLst>
            </p:cNvPr>
            <p:cNvSpPr/>
            <p:nvPr/>
          </p:nvSpPr>
          <p:spPr>
            <a:xfrm>
              <a:off x="990096" y="2921220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CEE5E50-6362-03DC-D460-08B2878259FC}"/>
                </a:ext>
              </a:extLst>
            </p:cNvPr>
            <p:cNvSpPr/>
            <p:nvPr/>
          </p:nvSpPr>
          <p:spPr>
            <a:xfrm>
              <a:off x="1430138" y="6168432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944A2BC-87DD-4734-E887-5616C30040BC}"/>
                </a:ext>
              </a:extLst>
            </p:cNvPr>
            <p:cNvSpPr/>
            <p:nvPr/>
          </p:nvSpPr>
          <p:spPr>
            <a:xfrm>
              <a:off x="3399732" y="5479723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B84B1D2-154D-07CA-0F7B-91F8D3DB9E19}"/>
                </a:ext>
              </a:extLst>
            </p:cNvPr>
            <p:cNvSpPr/>
            <p:nvPr/>
          </p:nvSpPr>
          <p:spPr>
            <a:xfrm>
              <a:off x="8632803" y="-11103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D5EB315-A127-1E63-77E4-B8F7C02F8BDB}"/>
                </a:ext>
              </a:extLst>
            </p:cNvPr>
            <p:cNvSpPr/>
            <p:nvPr/>
          </p:nvSpPr>
          <p:spPr>
            <a:xfrm>
              <a:off x="10210800" y="3077976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27073B6-E1B5-444C-ACF7-BFA1E58FEB99}"/>
                </a:ext>
              </a:extLst>
            </p:cNvPr>
            <p:cNvSpPr/>
            <p:nvPr/>
          </p:nvSpPr>
          <p:spPr>
            <a:xfrm>
              <a:off x="11665160" y="4083280"/>
              <a:ext cx="526840" cy="5268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A6FB81-E1BE-2B8C-9E12-A67DB6A47DA4}"/>
                </a:ext>
              </a:extLst>
            </p:cNvPr>
            <p:cNvSpPr/>
            <p:nvPr/>
          </p:nvSpPr>
          <p:spPr>
            <a:xfrm>
              <a:off x="8110505" y="3574538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BB8837-D428-8F16-7AB6-93CC8EA87349}"/>
                </a:ext>
              </a:extLst>
            </p:cNvPr>
            <p:cNvSpPr/>
            <p:nvPr/>
          </p:nvSpPr>
          <p:spPr>
            <a:xfrm>
              <a:off x="1426101" y="5641592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BD4E878-250A-8DB5-7AFF-9904BA164C76}"/>
                </a:ext>
              </a:extLst>
            </p:cNvPr>
            <p:cNvSpPr/>
            <p:nvPr/>
          </p:nvSpPr>
          <p:spPr>
            <a:xfrm>
              <a:off x="464265" y="2921220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A8D6A7E-56E9-6BD8-8100-E329878D8A38}"/>
                </a:ext>
              </a:extLst>
            </p:cNvPr>
            <p:cNvSpPr/>
            <p:nvPr/>
          </p:nvSpPr>
          <p:spPr>
            <a:xfrm>
              <a:off x="3925562" y="4998064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A6C3A11-7748-83DB-4BEF-C81312F9235A}"/>
                </a:ext>
              </a:extLst>
            </p:cNvPr>
            <p:cNvSpPr/>
            <p:nvPr/>
          </p:nvSpPr>
          <p:spPr>
            <a:xfrm>
              <a:off x="8122111" y="500378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17166C-ADCC-C6D2-5DE9-7399E302AF34}"/>
                </a:ext>
              </a:extLst>
            </p:cNvPr>
            <p:cNvSpPr/>
            <p:nvPr/>
          </p:nvSpPr>
          <p:spPr>
            <a:xfrm>
              <a:off x="10210800" y="2568683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57BE765-0FB1-4446-58E7-E4BDB9FEE928}"/>
                </a:ext>
              </a:extLst>
            </p:cNvPr>
            <p:cNvSpPr/>
            <p:nvPr/>
          </p:nvSpPr>
          <p:spPr>
            <a:xfrm>
              <a:off x="11138320" y="4607944"/>
              <a:ext cx="526840" cy="526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6DE930-5ACE-B3A8-01FC-51A205E5E043}"/>
                </a:ext>
              </a:extLst>
            </p:cNvPr>
            <p:cNvSpPr/>
            <p:nvPr/>
          </p:nvSpPr>
          <p:spPr>
            <a:xfrm>
              <a:off x="912383" y="5134784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8DDCB5F-B4AB-81AC-AA9D-BE9E8A07CB7B}"/>
                </a:ext>
              </a:extLst>
            </p:cNvPr>
            <p:cNvSpPr/>
            <p:nvPr/>
          </p:nvSpPr>
          <p:spPr>
            <a:xfrm>
              <a:off x="-36333" y="2420714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0FD03E2-6E89-2406-3774-E9F6E4FCBBC9}"/>
                </a:ext>
              </a:extLst>
            </p:cNvPr>
            <p:cNvSpPr/>
            <p:nvPr/>
          </p:nvSpPr>
          <p:spPr>
            <a:xfrm>
              <a:off x="4451897" y="4989990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AE86E5A-DFBE-9AFB-03A4-F8DD34C632BA}"/>
                </a:ext>
              </a:extLst>
            </p:cNvPr>
            <p:cNvSpPr/>
            <p:nvPr/>
          </p:nvSpPr>
          <p:spPr>
            <a:xfrm>
              <a:off x="8103440" y="4580225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A7BBC1F-8FB8-36B8-1943-33ECD418ED7C}"/>
                </a:ext>
              </a:extLst>
            </p:cNvPr>
            <p:cNvSpPr/>
            <p:nvPr/>
          </p:nvSpPr>
          <p:spPr>
            <a:xfrm>
              <a:off x="7595271" y="500378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700A264-29BB-6370-FED7-71059436AE0F}"/>
                </a:ext>
              </a:extLst>
            </p:cNvPr>
            <p:cNvSpPr/>
            <p:nvPr/>
          </p:nvSpPr>
          <p:spPr>
            <a:xfrm>
              <a:off x="10732594" y="2041843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074C918-B3D7-4FC6-70CF-BAC795B3EA0F}"/>
                </a:ext>
              </a:extLst>
            </p:cNvPr>
            <p:cNvSpPr/>
            <p:nvPr/>
          </p:nvSpPr>
          <p:spPr>
            <a:xfrm>
              <a:off x="11138320" y="5134784"/>
              <a:ext cx="526840" cy="5268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6BBC47-688D-2CB2-8C88-D7755F4719D5}"/>
                </a:ext>
              </a:extLst>
            </p:cNvPr>
            <p:cNvSpPr/>
            <p:nvPr/>
          </p:nvSpPr>
          <p:spPr>
            <a:xfrm>
              <a:off x="1960006" y="5124768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33495D2-ED3B-EF6F-90C8-6244F5390E76}"/>
                </a:ext>
              </a:extLst>
            </p:cNvPr>
            <p:cNvSpPr/>
            <p:nvPr/>
          </p:nvSpPr>
          <p:spPr>
            <a:xfrm>
              <a:off x="-64593" y="3447939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66E8D12-04ED-26B6-791E-511942308A2A}"/>
                </a:ext>
              </a:extLst>
            </p:cNvPr>
            <p:cNvSpPr/>
            <p:nvPr/>
          </p:nvSpPr>
          <p:spPr>
            <a:xfrm>
              <a:off x="7084579" y="22757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AA1FEEC-E81B-8730-CC1D-E3F3BC487F50}"/>
                </a:ext>
              </a:extLst>
            </p:cNvPr>
            <p:cNvSpPr/>
            <p:nvPr/>
          </p:nvSpPr>
          <p:spPr>
            <a:xfrm>
              <a:off x="11259434" y="1535342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30918C-D001-F9D4-0B47-93F09C4B901E}"/>
                </a:ext>
              </a:extLst>
            </p:cNvPr>
            <p:cNvSpPr/>
            <p:nvPr/>
          </p:nvSpPr>
          <p:spPr>
            <a:xfrm>
              <a:off x="7583665" y="4576576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512AD0B-068E-2E35-BD00-DFF644EC30D8}"/>
                </a:ext>
              </a:extLst>
            </p:cNvPr>
            <p:cNvSpPr/>
            <p:nvPr/>
          </p:nvSpPr>
          <p:spPr>
            <a:xfrm>
              <a:off x="11672225" y="5613482"/>
              <a:ext cx="526840" cy="5268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B4801AF-0F05-F4E0-DE11-38A858D5A9D2}"/>
                </a:ext>
              </a:extLst>
            </p:cNvPr>
            <p:cNvSpPr/>
            <p:nvPr/>
          </p:nvSpPr>
          <p:spPr>
            <a:xfrm>
              <a:off x="10620055" y="4107664"/>
              <a:ext cx="526840" cy="526840"/>
            </a:xfrm>
            <a:prstGeom prst="rect">
              <a:avLst/>
            </a:prstGeom>
            <a:solidFill>
              <a:srgbClr val="FF8B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F94FBA6-6E51-1F62-0ADB-8A6A20CB1D3E}"/>
                </a:ext>
              </a:extLst>
            </p:cNvPr>
            <p:cNvSpPr/>
            <p:nvPr/>
          </p:nvSpPr>
          <p:spPr>
            <a:xfrm>
              <a:off x="8110505" y="3060618"/>
              <a:ext cx="526840" cy="526840"/>
            </a:xfrm>
            <a:prstGeom prst="rect">
              <a:avLst/>
            </a:prstGeom>
            <a:solidFill>
              <a:srgbClr val="FF8B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9603E18-E04E-2034-9081-2EA8A939BC58}"/>
                </a:ext>
              </a:extLst>
            </p:cNvPr>
            <p:cNvSpPr/>
            <p:nvPr/>
          </p:nvSpPr>
          <p:spPr>
            <a:xfrm>
              <a:off x="901783" y="5643335"/>
              <a:ext cx="526840" cy="526840"/>
            </a:xfrm>
            <a:prstGeom prst="rect">
              <a:avLst/>
            </a:prstGeom>
            <a:solidFill>
              <a:srgbClr val="FF8B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2961A48-4D47-E8A4-0334-2578ED88EA84}"/>
              </a:ext>
            </a:extLst>
          </p:cNvPr>
          <p:cNvSpPr txBox="1"/>
          <p:nvPr/>
        </p:nvSpPr>
        <p:spPr>
          <a:xfrm>
            <a:off x="1981200" y="-264364"/>
            <a:ext cx="8044903" cy="186204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1500" b="1" i="1" dirty="0"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Color Bingo</a:t>
            </a:r>
            <a:endParaRPr lang="zh-CN" altLang="en-US" sz="11500" b="1" i="1" dirty="0"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5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EEB7E3A7-73FA-7694-77AF-688DFC0F3D17}"/>
              </a:ext>
            </a:extLst>
          </p:cNvPr>
          <p:cNvSpPr txBox="1"/>
          <p:nvPr/>
        </p:nvSpPr>
        <p:spPr>
          <a:xfrm>
            <a:off x="4151135" y="3191317"/>
            <a:ext cx="3584931" cy="707886"/>
          </a:xfrm>
          <a:custGeom>
            <a:avLst/>
            <a:gdLst>
              <a:gd name="connsiteX0" fmla="*/ 0 w 3584931"/>
              <a:gd name="connsiteY0" fmla="*/ 0 h 707886"/>
              <a:gd name="connsiteX1" fmla="*/ 525790 w 3584931"/>
              <a:gd name="connsiteY1" fmla="*/ 0 h 707886"/>
              <a:gd name="connsiteX2" fmla="*/ 1123278 w 3584931"/>
              <a:gd name="connsiteY2" fmla="*/ 0 h 707886"/>
              <a:gd name="connsiteX3" fmla="*/ 1613219 w 3584931"/>
              <a:gd name="connsiteY3" fmla="*/ 0 h 707886"/>
              <a:gd name="connsiteX4" fmla="*/ 2103160 w 3584931"/>
              <a:gd name="connsiteY4" fmla="*/ 0 h 707886"/>
              <a:gd name="connsiteX5" fmla="*/ 2593100 w 3584931"/>
              <a:gd name="connsiteY5" fmla="*/ 0 h 707886"/>
              <a:gd name="connsiteX6" fmla="*/ 3584931 w 3584931"/>
              <a:gd name="connsiteY6" fmla="*/ 0 h 707886"/>
              <a:gd name="connsiteX7" fmla="*/ 3584931 w 3584931"/>
              <a:gd name="connsiteY7" fmla="*/ 332706 h 707886"/>
              <a:gd name="connsiteX8" fmla="*/ 3584931 w 3584931"/>
              <a:gd name="connsiteY8" fmla="*/ 707886 h 707886"/>
              <a:gd name="connsiteX9" fmla="*/ 2987443 w 3584931"/>
              <a:gd name="connsiteY9" fmla="*/ 707886 h 707886"/>
              <a:gd name="connsiteX10" fmla="*/ 2425803 w 3584931"/>
              <a:gd name="connsiteY10" fmla="*/ 707886 h 707886"/>
              <a:gd name="connsiteX11" fmla="*/ 1792466 w 3584931"/>
              <a:gd name="connsiteY11" fmla="*/ 707886 h 707886"/>
              <a:gd name="connsiteX12" fmla="*/ 1159128 w 3584931"/>
              <a:gd name="connsiteY12" fmla="*/ 707886 h 707886"/>
              <a:gd name="connsiteX13" fmla="*/ 597489 w 3584931"/>
              <a:gd name="connsiteY13" fmla="*/ 707886 h 707886"/>
              <a:gd name="connsiteX14" fmla="*/ 0 w 3584931"/>
              <a:gd name="connsiteY14" fmla="*/ 707886 h 707886"/>
              <a:gd name="connsiteX15" fmla="*/ 0 w 3584931"/>
              <a:gd name="connsiteY15" fmla="*/ 375180 h 707886"/>
              <a:gd name="connsiteX16" fmla="*/ 0 w 3584931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4931" h="707886" fill="none" extrusionOk="0">
                <a:moveTo>
                  <a:pt x="0" y="0"/>
                </a:moveTo>
                <a:cubicBezTo>
                  <a:pt x="254404" y="-51122"/>
                  <a:pt x="386943" y="2880"/>
                  <a:pt x="525790" y="0"/>
                </a:cubicBezTo>
                <a:cubicBezTo>
                  <a:pt x="664637" y="-2880"/>
                  <a:pt x="880401" y="57211"/>
                  <a:pt x="1123278" y="0"/>
                </a:cubicBezTo>
                <a:cubicBezTo>
                  <a:pt x="1366155" y="-57211"/>
                  <a:pt x="1468525" y="2281"/>
                  <a:pt x="1613219" y="0"/>
                </a:cubicBezTo>
                <a:cubicBezTo>
                  <a:pt x="1757913" y="-2281"/>
                  <a:pt x="1970466" y="54125"/>
                  <a:pt x="2103160" y="0"/>
                </a:cubicBezTo>
                <a:cubicBezTo>
                  <a:pt x="2235854" y="-54125"/>
                  <a:pt x="2444178" y="44225"/>
                  <a:pt x="2593100" y="0"/>
                </a:cubicBezTo>
                <a:cubicBezTo>
                  <a:pt x="2742022" y="-44225"/>
                  <a:pt x="3250735" y="27429"/>
                  <a:pt x="3584931" y="0"/>
                </a:cubicBezTo>
                <a:cubicBezTo>
                  <a:pt x="3620350" y="139652"/>
                  <a:pt x="3563625" y="179474"/>
                  <a:pt x="3584931" y="332706"/>
                </a:cubicBezTo>
                <a:cubicBezTo>
                  <a:pt x="3606237" y="485938"/>
                  <a:pt x="3571698" y="583779"/>
                  <a:pt x="3584931" y="707886"/>
                </a:cubicBezTo>
                <a:cubicBezTo>
                  <a:pt x="3310850" y="737382"/>
                  <a:pt x="3212588" y="663768"/>
                  <a:pt x="2987443" y="707886"/>
                </a:cubicBezTo>
                <a:cubicBezTo>
                  <a:pt x="2762298" y="752004"/>
                  <a:pt x="2568695" y="705787"/>
                  <a:pt x="2425803" y="707886"/>
                </a:cubicBezTo>
                <a:cubicBezTo>
                  <a:pt x="2282911" y="709985"/>
                  <a:pt x="2016705" y="656737"/>
                  <a:pt x="1792466" y="707886"/>
                </a:cubicBezTo>
                <a:cubicBezTo>
                  <a:pt x="1568227" y="759035"/>
                  <a:pt x="1464693" y="666696"/>
                  <a:pt x="1159128" y="707886"/>
                </a:cubicBezTo>
                <a:cubicBezTo>
                  <a:pt x="853563" y="749076"/>
                  <a:pt x="751304" y="668864"/>
                  <a:pt x="597489" y="707886"/>
                </a:cubicBezTo>
                <a:cubicBezTo>
                  <a:pt x="443674" y="746908"/>
                  <a:pt x="212977" y="638483"/>
                  <a:pt x="0" y="707886"/>
                </a:cubicBezTo>
                <a:cubicBezTo>
                  <a:pt x="-16390" y="606356"/>
                  <a:pt x="35654" y="445802"/>
                  <a:pt x="0" y="375180"/>
                </a:cubicBezTo>
                <a:cubicBezTo>
                  <a:pt x="-35654" y="304558"/>
                  <a:pt x="19995" y="131993"/>
                  <a:pt x="0" y="0"/>
                </a:cubicBezTo>
                <a:close/>
              </a:path>
              <a:path w="3584931" h="707886" stroke="0" extrusionOk="0">
                <a:moveTo>
                  <a:pt x="0" y="0"/>
                </a:moveTo>
                <a:cubicBezTo>
                  <a:pt x="248335" y="-45581"/>
                  <a:pt x="324949" y="55439"/>
                  <a:pt x="561639" y="0"/>
                </a:cubicBezTo>
                <a:cubicBezTo>
                  <a:pt x="798329" y="-55439"/>
                  <a:pt x="971878" y="47288"/>
                  <a:pt x="1123278" y="0"/>
                </a:cubicBezTo>
                <a:cubicBezTo>
                  <a:pt x="1274678" y="-47288"/>
                  <a:pt x="1478739" y="62905"/>
                  <a:pt x="1756616" y="0"/>
                </a:cubicBezTo>
                <a:cubicBezTo>
                  <a:pt x="2034493" y="-62905"/>
                  <a:pt x="2173484" y="52401"/>
                  <a:pt x="2389954" y="0"/>
                </a:cubicBezTo>
                <a:cubicBezTo>
                  <a:pt x="2606424" y="-52401"/>
                  <a:pt x="2815719" y="58717"/>
                  <a:pt x="2951593" y="0"/>
                </a:cubicBezTo>
                <a:cubicBezTo>
                  <a:pt x="3087467" y="-58717"/>
                  <a:pt x="3383417" y="37406"/>
                  <a:pt x="3584931" y="0"/>
                </a:cubicBezTo>
                <a:cubicBezTo>
                  <a:pt x="3590880" y="151945"/>
                  <a:pt x="3558666" y="216411"/>
                  <a:pt x="3584931" y="361022"/>
                </a:cubicBezTo>
                <a:cubicBezTo>
                  <a:pt x="3611196" y="505633"/>
                  <a:pt x="3573402" y="598356"/>
                  <a:pt x="3584931" y="707886"/>
                </a:cubicBezTo>
                <a:cubicBezTo>
                  <a:pt x="3385324" y="720369"/>
                  <a:pt x="3267796" y="662987"/>
                  <a:pt x="3023292" y="707886"/>
                </a:cubicBezTo>
                <a:cubicBezTo>
                  <a:pt x="2778788" y="752785"/>
                  <a:pt x="2719504" y="666217"/>
                  <a:pt x="2533351" y="707886"/>
                </a:cubicBezTo>
                <a:cubicBezTo>
                  <a:pt x="2347198" y="749555"/>
                  <a:pt x="2140865" y="686146"/>
                  <a:pt x="1900013" y="707886"/>
                </a:cubicBezTo>
                <a:cubicBezTo>
                  <a:pt x="1659161" y="729626"/>
                  <a:pt x="1607778" y="644381"/>
                  <a:pt x="1338374" y="707886"/>
                </a:cubicBezTo>
                <a:cubicBezTo>
                  <a:pt x="1068970" y="771391"/>
                  <a:pt x="1088407" y="680234"/>
                  <a:pt x="848434" y="707886"/>
                </a:cubicBezTo>
                <a:cubicBezTo>
                  <a:pt x="608461" y="735538"/>
                  <a:pt x="372919" y="614163"/>
                  <a:pt x="0" y="707886"/>
                </a:cubicBezTo>
                <a:cubicBezTo>
                  <a:pt x="-27199" y="524029"/>
                  <a:pt x="19085" y="512754"/>
                  <a:pt x="0" y="339785"/>
                </a:cubicBezTo>
                <a:cubicBezTo>
                  <a:pt x="-19085" y="166816"/>
                  <a:pt x="19940" y="7443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187973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Start Game</a:t>
            </a:r>
            <a:endParaRPr lang="zh-CN" altLang="en-US" sz="4000" dirty="0"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7" name="文本框 6">
            <a:hlinkClick r:id="rId4" action="ppaction://hlinksldjump"/>
            <a:extLst>
              <a:ext uri="{FF2B5EF4-FFF2-40B4-BE49-F238E27FC236}">
                <a16:creationId xmlns:a16="http://schemas.microsoft.com/office/drawing/2014/main" id="{4EC2F6B9-1B8D-C803-6B05-DAC1560E60D3}"/>
              </a:ext>
            </a:extLst>
          </p:cNvPr>
          <p:cNvSpPr txBox="1"/>
          <p:nvPr/>
        </p:nvSpPr>
        <p:spPr>
          <a:xfrm>
            <a:off x="4151134" y="5578007"/>
            <a:ext cx="3584932" cy="707886"/>
          </a:xfrm>
          <a:custGeom>
            <a:avLst/>
            <a:gdLst>
              <a:gd name="connsiteX0" fmla="*/ 0 w 3584932"/>
              <a:gd name="connsiteY0" fmla="*/ 0 h 707886"/>
              <a:gd name="connsiteX1" fmla="*/ 489941 w 3584932"/>
              <a:gd name="connsiteY1" fmla="*/ 0 h 707886"/>
              <a:gd name="connsiteX2" fmla="*/ 1087429 w 3584932"/>
              <a:gd name="connsiteY2" fmla="*/ 0 h 707886"/>
              <a:gd name="connsiteX3" fmla="*/ 1684918 w 3584932"/>
              <a:gd name="connsiteY3" fmla="*/ 0 h 707886"/>
              <a:gd name="connsiteX4" fmla="*/ 2246557 w 3584932"/>
              <a:gd name="connsiteY4" fmla="*/ 0 h 707886"/>
              <a:gd name="connsiteX5" fmla="*/ 2736498 w 3584932"/>
              <a:gd name="connsiteY5" fmla="*/ 0 h 707886"/>
              <a:gd name="connsiteX6" fmla="*/ 3584932 w 3584932"/>
              <a:gd name="connsiteY6" fmla="*/ 0 h 707886"/>
              <a:gd name="connsiteX7" fmla="*/ 3584932 w 3584932"/>
              <a:gd name="connsiteY7" fmla="*/ 361022 h 707886"/>
              <a:gd name="connsiteX8" fmla="*/ 3584932 w 3584932"/>
              <a:gd name="connsiteY8" fmla="*/ 707886 h 707886"/>
              <a:gd name="connsiteX9" fmla="*/ 2987443 w 3584932"/>
              <a:gd name="connsiteY9" fmla="*/ 707886 h 707886"/>
              <a:gd name="connsiteX10" fmla="*/ 2425804 w 3584932"/>
              <a:gd name="connsiteY10" fmla="*/ 707886 h 707886"/>
              <a:gd name="connsiteX11" fmla="*/ 1900014 w 3584932"/>
              <a:gd name="connsiteY11" fmla="*/ 707886 h 707886"/>
              <a:gd name="connsiteX12" fmla="*/ 1230827 w 3584932"/>
              <a:gd name="connsiteY12" fmla="*/ 707886 h 707886"/>
              <a:gd name="connsiteX13" fmla="*/ 597489 w 3584932"/>
              <a:gd name="connsiteY13" fmla="*/ 707886 h 707886"/>
              <a:gd name="connsiteX14" fmla="*/ 0 w 3584932"/>
              <a:gd name="connsiteY14" fmla="*/ 707886 h 707886"/>
              <a:gd name="connsiteX15" fmla="*/ 0 w 3584932"/>
              <a:gd name="connsiteY15" fmla="*/ 361022 h 707886"/>
              <a:gd name="connsiteX16" fmla="*/ 0 w 3584932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4932" h="707886" fill="none" extrusionOk="0">
                <a:moveTo>
                  <a:pt x="0" y="0"/>
                </a:moveTo>
                <a:cubicBezTo>
                  <a:pt x="193578" y="-21362"/>
                  <a:pt x="385602" y="43093"/>
                  <a:pt x="489941" y="0"/>
                </a:cubicBezTo>
                <a:cubicBezTo>
                  <a:pt x="594280" y="-43093"/>
                  <a:pt x="906657" y="9401"/>
                  <a:pt x="1087429" y="0"/>
                </a:cubicBezTo>
                <a:cubicBezTo>
                  <a:pt x="1268201" y="-9401"/>
                  <a:pt x="1405517" y="44178"/>
                  <a:pt x="1684918" y="0"/>
                </a:cubicBezTo>
                <a:cubicBezTo>
                  <a:pt x="1964319" y="-44178"/>
                  <a:pt x="2065676" y="44529"/>
                  <a:pt x="2246557" y="0"/>
                </a:cubicBezTo>
                <a:cubicBezTo>
                  <a:pt x="2427438" y="-44529"/>
                  <a:pt x="2603890" y="39012"/>
                  <a:pt x="2736498" y="0"/>
                </a:cubicBezTo>
                <a:cubicBezTo>
                  <a:pt x="2869106" y="-39012"/>
                  <a:pt x="3275437" y="62732"/>
                  <a:pt x="3584932" y="0"/>
                </a:cubicBezTo>
                <a:cubicBezTo>
                  <a:pt x="3592243" y="154747"/>
                  <a:pt x="3553109" y="250254"/>
                  <a:pt x="3584932" y="361022"/>
                </a:cubicBezTo>
                <a:cubicBezTo>
                  <a:pt x="3616755" y="471790"/>
                  <a:pt x="3567836" y="541254"/>
                  <a:pt x="3584932" y="707886"/>
                </a:cubicBezTo>
                <a:cubicBezTo>
                  <a:pt x="3389571" y="713382"/>
                  <a:pt x="3208993" y="647063"/>
                  <a:pt x="2987443" y="707886"/>
                </a:cubicBezTo>
                <a:cubicBezTo>
                  <a:pt x="2765893" y="768709"/>
                  <a:pt x="2620107" y="679699"/>
                  <a:pt x="2425804" y="707886"/>
                </a:cubicBezTo>
                <a:cubicBezTo>
                  <a:pt x="2231501" y="736073"/>
                  <a:pt x="2024477" y="652528"/>
                  <a:pt x="1900014" y="707886"/>
                </a:cubicBezTo>
                <a:cubicBezTo>
                  <a:pt x="1775551" y="763244"/>
                  <a:pt x="1485406" y="669722"/>
                  <a:pt x="1230827" y="707886"/>
                </a:cubicBezTo>
                <a:cubicBezTo>
                  <a:pt x="976248" y="746050"/>
                  <a:pt x="841830" y="688540"/>
                  <a:pt x="597489" y="707886"/>
                </a:cubicBezTo>
                <a:cubicBezTo>
                  <a:pt x="353148" y="727232"/>
                  <a:pt x="273322" y="682417"/>
                  <a:pt x="0" y="707886"/>
                </a:cubicBezTo>
                <a:cubicBezTo>
                  <a:pt x="-14918" y="554092"/>
                  <a:pt x="3118" y="473669"/>
                  <a:pt x="0" y="361022"/>
                </a:cubicBezTo>
                <a:cubicBezTo>
                  <a:pt x="-3118" y="248375"/>
                  <a:pt x="16566" y="83810"/>
                  <a:pt x="0" y="0"/>
                </a:cubicBezTo>
                <a:close/>
              </a:path>
              <a:path w="3584932" h="707886" stroke="0" extrusionOk="0">
                <a:moveTo>
                  <a:pt x="0" y="0"/>
                </a:moveTo>
                <a:cubicBezTo>
                  <a:pt x="223737" y="-3243"/>
                  <a:pt x="334316" y="50667"/>
                  <a:pt x="597489" y="0"/>
                </a:cubicBezTo>
                <a:cubicBezTo>
                  <a:pt x="860662" y="-50667"/>
                  <a:pt x="903088" y="15688"/>
                  <a:pt x="1159128" y="0"/>
                </a:cubicBezTo>
                <a:cubicBezTo>
                  <a:pt x="1415168" y="-15688"/>
                  <a:pt x="1645273" y="26491"/>
                  <a:pt x="1828315" y="0"/>
                </a:cubicBezTo>
                <a:cubicBezTo>
                  <a:pt x="2011357" y="-26491"/>
                  <a:pt x="2161710" y="4041"/>
                  <a:pt x="2354105" y="0"/>
                </a:cubicBezTo>
                <a:cubicBezTo>
                  <a:pt x="2546500" y="-4041"/>
                  <a:pt x="2743017" y="24680"/>
                  <a:pt x="2987443" y="0"/>
                </a:cubicBezTo>
                <a:cubicBezTo>
                  <a:pt x="3231869" y="-24680"/>
                  <a:pt x="3358664" y="5630"/>
                  <a:pt x="3584932" y="0"/>
                </a:cubicBezTo>
                <a:cubicBezTo>
                  <a:pt x="3594116" y="140890"/>
                  <a:pt x="3578650" y="262998"/>
                  <a:pt x="3584932" y="339785"/>
                </a:cubicBezTo>
                <a:cubicBezTo>
                  <a:pt x="3591214" y="416573"/>
                  <a:pt x="3571648" y="610943"/>
                  <a:pt x="3584932" y="707886"/>
                </a:cubicBezTo>
                <a:cubicBezTo>
                  <a:pt x="3425686" y="758667"/>
                  <a:pt x="3330830" y="703703"/>
                  <a:pt x="3094991" y="707886"/>
                </a:cubicBezTo>
                <a:cubicBezTo>
                  <a:pt x="2859152" y="712069"/>
                  <a:pt x="2644724" y="689542"/>
                  <a:pt x="2461653" y="707886"/>
                </a:cubicBezTo>
                <a:cubicBezTo>
                  <a:pt x="2278582" y="726230"/>
                  <a:pt x="2076288" y="692717"/>
                  <a:pt x="1864165" y="707886"/>
                </a:cubicBezTo>
                <a:cubicBezTo>
                  <a:pt x="1652042" y="723055"/>
                  <a:pt x="1514411" y="699242"/>
                  <a:pt x="1266676" y="707886"/>
                </a:cubicBezTo>
                <a:cubicBezTo>
                  <a:pt x="1018941" y="716530"/>
                  <a:pt x="924735" y="681945"/>
                  <a:pt x="597489" y="707886"/>
                </a:cubicBezTo>
                <a:cubicBezTo>
                  <a:pt x="270243" y="733827"/>
                  <a:pt x="279696" y="671455"/>
                  <a:pt x="0" y="707886"/>
                </a:cubicBezTo>
                <a:cubicBezTo>
                  <a:pt x="-9428" y="569819"/>
                  <a:pt x="33813" y="462843"/>
                  <a:pt x="0" y="375180"/>
                </a:cubicBezTo>
                <a:cubicBezTo>
                  <a:pt x="-33813" y="287517"/>
                  <a:pt x="5465" y="759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53119474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Rule Customize</a:t>
            </a:r>
            <a:endParaRPr lang="zh-CN" altLang="en-US" sz="4000" dirty="0"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6" name="文本框 5">
            <a:hlinkClick r:id="rId5" action="ppaction://hlinksldjump"/>
            <a:extLst>
              <a:ext uri="{FF2B5EF4-FFF2-40B4-BE49-F238E27FC236}">
                <a16:creationId xmlns:a16="http://schemas.microsoft.com/office/drawing/2014/main" id="{9FADE5A3-E8EC-9A04-4C3D-F433D2FAF51B}"/>
              </a:ext>
            </a:extLst>
          </p:cNvPr>
          <p:cNvSpPr txBox="1"/>
          <p:nvPr/>
        </p:nvSpPr>
        <p:spPr>
          <a:xfrm>
            <a:off x="4151135" y="4384662"/>
            <a:ext cx="3584931" cy="707886"/>
          </a:xfrm>
          <a:custGeom>
            <a:avLst/>
            <a:gdLst>
              <a:gd name="connsiteX0" fmla="*/ 0 w 3584931"/>
              <a:gd name="connsiteY0" fmla="*/ 0 h 707886"/>
              <a:gd name="connsiteX1" fmla="*/ 597489 w 3584931"/>
              <a:gd name="connsiteY1" fmla="*/ 0 h 707886"/>
              <a:gd name="connsiteX2" fmla="*/ 1230826 w 3584931"/>
              <a:gd name="connsiteY2" fmla="*/ 0 h 707886"/>
              <a:gd name="connsiteX3" fmla="*/ 1792466 w 3584931"/>
              <a:gd name="connsiteY3" fmla="*/ 0 h 707886"/>
              <a:gd name="connsiteX4" fmla="*/ 2389954 w 3584931"/>
              <a:gd name="connsiteY4" fmla="*/ 0 h 707886"/>
              <a:gd name="connsiteX5" fmla="*/ 2951593 w 3584931"/>
              <a:gd name="connsiteY5" fmla="*/ 0 h 707886"/>
              <a:gd name="connsiteX6" fmla="*/ 3584931 w 3584931"/>
              <a:gd name="connsiteY6" fmla="*/ 0 h 707886"/>
              <a:gd name="connsiteX7" fmla="*/ 3584931 w 3584931"/>
              <a:gd name="connsiteY7" fmla="*/ 353943 h 707886"/>
              <a:gd name="connsiteX8" fmla="*/ 3584931 w 3584931"/>
              <a:gd name="connsiteY8" fmla="*/ 707886 h 707886"/>
              <a:gd name="connsiteX9" fmla="*/ 2987443 w 3584931"/>
              <a:gd name="connsiteY9" fmla="*/ 707886 h 707886"/>
              <a:gd name="connsiteX10" fmla="*/ 2461653 w 3584931"/>
              <a:gd name="connsiteY10" fmla="*/ 707886 h 707886"/>
              <a:gd name="connsiteX11" fmla="*/ 1900013 w 3584931"/>
              <a:gd name="connsiteY11" fmla="*/ 707886 h 707886"/>
              <a:gd name="connsiteX12" fmla="*/ 1302525 w 3584931"/>
              <a:gd name="connsiteY12" fmla="*/ 707886 h 707886"/>
              <a:gd name="connsiteX13" fmla="*/ 776735 w 3584931"/>
              <a:gd name="connsiteY13" fmla="*/ 707886 h 707886"/>
              <a:gd name="connsiteX14" fmla="*/ 0 w 3584931"/>
              <a:gd name="connsiteY14" fmla="*/ 707886 h 707886"/>
              <a:gd name="connsiteX15" fmla="*/ 0 w 3584931"/>
              <a:gd name="connsiteY15" fmla="*/ 346864 h 707886"/>
              <a:gd name="connsiteX16" fmla="*/ 0 w 3584931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4931" h="707886" fill="none" extrusionOk="0">
                <a:moveTo>
                  <a:pt x="0" y="0"/>
                </a:moveTo>
                <a:cubicBezTo>
                  <a:pt x="222431" y="-63080"/>
                  <a:pt x="401926" y="42601"/>
                  <a:pt x="597489" y="0"/>
                </a:cubicBezTo>
                <a:cubicBezTo>
                  <a:pt x="793052" y="-42601"/>
                  <a:pt x="1012577" y="27783"/>
                  <a:pt x="1230826" y="0"/>
                </a:cubicBezTo>
                <a:cubicBezTo>
                  <a:pt x="1449075" y="-27783"/>
                  <a:pt x="1536162" y="24032"/>
                  <a:pt x="1792466" y="0"/>
                </a:cubicBezTo>
                <a:cubicBezTo>
                  <a:pt x="2048770" y="-24032"/>
                  <a:pt x="2120624" y="31987"/>
                  <a:pt x="2389954" y="0"/>
                </a:cubicBezTo>
                <a:cubicBezTo>
                  <a:pt x="2659284" y="-31987"/>
                  <a:pt x="2672667" y="14872"/>
                  <a:pt x="2951593" y="0"/>
                </a:cubicBezTo>
                <a:cubicBezTo>
                  <a:pt x="3230519" y="-14872"/>
                  <a:pt x="3351763" y="47112"/>
                  <a:pt x="3584931" y="0"/>
                </a:cubicBezTo>
                <a:cubicBezTo>
                  <a:pt x="3589914" y="155588"/>
                  <a:pt x="3579805" y="271716"/>
                  <a:pt x="3584931" y="353943"/>
                </a:cubicBezTo>
                <a:cubicBezTo>
                  <a:pt x="3590057" y="436170"/>
                  <a:pt x="3582253" y="594850"/>
                  <a:pt x="3584931" y="707886"/>
                </a:cubicBezTo>
                <a:cubicBezTo>
                  <a:pt x="3367777" y="770861"/>
                  <a:pt x="3159049" y="665407"/>
                  <a:pt x="2987443" y="707886"/>
                </a:cubicBezTo>
                <a:cubicBezTo>
                  <a:pt x="2815837" y="750365"/>
                  <a:pt x="2585999" y="646083"/>
                  <a:pt x="2461653" y="707886"/>
                </a:cubicBezTo>
                <a:cubicBezTo>
                  <a:pt x="2337307" y="769689"/>
                  <a:pt x="2022224" y="669767"/>
                  <a:pt x="1900013" y="707886"/>
                </a:cubicBezTo>
                <a:cubicBezTo>
                  <a:pt x="1777802" y="746005"/>
                  <a:pt x="1562407" y="701525"/>
                  <a:pt x="1302525" y="707886"/>
                </a:cubicBezTo>
                <a:cubicBezTo>
                  <a:pt x="1042643" y="714247"/>
                  <a:pt x="1000413" y="684796"/>
                  <a:pt x="776735" y="707886"/>
                </a:cubicBezTo>
                <a:cubicBezTo>
                  <a:pt x="553057" y="730976"/>
                  <a:pt x="178897" y="635889"/>
                  <a:pt x="0" y="707886"/>
                </a:cubicBezTo>
                <a:cubicBezTo>
                  <a:pt x="-37457" y="631655"/>
                  <a:pt x="32950" y="517295"/>
                  <a:pt x="0" y="346864"/>
                </a:cubicBezTo>
                <a:cubicBezTo>
                  <a:pt x="-32950" y="176433"/>
                  <a:pt x="21704" y="98983"/>
                  <a:pt x="0" y="0"/>
                </a:cubicBezTo>
                <a:close/>
              </a:path>
              <a:path w="3584931" h="707886" stroke="0" extrusionOk="0">
                <a:moveTo>
                  <a:pt x="0" y="0"/>
                </a:moveTo>
                <a:cubicBezTo>
                  <a:pt x="235829" y="-60125"/>
                  <a:pt x="467593" y="69355"/>
                  <a:pt x="597489" y="0"/>
                </a:cubicBezTo>
                <a:cubicBezTo>
                  <a:pt x="727385" y="-69355"/>
                  <a:pt x="1043156" y="67262"/>
                  <a:pt x="1159128" y="0"/>
                </a:cubicBezTo>
                <a:cubicBezTo>
                  <a:pt x="1275100" y="-67262"/>
                  <a:pt x="1562797" y="43541"/>
                  <a:pt x="1720767" y="0"/>
                </a:cubicBezTo>
                <a:cubicBezTo>
                  <a:pt x="1878737" y="-43541"/>
                  <a:pt x="2063692" y="23241"/>
                  <a:pt x="2246557" y="0"/>
                </a:cubicBezTo>
                <a:cubicBezTo>
                  <a:pt x="2429422" y="-23241"/>
                  <a:pt x="2674187" y="22981"/>
                  <a:pt x="2879895" y="0"/>
                </a:cubicBezTo>
                <a:cubicBezTo>
                  <a:pt x="3085603" y="-22981"/>
                  <a:pt x="3251495" y="14246"/>
                  <a:pt x="3584931" y="0"/>
                </a:cubicBezTo>
                <a:cubicBezTo>
                  <a:pt x="3586001" y="69547"/>
                  <a:pt x="3576793" y="214037"/>
                  <a:pt x="3584931" y="346864"/>
                </a:cubicBezTo>
                <a:cubicBezTo>
                  <a:pt x="3593069" y="479691"/>
                  <a:pt x="3571674" y="579489"/>
                  <a:pt x="3584931" y="707886"/>
                </a:cubicBezTo>
                <a:cubicBezTo>
                  <a:pt x="3276063" y="742208"/>
                  <a:pt x="3177032" y="668103"/>
                  <a:pt x="2951593" y="707886"/>
                </a:cubicBezTo>
                <a:cubicBezTo>
                  <a:pt x="2726154" y="747669"/>
                  <a:pt x="2522441" y="695921"/>
                  <a:pt x="2282406" y="707886"/>
                </a:cubicBezTo>
                <a:cubicBezTo>
                  <a:pt x="2042371" y="719851"/>
                  <a:pt x="1945272" y="702863"/>
                  <a:pt x="1792466" y="707886"/>
                </a:cubicBezTo>
                <a:cubicBezTo>
                  <a:pt x="1639660" y="712909"/>
                  <a:pt x="1442751" y="701707"/>
                  <a:pt x="1123278" y="707886"/>
                </a:cubicBezTo>
                <a:cubicBezTo>
                  <a:pt x="803805" y="714065"/>
                  <a:pt x="740460" y="707360"/>
                  <a:pt x="633338" y="707886"/>
                </a:cubicBezTo>
                <a:cubicBezTo>
                  <a:pt x="526216" y="708412"/>
                  <a:pt x="278786" y="678567"/>
                  <a:pt x="0" y="707886"/>
                </a:cubicBezTo>
                <a:cubicBezTo>
                  <a:pt x="-10374" y="606502"/>
                  <a:pt x="33555" y="469144"/>
                  <a:pt x="0" y="339785"/>
                </a:cubicBezTo>
                <a:cubicBezTo>
                  <a:pt x="-33555" y="210426"/>
                  <a:pt x="725" y="1061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4989998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History</a:t>
            </a:r>
            <a:endParaRPr lang="zh-CN" altLang="en-US" sz="4000" dirty="0"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8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C62A-6440-A801-BDBC-00F40E8C3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4B72EF-4CC4-DDC2-A835-95C64DFF600E}"/>
              </a:ext>
            </a:extLst>
          </p:cNvPr>
          <p:cNvGraphicFramePr>
            <a:graphicFrameLocks noGrp="1"/>
          </p:cNvGraphicFramePr>
          <p:nvPr/>
        </p:nvGraphicFramePr>
        <p:xfrm>
          <a:off x="5171508" y="484449"/>
          <a:ext cx="6758080" cy="612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60">
                  <a:extLst>
                    <a:ext uri="{9D8B030D-6E8A-4147-A177-3AD203B41FA5}">
                      <a16:colId xmlns:a16="http://schemas.microsoft.com/office/drawing/2014/main" val="671389467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3480144122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21310935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1216546484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4285119249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830376942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3910554457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155276720"/>
                    </a:ext>
                  </a:extLst>
                </a:gridCol>
              </a:tblGrid>
              <a:tr h="7660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81404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44747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03320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908743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54737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434131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85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9729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1C624D2-86EF-FE9D-69F5-F9408630A83B}"/>
              </a:ext>
            </a:extLst>
          </p:cNvPr>
          <p:cNvSpPr txBox="1"/>
          <p:nvPr/>
        </p:nvSpPr>
        <p:spPr>
          <a:xfrm>
            <a:off x="5141230" y="66612"/>
            <a:ext cx="67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1           2            3            4            5           6            7            8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78BF2-05F8-48D3-9900-1859D4A2663B}"/>
              </a:ext>
            </a:extLst>
          </p:cNvPr>
          <p:cNvSpPr txBox="1"/>
          <p:nvPr/>
        </p:nvSpPr>
        <p:spPr>
          <a:xfrm>
            <a:off x="4703790" y="435944"/>
            <a:ext cx="461665" cy="6128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    1           2           3          4          5           6          7           8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B6E2C9-5E79-0224-59A3-36FFDA37DDB4}"/>
              </a:ext>
            </a:extLst>
          </p:cNvPr>
          <p:cNvSpPr/>
          <p:nvPr/>
        </p:nvSpPr>
        <p:spPr>
          <a:xfrm>
            <a:off x="370403" y="289379"/>
            <a:ext cx="4165264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Yellow’s turn</a:t>
            </a:r>
            <a:endParaRPr lang="zh-CN" altLang="en-US" sz="44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640F61-4622-44ED-DB64-EE148D0CD275}"/>
              </a:ext>
            </a:extLst>
          </p:cNvPr>
          <p:cNvSpPr/>
          <p:nvPr/>
        </p:nvSpPr>
        <p:spPr>
          <a:xfrm>
            <a:off x="370403" y="5553959"/>
            <a:ext cx="4165264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Blue blocked square (1,2) </a:t>
            </a:r>
            <a:endParaRPr lang="zh-CN" altLang="en-US" sz="24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DDDDAA-A39E-3C21-1910-2FE2AB8F4AA7}"/>
              </a:ext>
            </a:extLst>
          </p:cNvPr>
          <p:cNvSpPr/>
          <p:nvPr/>
        </p:nvSpPr>
        <p:spPr>
          <a:xfrm>
            <a:off x="6866626" y="2001862"/>
            <a:ext cx="839638" cy="793569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00633A3-BED3-F75A-5B42-D983B712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67368"/>
              </p:ext>
            </p:extLst>
          </p:nvPr>
        </p:nvGraphicFramePr>
        <p:xfrm>
          <a:off x="5171508" y="484449"/>
          <a:ext cx="6758080" cy="612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60">
                  <a:extLst>
                    <a:ext uri="{9D8B030D-6E8A-4147-A177-3AD203B41FA5}">
                      <a16:colId xmlns:a16="http://schemas.microsoft.com/office/drawing/2014/main" val="671389467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3480144122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21310935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1216546484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4285119249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830376942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3910554457"/>
                    </a:ext>
                  </a:extLst>
                </a:gridCol>
                <a:gridCol w="844760">
                  <a:extLst>
                    <a:ext uri="{9D8B030D-6E8A-4147-A177-3AD203B41FA5}">
                      <a16:colId xmlns:a16="http://schemas.microsoft.com/office/drawing/2014/main" val="155276720"/>
                    </a:ext>
                  </a:extLst>
                </a:gridCol>
              </a:tblGrid>
              <a:tr h="7660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81404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44747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03320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908743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54737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434131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85"/>
                  </a:ext>
                </a:extLst>
              </a:tr>
              <a:tr h="76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9729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A841C58-7E16-001E-0E11-1F948478C2C5}"/>
              </a:ext>
            </a:extLst>
          </p:cNvPr>
          <p:cNvSpPr txBox="1"/>
          <p:nvPr/>
        </p:nvSpPr>
        <p:spPr>
          <a:xfrm>
            <a:off x="5141230" y="66612"/>
            <a:ext cx="67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1           2            3            4            5           6            7            8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0C813-2441-053B-2CE3-79F1FA7FE3D8}"/>
              </a:ext>
            </a:extLst>
          </p:cNvPr>
          <p:cNvSpPr txBox="1"/>
          <p:nvPr/>
        </p:nvSpPr>
        <p:spPr>
          <a:xfrm>
            <a:off x="4703790" y="435944"/>
            <a:ext cx="461665" cy="6128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    1           2           3          4          5           6          7           8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8CD515-3C96-FB44-889C-16E35DBFFC8A}"/>
              </a:ext>
            </a:extLst>
          </p:cNvPr>
          <p:cNvSpPr/>
          <p:nvPr/>
        </p:nvSpPr>
        <p:spPr>
          <a:xfrm>
            <a:off x="370403" y="289379"/>
            <a:ext cx="4165264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Yellow’s turn</a:t>
            </a:r>
            <a:endParaRPr lang="zh-CN" altLang="en-US" sz="44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E72D7F1-DD87-649C-2E22-49B5CAD1DF33}"/>
              </a:ext>
            </a:extLst>
          </p:cNvPr>
          <p:cNvSpPr/>
          <p:nvPr/>
        </p:nvSpPr>
        <p:spPr>
          <a:xfrm>
            <a:off x="786393" y="1592630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Elim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60F28E4-906C-4FC7-08CE-D6A2B8A1B568}"/>
              </a:ext>
            </a:extLst>
          </p:cNvPr>
          <p:cNvSpPr/>
          <p:nvPr/>
        </p:nvSpPr>
        <p:spPr>
          <a:xfrm>
            <a:off x="786393" y="2497913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Switch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1346E1E-8E9A-1037-0C44-8CC7964B5A2C}"/>
              </a:ext>
            </a:extLst>
          </p:cNvPr>
          <p:cNvSpPr/>
          <p:nvPr/>
        </p:nvSpPr>
        <p:spPr>
          <a:xfrm>
            <a:off x="798505" y="3403196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Block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8" name="矩形: 圆角 7">
            <a:hlinkClick r:id="rId3" action="ppaction://hlinksldjump"/>
            <a:extLst>
              <a:ext uri="{FF2B5EF4-FFF2-40B4-BE49-F238E27FC236}">
                <a16:creationId xmlns:a16="http://schemas.microsoft.com/office/drawing/2014/main" id="{57C84848-DDF5-4B99-E6CF-C00A1BAB199A}"/>
              </a:ext>
            </a:extLst>
          </p:cNvPr>
          <p:cNvSpPr/>
          <p:nvPr/>
        </p:nvSpPr>
        <p:spPr>
          <a:xfrm>
            <a:off x="919276" y="4395876"/>
            <a:ext cx="2973314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Color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A28191-F204-B9B4-9294-88CC0A013E04}"/>
              </a:ext>
            </a:extLst>
          </p:cNvPr>
          <p:cNvSpPr/>
          <p:nvPr/>
        </p:nvSpPr>
        <p:spPr>
          <a:xfrm>
            <a:off x="370403" y="5553959"/>
            <a:ext cx="4165264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Blue blocked square (1,2) </a:t>
            </a:r>
            <a:endParaRPr lang="zh-CN" altLang="en-US" sz="24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FE5E2B-003F-E8E6-F248-023CAD4E995E}"/>
              </a:ext>
            </a:extLst>
          </p:cNvPr>
          <p:cNvCxnSpPr/>
          <p:nvPr/>
        </p:nvCxnSpPr>
        <p:spPr>
          <a:xfrm>
            <a:off x="907164" y="4308295"/>
            <a:ext cx="31030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CD10BC-1AEE-65C7-A9B1-CEDA945D0DC6}"/>
              </a:ext>
            </a:extLst>
          </p:cNvPr>
          <p:cNvSpPr/>
          <p:nvPr/>
        </p:nvSpPr>
        <p:spPr>
          <a:xfrm>
            <a:off x="6866626" y="2001862"/>
            <a:ext cx="839638" cy="793569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468A58-0F6E-CABC-7AE0-9519B150AFDB}"/>
              </a:ext>
            </a:extLst>
          </p:cNvPr>
          <p:cNvSpPr/>
          <p:nvPr/>
        </p:nvSpPr>
        <p:spPr>
          <a:xfrm>
            <a:off x="2469399" y="1593102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Elim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C20061-12F6-B196-AE2F-270FBCB313DC}"/>
              </a:ext>
            </a:extLst>
          </p:cNvPr>
          <p:cNvSpPr/>
          <p:nvPr/>
        </p:nvSpPr>
        <p:spPr>
          <a:xfrm>
            <a:off x="2469399" y="2498385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Switch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A02E86-6AFA-12C6-EE2B-9B2E08FFB8C0}"/>
              </a:ext>
            </a:extLst>
          </p:cNvPr>
          <p:cNvSpPr/>
          <p:nvPr/>
        </p:nvSpPr>
        <p:spPr>
          <a:xfrm>
            <a:off x="2481511" y="3403668"/>
            <a:ext cx="1588745" cy="817519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Block</a:t>
            </a:r>
            <a:endParaRPr lang="zh-CN" altLang="en-US" sz="3200" dirty="0">
              <a:solidFill>
                <a:schemeClr val="tx1"/>
              </a:solidFill>
              <a:latin typeface="taisyokatujippoi7font" panose="02000600000000000000" pitchFamily="2" charset="-128"/>
              <a:ea typeface="taisyokatujippoi7font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105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A0C4E9-B649-FABA-2825-48DE859AA29C}"/>
              </a:ext>
            </a:extLst>
          </p:cNvPr>
          <p:cNvGrpSpPr/>
          <p:nvPr/>
        </p:nvGrpSpPr>
        <p:grpSpPr>
          <a:xfrm>
            <a:off x="1641075" y="205892"/>
            <a:ext cx="9150056" cy="6176742"/>
            <a:chOff x="1641075" y="205892"/>
            <a:chExt cx="9150056" cy="617674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2F8044B-367E-9341-4FB6-31DBC5B61BF1}"/>
                </a:ext>
              </a:extLst>
            </p:cNvPr>
            <p:cNvSpPr/>
            <p:nvPr/>
          </p:nvSpPr>
          <p:spPr>
            <a:xfrm>
              <a:off x="1641075" y="205892"/>
              <a:ext cx="9150056" cy="6176742"/>
            </a:xfrm>
            <a:prstGeom prst="roundRect">
              <a:avLst>
                <a:gd name="adj" fmla="val 554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5C6F58-BD37-7B43-7632-759E09ABC2F4}"/>
                </a:ext>
              </a:extLst>
            </p:cNvPr>
            <p:cNvSpPr/>
            <p:nvPr/>
          </p:nvSpPr>
          <p:spPr>
            <a:xfrm>
              <a:off x="1793475" y="1611807"/>
              <a:ext cx="7253635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Item 1: Elimination 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To eliminate the color in one square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547CFD4-4E32-1015-8A17-7E722F9BB79B}"/>
                </a:ext>
              </a:extLst>
            </p:cNvPr>
            <p:cNvSpPr/>
            <p:nvPr/>
          </p:nvSpPr>
          <p:spPr>
            <a:xfrm>
              <a:off x="9199510" y="1611806"/>
              <a:ext cx="1422064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On/Off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47D40-8713-50E8-0228-28150D7676E5}"/>
                </a:ext>
              </a:extLst>
            </p:cNvPr>
            <p:cNvSpPr/>
            <p:nvPr/>
          </p:nvSpPr>
          <p:spPr>
            <a:xfrm>
              <a:off x="1793475" y="2780542"/>
              <a:ext cx="7253635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Item 2: Switch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To switch the color in two squares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25EAC80-C524-6D46-A950-77ECE01D2D8D}"/>
                </a:ext>
              </a:extLst>
            </p:cNvPr>
            <p:cNvSpPr/>
            <p:nvPr/>
          </p:nvSpPr>
          <p:spPr>
            <a:xfrm>
              <a:off x="1793475" y="3949276"/>
              <a:ext cx="7253635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Item 3: Block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To block one square, lasting two turns 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FD6F7BF-E30C-E5F8-0890-6742263CD66D}"/>
                </a:ext>
              </a:extLst>
            </p:cNvPr>
            <p:cNvSpPr/>
            <p:nvPr/>
          </p:nvSpPr>
          <p:spPr>
            <a:xfrm>
              <a:off x="1793475" y="403707"/>
              <a:ext cx="8828099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Grid Size</a:t>
              </a:r>
              <a:endParaRPr lang="zh-CN" altLang="en-US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FD6783C3-C2ED-D7E4-10B3-4BAD28D49166}"/>
                </a:ext>
              </a:extLst>
            </p:cNvPr>
            <p:cNvSpPr/>
            <p:nvPr/>
          </p:nvSpPr>
          <p:spPr>
            <a:xfrm rot="10800000">
              <a:off x="7502923" y="904546"/>
              <a:ext cx="448117" cy="2046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A251078-B329-EFF5-DD51-CAAB53A03974}"/>
                </a:ext>
              </a:extLst>
            </p:cNvPr>
            <p:cNvSpPr/>
            <p:nvPr/>
          </p:nvSpPr>
          <p:spPr>
            <a:xfrm>
              <a:off x="9199510" y="2780542"/>
              <a:ext cx="1422064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On/Off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5AA8046-E23F-BB9A-C392-95639AFB2CA9}"/>
                </a:ext>
              </a:extLst>
            </p:cNvPr>
            <p:cNvSpPr/>
            <p:nvPr/>
          </p:nvSpPr>
          <p:spPr>
            <a:xfrm>
              <a:off x="9211621" y="3949275"/>
              <a:ext cx="1422064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On/Off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3C2CCB-7573-DF77-17FF-897FFDC3833C}"/>
                </a:ext>
              </a:extLst>
            </p:cNvPr>
            <p:cNvSpPr/>
            <p:nvPr/>
          </p:nvSpPr>
          <p:spPr>
            <a:xfrm>
              <a:off x="1805586" y="5157372"/>
              <a:ext cx="8828099" cy="1010281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Color Setting</a:t>
              </a:r>
              <a:endParaRPr lang="zh-CN" altLang="en-US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6E776E3-7E2A-0879-B3D1-79C8A51FD2E7}"/>
                </a:ext>
              </a:extLst>
            </p:cNvPr>
            <p:cNvSpPr/>
            <p:nvPr/>
          </p:nvSpPr>
          <p:spPr>
            <a:xfrm>
              <a:off x="1987254" y="5322537"/>
              <a:ext cx="2057905" cy="679950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Left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DC64F4F-9501-24BF-1B2C-5508ADF53361}"/>
                </a:ext>
              </a:extLst>
            </p:cNvPr>
            <p:cNvSpPr/>
            <p:nvPr/>
          </p:nvSpPr>
          <p:spPr>
            <a:xfrm>
              <a:off x="8502103" y="5322537"/>
              <a:ext cx="1974136" cy="679950"/>
            </a:xfrm>
            <a:prstGeom prst="roundRect">
              <a:avLst>
                <a:gd name="adj" fmla="val 2832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aisyokatujippoi7font" panose="02000600000000000000" pitchFamily="2" charset="-128"/>
                  <a:ea typeface="taisyokatujippoi7font" panose="02000600000000000000" pitchFamily="2" charset="-128"/>
                </a:rPr>
                <a:t>Right</a:t>
              </a:r>
              <a:endParaRPr lang="zh-CN" altLang="en-US" sz="2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6A74FC14-EEDF-FA13-43AC-345A792AF7CF}"/>
                </a:ext>
              </a:extLst>
            </p:cNvPr>
            <p:cNvSpPr/>
            <p:nvPr/>
          </p:nvSpPr>
          <p:spPr>
            <a:xfrm rot="10800000">
              <a:off x="10022065" y="5645350"/>
              <a:ext cx="284616" cy="129974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98746BF6-0D53-16BB-1AF4-307BBD1A1993}"/>
                </a:ext>
              </a:extLst>
            </p:cNvPr>
            <p:cNvSpPr/>
            <p:nvPr/>
          </p:nvSpPr>
          <p:spPr>
            <a:xfrm rot="10800000">
              <a:off x="3507217" y="5645350"/>
              <a:ext cx="284616" cy="129974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流程图: 汇总连接 20">
            <a:hlinkClick r:id="rId2" action="ppaction://hlinksldjump"/>
            <a:extLst>
              <a:ext uri="{FF2B5EF4-FFF2-40B4-BE49-F238E27FC236}">
                <a16:creationId xmlns:a16="http://schemas.microsoft.com/office/drawing/2014/main" id="{9418E351-C6E9-182E-3E6A-3FBA5131EB79}"/>
              </a:ext>
            </a:extLst>
          </p:cNvPr>
          <p:cNvSpPr/>
          <p:nvPr/>
        </p:nvSpPr>
        <p:spPr>
          <a:xfrm>
            <a:off x="399671" y="363338"/>
            <a:ext cx="654008" cy="654008"/>
          </a:xfrm>
          <a:prstGeom prst="flowChartSummingJunction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F3A2977-6B83-7EE4-CEFC-1234616BEEF5}"/>
              </a:ext>
            </a:extLst>
          </p:cNvPr>
          <p:cNvSpPr/>
          <p:nvPr/>
        </p:nvSpPr>
        <p:spPr>
          <a:xfrm>
            <a:off x="2125526" y="5444012"/>
            <a:ext cx="429949" cy="411782"/>
          </a:xfrm>
          <a:prstGeom prst="roundRect">
            <a:avLst/>
          </a:prstGeom>
          <a:solidFill>
            <a:srgbClr val="FF8B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FC1585E-EFEE-C9EC-1C76-0F5B01FC9B5A}"/>
              </a:ext>
            </a:extLst>
          </p:cNvPr>
          <p:cNvSpPr/>
          <p:nvPr/>
        </p:nvSpPr>
        <p:spPr>
          <a:xfrm>
            <a:off x="8617161" y="5456621"/>
            <a:ext cx="429949" cy="411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AF31-636B-2E69-942B-9098E3609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汇总连接 20">
            <a:hlinkClick r:id="rId2" action="ppaction://hlinksldjump"/>
            <a:extLst>
              <a:ext uri="{FF2B5EF4-FFF2-40B4-BE49-F238E27FC236}">
                <a16:creationId xmlns:a16="http://schemas.microsoft.com/office/drawing/2014/main" id="{F0771E69-5B42-D67C-961D-5DAC0B5F1355}"/>
              </a:ext>
            </a:extLst>
          </p:cNvPr>
          <p:cNvSpPr/>
          <p:nvPr/>
        </p:nvSpPr>
        <p:spPr>
          <a:xfrm>
            <a:off x="399671" y="363338"/>
            <a:ext cx="654008" cy="654008"/>
          </a:xfrm>
          <a:prstGeom prst="flowChartSummingJunction">
            <a:avLst/>
          </a:prstGeom>
          <a:solidFill>
            <a:srgbClr val="00B0F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91C8D9-2D0F-9D36-7C87-349CFF4BB3E4}"/>
              </a:ext>
            </a:extLst>
          </p:cNvPr>
          <p:cNvSpPr/>
          <p:nvPr/>
        </p:nvSpPr>
        <p:spPr>
          <a:xfrm>
            <a:off x="1802053" y="1671350"/>
            <a:ext cx="8828099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4:       V.S.         </a:t>
            </a:r>
            <a:r>
              <a:rPr lang="en-US" altLang="zh-CN" sz="4400" dirty="0">
                <a:solidFill>
                  <a:schemeClr val="tx1"/>
                </a:solidFill>
                <a:highlight>
                  <a:srgbClr val="FF0000"/>
                </a:highlight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Red</a:t>
            </a:r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     win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2208EC-4414-7A03-3996-143E42ED8DD3}"/>
              </a:ext>
            </a:extLst>
          </p:cNvPr>
          <p:cNvSpPr/>
          <p:nvPr/>
        </p:nvSpPr>
        <p:spPr>
          <a:xfrm>
            <a:off x="1802053" y="2938993"/>
            <a:ext cx="8828099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3:       V.S.         </a:t>
            </a:r>
            <a:r>
              <a:rPr lang="en-US" altLang="zh-CN" sz="4400" dirty="0">
                <a:solidFill>
                  <a:schemeClr val="tx1"/>
                </a:solidFill>
                <a:highlight>
                  <a:srgbClr val="FF8BB2"/>
                </a:highlight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Pink</a:t>
            </a:r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    win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EE09A4F-CE27-B24C-EA91-FBFD5DC02B17}"/>
              </a:ext>
            </a:extLst>
          </p:cNvPr>
          <p:cNvSpPr/>
          <p:nvPr/>
        </p:nvSpPr>
        <p:spPr>
          <a:xfrm>
            <a:off x="1802053" y="4206636"/>
            <a:ext cx="8828099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2:       V.S.         </a:t>
            </a:r>
            <a:r>
              <a:rPr lang="en-US" altLang="zh-CN" sz="4400" dirty="0">
                <a:solidFill>
                  <a:schemeClr val="tx1"/>
                </a:solidFill>
                <a:highlight>
                  <a:srgbClr val="92D050"/>
                </a:highlight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Green</a:t>
            </a:r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  win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5A1854-F4EA-3A15-945D-6C8925F3A89A}"/>
              </a:ext>
            </a:extLst>
          </p:cNvPr>
          <p:cNvSpPr/>
          <p:nvPr/>
        </p:nvSpPr>
        <p:spPr>
          <a:xfrm>
            <a:off x="1793474" y="5372353"/>
            <a:ext cx="8828099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1:       V.S.         </a:t>
            </a:r>
            <a:r>
              <a:rPr lang="en-US" altLang="zh-CN" sz="4400" dirty="0">
                <a:solidFill>
                  <a:schemeClr val="tx1"/>
                </a:solidFill>
                <a:highlight>
                  <a:srgbClr val="FFFF00"/>
                </a:highlight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Yellow</a:t>
            </a:r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 win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889161D-3EF4-B38E-5DA7-E91C8C173930}"/>
              </a:ext>
            </a:extLst>
          </p:cNvPr>
          <p:cNvSpPr/>
          <p:nvPr/>
        </p:nvSpPr>
        <p:spPr>
          <a:xfrm>
            <a:off x="1802053" y="430949"/>
            <a:ext cx="8828099" cy="1010281"/>
          </a:xfrm>
          <a:prstGeom prst="roundRect">
            <a:avLst>
              <a:gd name="adj" fmla="val 2832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Game 5:       V.S.         </a:t>
            </a:r>
            <a:r>
              <a:rPr lang="en-US" altLang="zh-CN" sz="4400" dirty="0">
                <a:solidFill>
                  <a:schemeClr val="tx1"/>
                </a:solidFill>
                <a:highlight>
                  <a:srgbClr val="FFFF00"/>
                </a:highlight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Yellow</a:t>
            </a:r>
            <a:r>
              <a:rPr lang="en-US" altLang="zh-CN" sz="4400" dirty="0">
                <a:solidFill>
                  <a:schemeClr val="tx1"/>
                </a:solidFill>
                <a:latin typeface="taisyokatujippoi7font" panose="02000600000000000000" pitchFamily="2" charset="-128"/>
                <a:ea typeface="taisyokatujippoi7font" panose="02000600000000000000" pitchFamily="2" charset="-128"/>
              </a:rPr>
              <a:t> win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E0F577-3219-3964-F234-997743FB5C40}"/>
              </a:ext>
            </a:extLst>
          </p:cNvPr>
          <p:cNvSpPr/>
          <p:nvPr/>
        </p:nvSpPr>
        <p:spPr>
          <a:xfrm>
            <a:off x="1356458" y="5955206"/>
            <a:ext cx="9658729" cy="79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78AAD6-51E3-4E68-9A4F-B37ECD1B0DA1}"/>
              </a:ext>
            </a:extLst>
          </p:cNvPr>
          <p:cNvSpPr/>
          <p:nvPr/>
        </p:nvSpPr>
        <p:spPr>
          <a:xfrm>
            <a:off x="1641075" y="205892"/>
            <a:ext cx="9150056" cy="6176742"/>
          </a:xfrm>
          <a:prstGeom prst="roundRect">
            <a:avLst>
              <a:gd name="adj" fmla="val 554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1CC4DFE4-093D-A9CB-3333-15A66BC70928}"/>
              </a:ext>
            </a:extLst>
          </p:cNvPr>
          <p:cNvSpPr/>
          <p:nvPr/>
        </p:nvSpPr>
        <p:spPr>
          <a:xfrm rot="10800000">
            <a:off x="6261518" y="6147586"/>
            <a:ext cx="284616" cy="129974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39A112-F777-893C-BB39-A5D5A00C2426}"/>
              </a:ext>
            </a:extLst>
          </p:cNvPr>
          <p:cNvSpPr/>
          <p:nvPr/>
        </p:nvSpPr>
        <p:spPr>
          <a:xfrm>
            <a:off x="4343905" y="645427"/>
            <a:ext cx="526840" cy="526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50AAF9-2736-E3CB-5A9A-EFB9496BD2E6}"/>
              </a:ext>
            </a:extLst>
          </p:cNvPr>
          <p:cNvSpPr/>
          <p:nvPr/>
        </p:nvSpPr>
        <p:spPr>
          <a:xfrm>
            <a:off x="6403826" y="645427"/>
            <a:ext cx="526840" cy="5268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216E63-3875-B365-5EA8-FFE05D070C00}"/>
              </a:ext>
            </a:extLst>
          </p:cNvPr>
          <p:cNvSpPr/>
          <p:nvPr/>
        </p:nvSpPr>
        <p:spPr>
          <a:xfrm>
            <a:off x="4343905" y="1913070"/>
            <a:ext cx="526840" cy="526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F6DA34-3DFC-1FA1-1E03-0BB3E1FEE16E}"/>
              </a:ext>
            </a:extLst>
          </p:cNvPr>
          <p:cNvSpPr/>
          <p:nvPr/>
        </p:nvSpPr>
        <p:spPr>
          <a:xfrm>
            <a:off x="6403825" y="1910556"/>
            <a:ext cx="526840" cy="526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8B50DD-908A-6DFA-58DC-A9E0D58EF535}"/>
              </a:ext>
            </a:extLst>
          </p:cNvPr>
          <p:cNvSpPr/>
          <p:nvPr/>
        </p:nvSpPr>
        <p:spPr>
          <a:xfrm>
            <a:off x="6403825" y="3180713"/>
            <a:ext cx="526840" cy="526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E0956E-BB6D-6727-92B3-B8698A2E6F1D}"/>
              </a:ext>
            </a:extLst>
          </p:cNvPr>
          <p:cNvSpPr/>
          <p:nvPr/>
        </p:nvSpPr>
        <p:spPr>
          <a:xfrm>
            <a:off x="4343905" y="3165580"/>
            <a:ext cx="526840" cy="526840"/>
          </a:xfrm>
          <a:prstGeom prst="rect">
            <a:avLst/>
          </a:prstGeom>
          <a:solidFill>
            <a:srgbClr val="FF8B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C4FDE3-BF49-A7C0-A2FF-9E3830C547C1}"/>
              </a:ext>
            </a:extLst>
          </p:cNvPr>
          <p:cNvSpPr/>
          <p:nvPr/>
        </p:nvSpPr>
        <p:spPr>
          <a:xfrm>
            <a:off x="4343905" y="4438772"/>
            <a:ext cx="526840" cy="526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D4A72C-182B-AD2C-3E30-723AF4F07481}"/>
              </a:ext>
            </a:extLst>
          </p:cNvPr>
          <p:cNvSpPr/>
          <p:nvPr/>
        </p:nvSpPr>
        <p:spPr>
          <a:xfrm>
            <a:off x="6372537" y="4448358"/>
            <a:ext cx="526840" cy="5268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5E3E0E-FEEB-8198-EFD0-21C3E62F3226}"/>
              </a:ext>
            </a:extLst>
          </p:cNvPr>
          <p:cNvSpPr/>
          <p:nvPr/>
        </p:nvSpPr>
        <p:spPr>
          <a:xfrm>
            <a:off x="6422750" y="5599290"/>
            <a:ext cx="526840" cy="3559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024509-4813-9D81-1278-28BC6D350721}"/>
              </a:ext>
            </a:extLst>
          </p:cNvPr>
          <p:cNvSpPr/>
          <p:nvPr/>
        </p:nvSpPr>
        <p:spPr>
          <a:xfrm>
            <a:off x="4343905" y="5648885"/>
            <a:ext cx="526840" cy="306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2ACB50-6158-30D2-311E-F7697169BA26}"/>
              </a:ext>
            </a:extLst>
          </p:cNvPr>
          <p:cNvSpPr/>
          <p:nvPr/>
        </p:nvSpPr>
        <p:spPr>
          <a:xfrm>
            <a:off x="0" y="0"/>
            <a:ext cx="12192000" cy="351226"/>
          </a:xfrm>
          <a:prstGeom prst="rect">
            <a:avLst/>
          </a:prstGeom>
          <a:solidFill>
            <a:srgbClr val="25A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6D6D5D6-9E1C-ADBD-952B-73DC9A6C2F24}"/>
              </a:ext>
            </a:extLst>
          </p:cNvPr>
          <p:cNvSpPr/>
          <p:nvPr/>
        </p:nvSpPr>
        <p:spPr>
          <a:xfrm>
            <a:off x="11877216" y="58539"/>
            <a:ext cx="209820" cy="209924"/>
          </a:xfrm>
          <a:custGeom>
            <a:avLst/>
            <a:gdLst>
              <a:gd name="T0" fmla="*/ 12319 w 12568"/>
              <a:gd name="T1" fmla="*/ 809 h 12572"/>
              <a:gd name="T2" fmla="*/ 6818 w 12568"/>
              <a:gd name="T3" fmla="*/ 6312 h 12572"/>
              <a:gd name="T4" fmla="*/ 12166 w 12568"/>
              <a:gd name="T5" fmla="*/ 11697 h 12572"/>
              <a:gd name="T6" fmla="*/ 12262 w 12568"/>
              <a:gd name="T7" fmla="*/ 12347 h 12572"/>
              <a:gd name="T8" fmla="*/ 11617 w 12568"/>
              <a:gd name="T9" fmla="*/ 12251 h 12572"/>
              <a:gd name="T10" fmla="*/ 6266 w 12568"/>
              <a:gd name="T11" fmla="*/ 6864 h 12572"/>
              <a:gd name="T12" fmla="*/ 810 w 12568"/>
              <a:gd name="T13" fmla="*/ 12323 h 12572"/>
              <a:gd name="T14" fmla="*/ 158 w 12568"/>
              <a:gd name="T15" fmla="*/ 12419 h 12572"/>
              <a:gd name="T16" fmla="*/ 254 w 12568"/>
              <a:gd name="T17" fmla="*/ 11766 h 12572"/>
              <a:gd name="T18" fmla="*/ 5712 w 12568"/>
              <a:gd name="T19" fmla="*/ 6306 h 12572"/>
              <a:gd name="T20" fmla="*/ 246 w 12568"/>
              <a:gd name="T21" fmla="*/ 803 h 12572"/>
              <a:gd name="T22" fmla="*/ 151 w 12568"/>
              <a:gd name="T23" fmla="*/ 153 h 12572"/>
              <a:gd name="T24" fmla="*/ 796 w 12568"/>
              <a:gd name="T25" fmla="*/ 249 h 12572"/>
              <a:gd name="T26" fmla="*/ 6263 w 12568"/>
              <a:gd name="T27" fmla="*/ 5753 h 12572"/>
              <a:gd name="T28" fmla="*/ 11762 w 12568"/>
              <a:gd name="T29" fmla="*/ 252 h 12572"/>
              <a:gd name="T30" fmla="*/ 12415 w 12568"/>
              <a:gd name="T31" fmla="*/ 156 h 12572"/>
              <a:gd name="T32" fmla="*/ 12319 w 12568"/>
              <a:gd name="T33" fmla="*/ 809 h 1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68" h="12572">
                <a:moveTo>
                  <a:pt x="12319" y="809"/>
                </a:moveTo>
                <a:lnTo>
                  <a:pt x="6818" y="6312"/>
                </a:lnTo>
                <a:lnTo>
                  <a:pt x="12166" y="11697"/>
                </a:lnTo>
                <a:cubicBezTo>
                  <a:pt x="12371" y="11903"/>
                  <a:pt x="12413" y="12194"/>
                  <a:pt x="12262" y="12347"/>
                </a:cubicBezTo>
                <a:cubicBezTo>
                  <a:pt x="12110" y="12500"/>
                  <a:pt x="11821" y="12457"/>
                  <a:pt x="11617" y="12251"/>
                </a:cubicBezTo>
                <a:lnTo>
                  <a:pt x="6266" y="6864"/>
                </a:lnTo>
                <a:lnTo>
                  <a:pt x="810" y="12323"/>
                </a:lnTo>
                <a:cubicBezTo>
                  <a:pt x="604" y="12529"/>
                  <a:pt x="311" y="12572"/>
                  <a:pt x="158" y="12419"/>
                </a:cubicBezTo>
                <a:cubicBezTo>
                  <a:pt x="4" y="12265"/>
                  <a:pt x="47" y="11973"/>
                  <a:pt x="254" y="11766"/>
                </a:cubicBezTo>
                <a:lnTo>
                  <a:pt x="5712" y="6306"/>
                </a:lnTo>
                <a:lnTo>
                  <a:pt x="246" y="803"/>
                </a:lnTo>
                <a:cubicBezTo>
                  <a:pt x="42" y="597"/>
                  <a:pt x="0" y="306"/>
                  <a:pt x="151" y="153"/>
                </a:cubicBezTo>
                <a:cubicBezTo>
                  <a:pt x="303" y="0"/>
                  <a:pt x="592" y="43"/>
                  <a:pt x="796" y="249"/>
                </a:cubicBezTo>
                <a:lnTo>
                  <a:pt x="6263" y="5753"/>
                </a:lnTo>
                <a:lnTo>
                  <a:pt x="11762" y="252"/>
                </a:lnTo>
                <a:cubicBezTo>
                  <a:pt x="11969" y="45"/>
                  <a:pt x="12261" y="3"/>
                  <a:pt x="12415" y="156"/>
                </a:cubicBezTo>
                <a:cubicBezTo>
                  <a:pt x="12568" y="310"/>
                  <a:pt x="12526" y="602"/>
                  <a:pt x="12319" y="8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6603AA4-4FA8-9726-270F-BCC9EA723A7F}"/>
              </a:ext>
            </a:extLst>
          </p:cNvPr>
          <p:cNvSpPr/>
          <p:nvPr/>
        </p:nvSpPr>
        <p:spPr>
          <a:xfrm>
            <a:off x="11020435" y="40771"/>
            <a:ext cx="294706" cy="268463"/>
          </a:xfrm>
          <a:custGeom>
            <a:avLst/>
            <a:gdLst>
              <a:gd name="T0" fmla="*/ 325 w 351"/>
              <a:gd name="T1" fmla="*/ 0 h 351"/>
              <a:gd name="T2" fmla="*/ 27 w 351"/>
              <a:gd name="T3" fmla="*/ 0 h 351"/>
              <a:gd name="T4" fmla="*/ 0 w 351"/>
              <a:gd name="T5" fmla="*/ 27 h 351"/>
              <a:gd name="T6" fmla="*/ 0 w 351"/>
              <a:gd name="T7" fmla="*/ 325 h 351"/>
              <a:gd name="T8" fmla="*/ 27 w 351"/>
              <a:gd name="T9" fmla="*/ 351 h 351"/>
              <a:gd name="T10" fmla="*/ 325 w 351"/>
              <a:gd name="T11" fmla="*/ 351 h 351"/>
              <a:gd name="T12" fmla="*/ 351 w 351"/>
              <a:gd name="T13" fmla="*/ 325 h 351"/>
              <a:gd name="T14" fmla="*/ 351 w 351"/>
              <a:gd name="T15" fmla="*/ 27 h 351"/>
              <a:gd name="T16" fmla="*/ 325 w 351"/>
              <a:gd name="T17" fmla="*/ 0 h 351"/>
              <a:gd name="T18" fmla="*/ 240 w 351"/>
              <a:gd name="T19" fmla="*/ 202 h 351"/>
              <a:gd name="T20" fmla="*/ 111 w 351"/>
              <a:gd name="T21" fmla="*/ 202 h 351"/>
              <a:gd name="T22" fmla="*/ 85 w 351"/>
              <a:gd name="T23" fmla="*/ 176 h 351"/>
              <a:gd name="T24" fmla="*/ 111 w 351"/>
              <a:gd name="T25" fmla="*/ 149 h 351"/>
              <a:gd name="T26" fmla="*/ 240 w 351"/>
              <a:gd name="T27" fmla="*/ 149 h 351"/>
              <a:gd name="T28" fmla="*/ 267 w 351"/>
              <a:gd name="T29" fmla="*/ 176 h 351"/>
              <a:gd name="T30" fmla="*/ 240 w 351"/>
              <a:gd name="T31" fmla="*/ 202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1" h="351">
                <a:moveTo>
                  <a:pt x="325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325"/>
                </a:lnTo>
                <a:cubicBezTo>
                  <a:pt x="0" y="340"/>
                  <a:pt x="12" y="351"/>
                  <a:pt x="27" y="351"/>
                </a:cubicBezTo>
                <a:lnTo>
                  <a:pt x="325" y="351"/>
                </a:lnTo>
                <a:cubicBezTo>
                  <a:pt x="340" y="351"/>
                  <a:pt x="351" y="340"/>
                  <a:pt x="351" y="325"/>
                </a:cubicBezTo>
                <a:lnTo>
                  <a:pt x="351" y="27"/>
                </a:lnTo>
                <a:cubicBezTo>
                  <a:pt x="351" y="12"/>
                  <a:pt x="340" y="0"/>
                  <a:pt x="325" y="0"/>
                </a:cubicBezTo>
                <a:close/>
                <a:moveTo>
                  <a:pt x="240" y="202"/>
                </a:moveTo>
                <a:lnTo>
                  <a:pt x="111" y="202"/>
                </a:lnTo>
                <a:cubicBezTo>
                  <a:pt x="97" y="202"/>
                  <a:pt x="85" y="190"/>
                  <a:pt x="85" y="176"/>
                </a:cubicBezTo>
                <a:cubicBezTo>
                  <a:pt x="85" y="161"/>
                  <a:pt x="97" y="149"/>
                  <a:pt x="111" y="149"/>
                </a:cubicBezTo>
                <a:lnTo>
                  <a:pt x="240" y="149"/>
                </a:lnTo>
                <a:cubicBezTo>
                  <a:pt x="255" y="149"/>
                  <a:pt x="267" y="161"/>
                  <a:pt x="267" y="176"/>
                </a:cubicBezTo>
                <a:cubicBezTo>
                  <a:pt x="267" y="190"/>
                  <a:pt x="255" y="202"/>
                  <a:pt x="240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90A0C-D3F0-A7C3-7F59-1A23F408EEE5}"/>
              </a:ext>
            </a:extLst>
          </p:cNvPr>
          <p:cNvSpPr/>
          <p:nvPr/>
        </p:nvSpPr>
        <p:spPr>
          <a:xfrm>
            <a:off x="11479457" y="56016"/>
            <a:ext cx="239194" cy="239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708EE4-27AC-67B6-785A-9600C88B3A85}"/>
              </a:ext>
            </a:extLst>
          </p:cNvPr>
          <p:cNvGrpSpPr/>
          <p:nvPr/>
        </p:nvGrpSpPr>
        <p:grpSpPr>
          <a:xfrm>
            <a:off x="205758" y="487606"/>
            <a:ext cx="11727449" cy="1294711"/>
            <a:chOff x="5683327" y="556578"/>
            <a:chExt cx="5299840" cy="78092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356B7D-B40B-4A4A-DCA6-7C349E27D6C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4718">
              <a:off x="5849424" y="556578"/>
              <a:ext cx="1013775" cy="780923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B2C47F-A4BD-2ABC-8141-F391EA96EA4D}"/>
                </a:ext>
              </a:extLst>
            </p:cNvPr>
            <p:cNvSpPr/>
            <p:nvPr/>
          </p:nvSpPr>
          <p:spPr>
            <a:xfrm>
              <a:off x="5683327" y="599507"/>
              <a:ext cx="5299840" cy="728881"/>
            </a:xfrm>
            <a:custGeom>
              <a:avLst/>
              <a:gdLst>
                <a:gd name="connsiteX0" fmla="*/ 0 w 5299840"/>
                <a:gd name="connsiteY0" fmla="*/ 121483 h 728881"/>
                <a:gd name="connsiteX1" fmla="*/ 121483 w 5299840"/>
                <a:gd name="connsiteY1" fmla="*/ 0 h 728881"/>
                <a:gd name="connsiteX2" fmla="*/ 582220 w 5299840"/>
                <a:gd name="connsiteY2" fmla="*/ 0 h 728881"/>
                <a:gd name="connsiteX3" fmla="*/ 1042958 w 5299840"/>
                <a:gd name="connsiteY3" fmla="*/ 0 h 728881"/>
                <a:gd name="connsiteX4" fmla="*/ 1705970 w 5299840"/>
                <a:gd name="connsiteY4" fmla="*/ 0 h 728881"/>
                <a:gd name="connsiteX5" fmla="*/ 2318414 w 5299840"/>
                <a:gd name="connsiteY5" fmla="*/ 0 h 728881"/>
                <a:gd name="connsiteX6" fmla="*/ 2930857 w 5299840"/>
                <a:gd name="connsiteY6" fmla="*/ 0 h 728881"/>
                <a:gd name="connsiteX7" fmla="*/ 3391595 w 5299840"/>
                <a:gd name="connsiteY7" fmla="*/ 0 h 728881"/>
                <a:gd name="connsiteX8" fmla="*/ 3801764 w 5299840"/>
                <a:gd name="connsiteY8" fmla="*/ 0 h 728881"/>
                <a:gd name="connsiteX9" fmla="*/ 4262501 w 5299840"/>
                <a:gd name="connsiteY9" fmla="*/ 0 h 728881"/>
                <a:gd name="connsiteX10" fmla="*/ 5178357 w 5299840"/>
                <a:gd name="connsiteY10" fmla="*/ 0 h 728881"/>
                <a:gd name="connsiteX11" fmla="*/ 5299840 w 5299840"/>
                <a:gd name="connsiteY11" fmla="*/ 121483 h 728881"/>
                <a:gd name="connsiteX12" fmla="*/ 5299840 w 5299840"/>
                <a:gd name="connsiteY12" fmla="*/ 607398 h 728881"/>
                <a:gd name="connsiteX13" fmla="*/ 5178357 w 5299840"/>
                <a:gd name="connsiteY13" fmla="*/ 728881 h 728881"/>
                <a:gd name="connsiteX14" fmla="*/ 4768188 w 5299840"/>
                <a:gd name="connsiteY14" fmla="*/ 728881 h 728881"/>
                <a:gd name="connsiteX15" fmla="*/ 4155745 w 5299840"/>
                <a:gd name="connsiteY15" fmla="*/ 728881 h 728881"/>
                <a:gd name="connsiteX16" fmla="*/ 3543301 w 5299840"/>
                <a:gd name="connsiteY16" fmla="*/ 728881 h 728881"/>
                <a:gd name="connsiteX17" fmla="*/ 3082564 w 5299840"/>
                <a:gd name="connsiteY17" fmla="*/ 728881 h 728881"/>
                <a:gd name="connsiteX18" fmla="*/ 2621826 w 5299840"/>
                <a:gd name="connsiteY18" fmla="*/ 728881 h 728881"/>
                <a:gd name="connsiteX19" fmla="*/ 2059951 w 5299840"/>
                <a:gd name="connsiteY19" fmla="*/ 728881 h 728881"/>
                <a:gd name="connsiteX20" fmla="*/ 1649783 w 5299840"/>
                <a:gd name="connsiteY20" fmla="*/ 728881 h 728881"/>
                <a:gd name="connsiteX21" fmla="*/ 1239614 w 5299840"/>
                <a:gd name="connsiteY21" fmla="*/ 728881 h 728881"/>
                <a:gd name="connsiteX22" fmla="*/ 728308 w 5299840"/>
                <a:gd name="connsiteY22" fmla="*/ 728881 h 728881"/>
                <a:gd name="connsiteX23" fmla="*/ 121483 w 5299840"/>
                <a:gd name="connsiteY23" fmla="*/ 728881 h 728881"/>
                <a:gd name="connsiteX24" fmla="*/ 0 w 5299840"/>
                <a:gd name="connsiteY24" fmla="*/ 607398 h 728881"/>
                <a:gd name="connsiteX25" fmla="*/ 0 w 5299840"/>
                <a:gd name="connsiteY25" fmla="*/ 121483 h 72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99840" h="728881" extrusionOk="0">
                  <a:moveTo>
                    <a:pt x="0" y="121483"/>
                  </a:moveTo>
                  <a:cubicBezTo>
                    <a:pt x="2529" y="53693"/>
                    <a:pt x="42831" y="9498"/>
                    <a:pt x="121483" y="0"/>
                  </a:cubicBezTo>
                  <a:cubicBezTo>
                    <a:pt x="317735" y="-47307"/>
                    <a:pt x="461014" y="7087"/>
                    <a:pt x="582220" y="0"/>
                  </a:cubicBezTo>
                  <a:cubicBezTo>
                    <a:pt x="703426" y="-7087"/>
                    <a:pt x="923652" y="24059"/>
                    <a:pt x="1042958" y="0"/>
                  </a:cubicBezTo>
                  <a:cubicBezTo>
                    <a:pt x="1162264" y="-24059"/>
                    <a:pt x="1396842" y="6783"/>
                    <a:pt x="1705970" y="0"/>
                  </a:cubicBezTo>
                  <a:cubicBezTo>
                    <a:pt x="2015098" y="-6783"/>
                    <a:pt x="2127628" y="56169"/>
                    <a:pt x="2318414" y="0"/>
                  </a:cubicBezTo>
                  <a:cubicBezTo>
                    <a:pt x="2509200" y="-56169"/>
                    <a:pt x="2693276" y="5022"/>
                    <a:pt x="2930857" y="0"/>
                  </a:cubicBezTo>
                  <a:cubicBezTo>
                    <a:pt x="3168438" y="-5022"/>
                    <a:pt x="3190378" y="34446"/>
                    <a:pt x="3391595" y="0"/>
                  </a:cubicBezTo>
                  <a:cubicBezTo>
                    <a:pt x="3592812" y="-34446"/>
                    <a:pt x="3683380" y="6806"/>
                    <a:pt x="3801764" y="0"/>
                  </a:cubicBezTo>
                  <a:cubicBezTo>
                    <a:pt x="3920148" y="-6806"/>
                    <a:pt x="4100287" y="36301"/>
                    <a:pt x="4262501" y="0"/>
                  </a:cubicBezTo>
                  <a:cubicBezTo>
                    <a:pt x="4424715" y="-36301"/>
                    <a:pt x="4749813" y="6324"/>
                    <a:pt x="5178357" y="0"/>
                  </a:cubicBezTo>
                  <a:cubicBezTo>
                    <a:pt x="5236656" y="11009"/>
                    <a:pt x="5307257" y="53611"/>
                    <a:pt x="5299840" y="121483"/>
                  </a:cubicBezTo>
                  <a:cubicBezTo>
                    <a:pt x="5349434" y="338988"/>
                    <a:pt x="5253476" y="411840"/>
                    <a:pt x="5299840" y="607398"/>
                  </a:cubicBezTo>
                  <a:cubicBezTo>
                    <a:pt x="5302456" y="677984"/>
                    <a:pt x="5241660" y="734512"/>
                    <a:pt x="5178357" y="728881"/>
                  </a:cubicBezTo>
                  <a:cubicBezTo>
                    <a:pt x="5024641" y="745429"/>
                    <a:pt x="4901230" y="715795"/>
                    <a:pt x="4768188" y="728881"/>
                  </a:cubicBezTo>
                  <a:cubicBezTo>
                    <a:pt x="4635146" y="741967"/>
                    <a:pt x="4309189" y="681509"/>
                    <a:pt x="4155745" y="728881"/>
                  </a:cubicBezTo>
                  <a:cubicBezTo>
                    <a:pt x="4002301" y="776253"/>
                    <a:pt x="3805853" y="697653"/>
                    <a:pt x="3543301" y="728881"/>
                  </a:cubicBezTo>
                  <a:cubicBezTo>
                    <a:pt x="3280749" y="760109"/>
                    <a:pt x="3206095" y="710142"/>
                    <a:pt x="3082564" y="728881"/>
                  </a:cubicBezTo>
                  <a:cubicBezTo>
                    <a:pt x="2959033" y="747620"/>
                    <a:pt x="2722118" y="683612"/>
                    <a:pt x="2621826" y="728881"/>
                  </a:cubicBezTo>
                  <a:cubicBezTo>
                    <a:pt x="2521534" y="774150"/>
                    <a:pt x="2243366" y="698404"/>
                    <a:pt x="2059951" y="728881"/>
                  </a:cubicBezTo>
                  <a:cubicBezTo>
                    <a:pt x="1876537" y="759358"/>
                    <a:pt x="1762853" y="715037"/>
                    <a:pt x="1649783" y="728881"/>
                  </a:cubicBezTo>
                  <a:cubicBezTo>
                    <a:pt x="1536713" y="742725"/>
                    <a:pt x="1366319" y="721423"/>
                    <a:pt x="1239614" y="728881"/>
                  </a:cubicBezTo>
                  <a:cubicBezTo>
                    <a:pt x="1112909" y="736339"/>
                    <a:pt x="956151" y="724945"/>
                    <a:pt x="728308" y="728881"/>
                  </a:cubicBezTo>
                  <a:cubicBezTo>
                    <a:pt x="500465" y="732817"/>
                    <a:pt x="340755" y="684537"/>
                    <a:pt x="121483" y="728881"/>
                  </a:cubicBezTo>
                  <a:cubicBezTo>
                    <a:pt x="68212" y="738901"/>
                    <a:pt x="3048" y="688424"/>
                    <a:pt x="0" y="607398"/>
                  </a:cubicBezTo>
                  <a:cubicBezTo>
                    <a:pt x="-10650" y="415947"/>
                    <a:pt x="23781" y="287520"/>
                    <a:pt x="0" y="121483"/>
                  </a:cubicBezTo>
                  <a:close/>
                </a:path>
              </a:pathLst>
            </a:custGeom>
            <a:noFill/>
            <a:ln>
              <a:solidFill>
                <a:srgbClr val="25A8AB"/>
              </a:solidFill>
              <a:extLst>
                <a:ext uri="{C807C97D-BFC1-408E-A445-0C87EB9F89A2}">
                  <ask:lineSketchStyleProps xmlns:ask="http://schemas.microsoft.com/office/drawing/2018/sketchyshapes" sd="2144930863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dirty="0">
                  <a:solidFill>
                    <a:srgbClr val="7030A0"/>
                  </a:solidFill>
                  <a:latin typeface="STCaiyun" panose="02010800040101010101" pitchFamily="2" charset="-122"/>
                  <a:ea typeface="STCaiyun" panose="02010800040101010101" pitchFamily="2" charset="-122"/>
                </a:rPr>
                <a:t>         </a:t>
              </a:r>
              <a:r>
                <a:rPr lang="en-US" altLang="zh-CN" sz="8400" dirty="0">
                  <a:solidFill>
                    <a:srgbClr val="25A8AB"/>
                  </a:solidFill>
                  <a:latin typeface="STCaiyun" panose="02010800040101010101" pitchFamily="2" charset="-122"/>
                  <a:ea typeface="STCaiyun" panose="02010800040101010101" pitchFamily="2" charset="-122"/>
                </a:rPr>
                <a:t>Color-Bingo go </a:t>
              </a:r>
              <a:r>
                <a:rPr lang="en-US" altLang="zh-CN" sz="8400" dirty="0" err="1">
                  <a:solidFill>
                    <a:srgbClr val="25A8AB"/>
                  </a:solidFill>
                  <a:latin typeface="STCaiyun" panose="02010800040101010101" pitchFamily="2" charset="-122"/>
                  <a:ea typeface="STCaiyun" panose="02010800040101010101" pitchFamily="2" charset="-122"/>
                </a:rPr>
                <a:t>go</a:t>
              </a:r>
              <a:endParaRPr lang="zh-CN" altLang="en-US" sz="8400" dirty="0">
                <a:solidFill>
                  <a:srgbClr val="25A8AB"/>
                </a:solidFill>
                <a:latin typeface="STCaiyun" panose="02010800040101010101" pitchFamily="2" charset="-122"/>
                <a:ea typeface="STCaiyun" panose="02010800040101010101" pitchFamily="2" charset="-122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A8248A9-0C3E-E73A-8108-1076BB1D3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35292"/>
              </p:ext>
            </p:extLst>
          </p:nvPr>
        </p:nvGraphicFramePr>
        <p:xfrm>
          <a:off x="3979539" y="2064589"/>
          <a:ext cx="4333190" cy="384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30">
                  <a:extLst>
                    <a:ext uri="{9D8B030D-6E8A-4147-A177-3AD203B41FA5}">
                      <a16:colId xmlns:a16="http://schemas.microsoft.com/office/drawing/2014/main" val="602752373"/>
                    </a:ext>
                  </a:extLst>
                </a:gridCol>
                <a:gridCol w="439630">
                  <a:extLst>
                    <a:ext uri="{9D8B030D-6E8A-4147-A177-3AD203B41FA5}">
                      <a16:colId xmlns:a16="http://schemas.microsoft.com/office/drawing/2014/main" val="791632832"/>
                    </a:ext>
                  </a:extLst>
                </a:gridCol>
                <a:gridCol w="465843">
                  <a:extLst>
                    <a:ext uri="{9D8B030D-6E8A-4147-A177-3AD203B41FA5}">
                      <a16:colId xmlns:a16="http://schemas.microsoft.com/office/drawing/2014/main" val="186287307"/>
                    </a:ext>
                  </a:extLst>
                </a:gridCol>
                <a:gridCol w="413416">
                  <a:extLst>
                    <a:ext uri="{9D8B030D-6E8A-4147-A177-3AD203B41FA5}">
                      <a16:colId xmlns:a16="http://schemas.microsoft.com/office/drawing/2014/main" val="2958615336"/>
                    </a:ext>
                  </a:extLst>
                </a:gridCol>
                <a:gridCol w="439630">
                  <a:extLst>
                    <a:ext uri="{9D8B030D-6E8A-4147-A177-3AD203B41FA5}">
                      <a16:colId xmlns:a16="http://schemas.microsoft.com/office/drawing/2014/main" val="1337812238"/>
                    </a:ext>
                  </a:extLst>
                </a:gridCol>
                <a:gridCol w="439630">
                  <a:extLst>
                    <a:ext uri="{9D8B030D-6E8A-4147-A177-3AD203B41FA5}">
                      <a16:colId xmlns:a16="http://schemas.microsoft.com/office/drawing/2014/main" val="261433142"/>
                    </a:ext>
                  </a:extLst>
                </a:gridCol>
                <a:gridCol w="398833">
                  <a:extLst>
                    <a:ext uri="{9D8B030D-6E8A-4147-A177-3AD203B41FA5}">
                      <a16:colId xmlns:a16="http://schemas.microsoft.com/office/drawing/2014/main" val="2212996659"/>
                    </a:ext>
                  </a:extLst>
                </a:gridCol>
                <a:gridCol w="431321">
                  <a:extLst>
                    <a:ext uri="{9D8B030D-6E8A-4147-A177-3AD203B41FA5}">
                      <a16:colId xmlns:a16="http://schemas.microsoft.com/office/drawing/2014/main" val="127570591"/>
                    </a:ext>
                  </a:extLst>
                </a:gridCol>
                <a:gridCol w="419819">
                  <a:extLst>
                    <a:ext uri="{9D8B030D-6E8A-4147-A177-3AD203B41FA5}">
                      <a16:colId xmlns:a16="http://schemas.microsoft.com/office/drawing/2014/main" val="664203265"/>
                    </a:ext>
                  </a:extLst>
                </a:gridCol>
                <a:gridCol w="445438">
                  <a:extLst>
                    <a:ext uri="{9D8B030D-6E8A-4147-A177-3AD203B41FA5}">
                      <a16:colId xmlns:a16="http://schemas.microsoft.com/office/drawing/2014/main" val="343287068"/>
                    </a:ext>
                  </a:extLst>
                </a:gridCol>
              </a:tblGrid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57491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16784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725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45043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68257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1741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84768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78510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61217"/>
                  </a:ext>
                </a:extLst>
              </a:tr>
              <a:tr h="384333"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790" marR="78790" marT="39394" marB="393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80774"/>
                  </a:ext>
                </a:extLst>
              </a:tr>
            </a:tbl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6867EC6-2ECB-F1F3-0A75-AEE0FB1227EF}"/>
              </a:ext>
            </a:extLst>
          </p:cNvPr>
          <p:cNvSpPr/>
          <p:nvPr/>
        </p:nvSpPr>
        <p:spPr>
          <a:xfrm>
            <a:off x="205759" y="2248202"/>
            <a:ext cx="2219864" cy="971909"/>
          </a:xfrm>
          <a:prstGeom prst="roundRect">
            <a:avLst/>
          </a:prstGeom>
          <a:solidFill>
            <a:srgbClr val="FFFF00"/>
          </a:solidFill>
          <a:ln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25A8AB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yellow</a:t>
            </a:r>
            <a:endParaRPr lang="zh-CN" altLang="en-US" sz="4800" dirty="0">
              <a:solidFill>
                <a:srgbClr val="25A8AB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608975-7CA8-0459-6E53-11726F3E48B6}"/>
              </a:ext>
            </a:extLst>
          </p:cNvPr>
          <p:cNvSpPr/>
          <p:nvPr/>
        </p:nvSpPr>
        <p:spPr>
          <a:xfrm>
            <a:off x="9825228" y="2314187"/>
            <a:ext cx="2219864" cy="971909"/>
          </a:xfrm>
          <a:prstGeom prst="roundRect">
            <a:avLst/>
          </a:prstGeom>
          <a:solidFill>
            <a:srgbClr val="7030A0"/>
          </a:solidFill>
          <a:ln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25A8AB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PURPLE</a:t>
            </a:r>
            <a:endParaRPr lang="zh-CN" altLang="en-US" sz="4400" dirty="0">
              <a:solidFill>
                <a:srgbClr val="25A8AB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033548F-280E-6EE8-5BD3-7FFA3B725F96}"/>
              </a:ext>
            </a:extLst>
          </p:cNvPr>
          <p:cNvSpPr/>
          <p:nvPr/>
        </p:nvSpPr>
        <p:spPr>
          <a:xfrm>
            <a:off x="8672423" y="3732364"/>
            <a:ext cx="3345619" cy="1777042"/>
          </a:xfrm>
          <a:prstGeom prst="roundRect">
            <a:avLst/>
          </a:prstGeom>
          <a:noFill/>
          <a:ln w="38100"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原子 纯色填充">
            <a:extLst>
              <a:ext uri="{FF2B5EF4-FFF2-40B4-BE49-F238E27FC236}">
                <a16:creationId xmlns:a16="http://schemas.microsoft.com/office/drawing/2014/main" id="{2E9CC217-DA30-6276-D093-A9398C081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494" y="4011697"/>
            <a:ext cx="914400" cy="914400"/>
          </a:xfrm>
          <a:prstGeom prst="rect">
            <a:avLst/>
          </a:prstGeom>
        </p:spPr>
      </p:pic>
      <p:pic>
        <p:nvPicPr>
          <p:cNvPr id="25" name="图形 24" descr="灯泡和齿轮 纯色填充">
            <a:extLst>
              <a:ext uri="{FF2B5EF4-FFF2-40B4-BE49-F238E27FC236}">
                <a16:creationId xmlns:a16="http://schemas.microsoft.com/office/drawing/2014/main" id="{2C1FA5F1-6BC1-71E8-8D16-9FB59D2F1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4167" y="3993051"/>
            <a:ext cx="914400" cy="914400"/>
          </a:xfrm>
          <a:prstGeom prst="rect">
            <a:avLst/>
          </a:prstGeom>
        </p:spPr>
      </p:pic>
      <p:pic>
        <p:nvPicPr>
          <p:cNvPr id="26" name="图形 25" descr="闪电 纯色填充">
            <a:extLst>
              <a:ext uri="{FF2B5EF4-FFF2-40B4-BE49-F238E27FC236}">
                <a16:creationId xmlns:a16="http://schemas.microsoft.com/office/drawing/2014/main" id="{8D4CB5D2-4584-A70E-CDE0-1DF55333B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8567" y="4074960"/>
            <a:ext cx="914400" cy="914400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B8D587-B49C-4EA4-779A-E378778E1C23}"/>
              </a:ext>
            </a:extLst>
          </p:cNvPr>
          <p:cNvSpPr/>
          <p:nvPr/>
        </p:nvSpPr>
        <p:spPr>
          <a:xfrm>
            <a:off x="8652378" y="2329283"/>
            <a:ext cx="967263" cy="971909"/>
          </a:xfrm>
          <a:prstGeom prst="roundRect">
            <a:avLst/>
          </a:prstGeom>
          <a:noFill/>
          <a:ln w="38100"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rgbClr val="25A8AB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3</a:t>
            </a:r>
            <a:endParaRPr lang="zh-CN" altLang="en-US" sz="6000" dirty="0">
              <a:solidFill>
                <a:srgbClr val="25A8AB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1BE52BF-D6D8-C435-1E81-849BE58E9ACA}"/>
              </a:ext>
            </a:extLst>
          </p:cNvPr>
          <p:cNvSpPr/>
          <p:nvPr/>
        </p:nvSpPr>
        <p:spPr>
          <a:xfrm>
            <a:off x="2589610" y="2248202"/>
            <a:ext cx="967263" cy="971909"/>
          </a:xfrm>
          <a:prstGeom prst="roundRect">
            <a:avLst/>
          </a:prstGeom>
          <a:noFill/>
          <a:ln w="38100"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rgbClr val="25A8AB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1</a:t>
            </a:r>
            <a:endParaRPr lang="zh-CN" altLang="en-US" sz="6000" dirty="0">
              <a:solidFill>
                <a:srgbClr val="25A8AB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5601AC3-3D44-DFC3-6771-515FDEFA9BC6}"/>
              </a:ext>
            </a:extLst>
          </p:cNvPr>
          <p:cNvSpPr/>
          <p:nvPr/>
        </p:nvSpPr>
        <p:spPr>
          <a:xfrm>
            <a:off x="170092" y="3732364"/>
            <a:ext cx="3345619" cy="1777042"/>
          </a:xfrm>
          <a:prstGeom prst="roundRect">
            <a:avLst/>
          </a:prstGeom>
          <a:noFill/>
          <a:ln w="38100"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30" descr="原子 纯色填充">
            <a:extLst>
              <a:ext uri="{FF2B5EF4-FFF2-40B4-BE49-F238E27FC236}">
                <a16:creationId xmlns:a16="http://schemas.microsoft.com/office/drawing/2014/main" id="{2B42EA7D-A208-E9B5-F6E0-1D85DE4DA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029" y="4028647"/>
            <a:ext cx="914400" cy="914400"/>
          </a:xfrm>
          <a:prstGeom prst="rect">
            <a:avLst/>
          </a:prstGeom>
        </p:spPr>
      </p:pic>
      <p:pic>
        <p:nvPicPr>
          <p:cNvPr id="32" name="图形 31" descr="灯泡和齿轮 纯色填充">
            <a:extLst>
              <a:ext uri="{FF2B5EF4-FFF2-40B4-BE49-F238E27FC236}">
                <a16:creationId xmlns:a16="http://schemas.microsoft.com/office/drawing/2014/main" id="{5AAEB959-41BB-0E51-8246-3ABE0FDA2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5702" y="4010001"/>
            <a:ext cx="914400" cy="9144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EDDD736-3160-D30C-04E7-4DFCB655F4C3}"/>
              </a:ext>
            </a:extLst>
          </p:cNvPr>
          <p:cNvSpPr txBox="1"/>
          <p:nvPr/>
        </p:nvSpPr>
        <p:spPr>
          <a:xfrm>
            <a:off x="9044237" y="4886603"/>
            <a:ext cx="304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Elim      Switch     Block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0557FC-C59D-2996-87C0-840FD30433D7}"/>
              </a:ext>
            </a:extLst>
          </p:cNvPr>
          <p:cNvSpPr txBox="1"/>
          <p:nvPr/>
        </p:nvSpPr>
        <p:spPr>
          <a:xfrm>
            <a:off x="528100" y="4903553"/>
            <a:ext cx="304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Elim      Switch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CB3DACE-1A8E-DD8D-9133-D6E2D61EAD14}"/>
              </a:ext>
            </a:extLst>
          </p:cNvPr>
          <p:cNvSpPr/>
          <p:nvPr/>
        </p:nvSpPr>
        <p:spPr>
          <a:xfrm>
            <a:off x="205758" y="6061494"/>
            <a:ext cx="11727450" cy="548045"/>
          </a:xfrm>
          <a:prstGeom prst="roundRect">
            <a:avLst/>
          </a:prstGeom>
          <a:noFill/>
          <a:ln w="38100">
            <a:solidFill>
              <a:srgbClr val="25A8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5A8AB"/>
                </a:solidFill>
              </a:rPr>
              <a:t>Action History:      YELLOW blocked square (6,9) (remain: 2 turns) !</a:t>
            </a:r>
            <a:endParaRPr lang="zh-CN" altLang="en-US" dirty="0">
              <a:solidFill>
                <a:srgbClr val="25A8AB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D8AF8F-8016-C51E-FC80-E3C6D2BF887A}"/>
              </a:ext>
            </a:extLst>
          </p:cNvPr>
          <p:cNvSpPr txBox="1"/>
          <p:nvPr/>
        </p:nvSpPr>
        <p:spPr>
          <a:xfrm>
            <a:off x="3983129" y="1800797"/>
            <a:ext cx="482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1      2      3      4      5      6      7      8      9     10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3387526-3A68-9513-1DD5-210C376CA6AF}"/>
              </a:ext>
            </a:extLst>
          </p:cNvPr>
          <p:cNvSpPr txBox="1"/>
          <p:nvPr/>
        </p:nvSpPr>
        <p:spPr>
          <a:xfrm>
            <a:off x="3556799" y="2041585"/>
            <a:ext cx="430887" cy="46237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/>
              <a:t>  1     2     3     4     5     6     7     8     9    10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35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214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STCaiyun</vt:lpstr>
      <vt:lpstr>taisyokatujippoi7font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珅美 吴</dc:creator>
  <cp:lastModifiedBy>珅美 吴</cp:lastModifiedBy>
  <cp:revision>4</cp:revision>
  <dcterms:created xsi:type="dcterms:W3CDTF">2024-10-05T12:18:46Z</dcterms:created>
  <dcterms:modified xsi:type="dcterms:W3CDTF">2024-10-09T11:12:11Z</dcterms:modified>
</cp:coreProperties>
</file>