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Thesis Project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Uppsala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74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7885"/>
            <a:ext cx="7772400" cy="978408"/>
          </a:xfrm>
        </p:spPr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22305"/>
            <a:ext cx="7772400" cy="2857255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800" dirty="0" smtClean="0"/>
              <a:t>Increase of Mobile Web Traffic </a:t>
            </a:r>
          </a:p>
          <a:p>
            <a:pPr algn="l"/>
            <a:endParaRPr lang="en-US" sz="2800" dirty="0" smtClean="0"/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/>
              <a:t>Need for a Solution To Navigation in information Hierarchies</a:t>
            </a:r>
          </a:p>
          <a:p>
            <a:pPr algn="l"/>
            <a:endParaRPr lang="en-US" sz="2800" dirty="0" smtClean="0"/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/>
              <a:t>Bright Future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19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093579" y="1381600"/>
            <a:ext cx="1152834" cy="98180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Diseases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655064" y="1381600"/>
            <a:ext cx="1152834" cy="98180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855983" y="1381600"/>
            <a:ext cx="1152834" cy="98180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Care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1363" y="199890"/>
            <a:ext cx="770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Random Health Care Site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066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8698" y="3161141"/>
            <a:ext cx="1024881" cy="6955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39749" y="3161141"/>
            <a:ext cx="1024881" cy="6955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Serious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68033" y="3161141"/>
            <a:ext cx="1094039" cy="6955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Uppsala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488548" y="3161141"/>
            <a:ext cx="1024881" cy="6955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960828" y="3167478"/>
            <a:ext cx="1024881" cy="6955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93579" y="1381600"/>
            <a:ext cx="1152834" cy="98180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Diseases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655064" y="1381600"/>
            <a:ext cx="1152834" cy="98180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855983" y="1381600"/>
            <a:ext cx="1152834" cy="98180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Care</a:t>
            </a:r>
            <a:endParaRPr lang="en-US" dirty="0"/>
          </a:p>
        </p:txBody>
      </p:sp>
      <p:cxnSp>
        <p:nvCxnSpPr>
          <p:cNvPr id="3" name="Elbow Connector 2"/>
          <p:cNvCxnSpPr>
            <a:stCxn id="16" idx="2"/>
            <a:endCxn id="5" idx="0"/>
          </p:cNvCxnSpPr>
          <p:nvPr/>
        </p:nvCxnSpPr>
        <p:spPr>
          <a:xfrm rot="5400000">
            <a:off x="821700" y="2312845"/>
            <a:ext cx="797736" cy="898857"/>
          </a:xfrm>
          <a:prstGeom prst="bentConnector3">
            <a:avLst>
              <a:gd name="adj1" fmla="val 6621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732779" y="2300622"/>
            <a:ext cx="797736" cy="923302"/>
          </a:xfrm>
          <a:prstGeom prst="bentConnector3">
            <a:avLst>
              <a:gd name="adj1" fmla="val 6621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8" idx="2"/>
            <a:endCxn id="10" idx="0"/>
          </p:cNvCxnSpPr>
          <p:nvPr/>
        </p:nvCxnSpPr>
        <p:spPr>
          <a:xfrm rot="5400000">
            <a:off x="3724859" y="2453600"/>
            <a:ext cx="797736" cy="61734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>
            <a:off x="6380361" y="2312844"/>
            <a:ext cx="797736" cy="898857"/>
          </a:xfrm>
          <a:prstGeom prst="bentConnector3">
            <a:avLst>
              <a:gd name="adj1" fmla="val 6621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H="1">
            <a:off x="7291440" y="2300621"/>
            <a:ext cx="797736" cy="923302"/>
          </a:xfrm>
          <a:prstGeom prst="bentConnector3">
            <a:avLst>
              <a:gd name="adj1" fmla="val 6621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561056" y="3172445"/>
            <a:ext cx="1094039" cy="6955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Stockho</a:t>
            </a:r>
            <a:r>
              <a:rPr lang="en-US" dirty="0" smtClean="0"/>
              <a:t>-lm</a:t>
            </a:r>
            <a:endParaRPr lang="en-US" dirty="0"/>
          </a:p>
        </p:txBody>
      </p:sp>
      <p:cxnSp>
        <p:nvCxnSpPr>
          <p:cNvPr id="38" name="Elbow Connector 37"/>
          <p:cNvCxnSpPr>
            <a:stCxn id="18" idx="2"/>
            <a:endCxn id="36" idx="0"/>
          </p:cNvCxnSpPr>
          <p:nvPr/>
        </p:nvCxnSpPr>
        <p:spPr>
          <a:xfrm rot="16200000" flipH="1">
            <a:off x="4365718" y="2430087"/>
            <a:ext cx="809040" cy="67567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11363" y="199890"/>
            <a:ext cx="770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Random Health Care Site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8055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flipH="1">
            <a:off x="131211" y="4665739"/>
            <a:ext cx="514137" cy="4373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Cold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 flipH="1">
            <a:off x="1681517" y="4677497"/>
            <a:ext cx="703676" cy="4373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Cancer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 flipH="1">
            <a:off x="3151380" y="4665739"/>
            <a:ext cx="704603" cy="4373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Adress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 flipH="1">
            <a:off x="4605696" y="4659864"/>
            <a:ext cx="756083" cy="4373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Adress</a:t>
            </a:r>
            <a:endParaRPr lang="en-US" sz="1100" dirty="0"/>
          </a:p>
        </p:txBody>
      </p:sp>
      <p:sp>
        <p:nvSpPr>
          <p:cNvPr id="18" name="Rounded Rectangle 17"/>
          <p:cNvSpPr/>
          <p:nvPr/>
        </p:nvSpPr>
        <p:spPr>
          <a:xfrm flipH="1">
            <a:off x="771137" y="4672076"/>
            <a:ext cx="757517" cy="4373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Nausea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 flipH="1">
            <a:off x="2499226" y="4672076"/>
            <a:ext cx="514137" cy="4373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HIV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 flipH="1">
            <a:off x="4005756" y="4659864"/>
            <a:ext cx="514137" cy="4373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Contact</a:t>
            </a:r>
            <a:endParaRPr lang="en-US" sz="1100" dirty="0"/>
          </a:p>
        </p:txBody>
      </p:sp>
      <p:sp>
        <p:nvSpPr>
          <p:cNvPr id="21" name="Rounded Rectangle 20"/>
          <p:cNvSpPr/>
          <p:nvPr/>
        </p:nvSpPr>
        <p:spPr>
          <a:xfrm flipH="1">
            <a:off x="6329799" y="4659864"/>
            <a:ext cx="840795" cy="4373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Phone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 flipH="1">
            <a:off x="5432333" y="4671622"/>
            <a:ext cx="776356" cy="4373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Contact</a:t>
            </a:r>
            <a:endParaRPr lang="en-US" sz="1100" dirty="0"/>
          </a:p>
        </p:txBody>
      </p:sp>
      <p:sp>
        <p:nvSpPr>
          <p:cNvPr id="38" name="Rounded Rectangle 37"/>
          <p:cNvSpPr/>
          <p:nvPr/>
        </p:nvSpPr>
        <p:spPr>
          <a:xfrm>
            <a:off x="258698" y="3161141"/>
            <a:ext cx="1024881" cy="6955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939749" y="3161141"/>
            <a:ext cx="1024881" cy="6955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Serious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68033" y="3161141"/>
            <a:ext cx="1094039" cy="6955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Uppsala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488548" y="3161141"/>
            <a:ext cx="1024881" cy="6955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Blogs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960828" y="3167478"/>
            <a:ext cx="1024881" cy="6955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1093579" y="1381600"/>
            <a:ext cx="1152834" cy="98180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Diseases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655064" y="1381600"/>
            <a:ext cx="1152834" cy="98180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855983" y="1381600"/>
            <a:ext cx="1152834" cy="98180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Care</a:t>
            </a:r>
            <a:endParaRPr lang="en-US" dirty="0"/>
          </a:p>
        </p:txBody>
      </p:sp>
      <p:cxnSp>
        <p:nvCxnSpPr>
          <p:cNvPr id="46" name="Elbow Connector 45"/>
          <p:cNvCxnSpPr>
            <a:stCxn id="43" idx="2"/>
            <a:endCxn id="38" idx="0"/>
          </p:cNvCxnSpPr>
          <p:nvPr/>
        </p:nvCxnSpPr>
        <p:spPr>
          <a:xfrm rot="5400000">
            <a:off x="821700" y="2312845"/>
            <a:ext cx="797736" cy="898857"/>
          </a:xfrm>
          <a:prstGeom prst="bentConnector3">
            <a:avLst>
              <a:gd name="adj1" fmla="val 6621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H="1">
            <a:off x="1732779" y="2300622"/>
            <a:ext cx="797736" cy="923302"/>
          </a:xfrm>
          <a:prstGeom prst="bentConnector3">
            <a:avLst>
              <a:gd name="adj1" fmla="val 6621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5" idx="2"/>
            <a:endCxn id="40" idx="0"/>
          </p:cNvCxnSpPr>
          <p:nvPr/>
        </p:nvCxnSpPr>
        <p:spPr>
          <a:xfrm rot="5400000">
            <a:off x="3724859" y="2453600"/>
            <a:ext cx="797736" cy="61734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5400000">
            <a:off x="6380361" y="2312844"/>
            <a:ext cx="797736" cy="898857"/>
          </a:xfrm>
          <a:prstGeom prst="bentConnector3">
            <a:avLst>
              <a:gd name="adj1" fmla="val 6621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H="1">
            <a:off x="7291440" y="2300621"/>
            <a:ext cx="797736" cy="923302"/>
          </a:xfrm>
          <a:prstGeom prst="bentConnector3">
            <a:avLst>
              <a:gd name="adj1" fmla="val 6621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4561056" y="3172445"/>
            <a:ext cx="1094039" cy="6955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Stockho</a:t>
            </a:r>
            <a:r>
              <a:rPr lang="en-US" dirty="0" smtClean="0"/>
              <a:t>-lm</a:t>
            </a:r>
            <a:endParaRPr lang="en-US" dirty="0"/>
          </a:p>
        </p:txBody>
      </p:sp>
      <p:cxnSp>
        <p:nvCxnSpPr>
          <p:cNvPr id="52" name="Elbow Connector 51"/>
          <p:cNvCxnSpPr>
            <a:stCxn id="45" idx="2"/>
            <a:endCxn id="51" idx="0"/>
          </p:cNvCxnSpPr>
          <p:nvPr/>
        </p:nvCxnSpPr>
        <p:spPr>
          <a:xfrm rot="16200000" flipH="1">
            <a:off x="4365718" y="2430087"/>
            <a:ext cx="809040" cy="67567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8" idx="2"/>
            <a:endCxn id="18" idx="0"/>
          </p:cNvCxnSpPr>
          <p:nvPr/>
        </p:nvCxnSpPr>
        <p:spPr>
          <a:xfrm rot="16200000" flipH="1">
            <a:off x="552833" y="4075014"/>
            <a:ext cx="815368" cy="37875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8" idx="2"/>
          </p:cNvCxnSpPr>
          <p:nvPr/>
        </p:nvCxnSpPr>
        <p:spPr>
          <a:xfrm rot="5400000">
            <a:off x="175194" y="4069793"/>
            <a:ext cx="809031" cy="38286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16200000" flipH="1">
            <a:off x="2180931" y="4072275"/>
            <a:ext cx="815368" cy="40684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5400000">
            <a:off x="1789249" y="4081097"/>
            <a:ext cx="809031" cy="38286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6200000" flipH="1">
            <a:off x="3651720" y="4072275"/>
            <a:ext cx="815368" cy="40684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5400000">
            <a:off x="3260038" y="4081097"/>
            <a:ext cx="809031" cy="38286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6200000" flipH="1">
            <a:off x="4995985" y="4078612"/>
            <a:ext cx="815368" cy="40684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>
            <a:off x="4604303" y="4087434"/>
            <a:ext cx="809031" cy="38286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H="1">
            <a:off x="6293449" y="4072274"/>
            <a:ext cx="815368" cy="40684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 flipH="1">
            <a:off x="7490173" y="4665285"/>
            <a:ext cx="514137" cy="4373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New</a:t>
            </a:r>
            <a:endParaRPr lang="en-US" sz="1100" dirty="0"/>
          </a:p>
        </p:txBody>
      </p:sp>
      <p:sp>
        <p:nvSpPr>
          <p:cNvPr id="68" name="Rounded Rectangle 67"/>
          <p:cNvSpPr/>
          <p:nvPr/>
        </p:nvSpPr>
        <p:spPr>
          <a:xfrm flipH="1">
            <a:off x="8185803" y="4671622"/>
            <a:ext cx="514137" cy="4373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Old</a:t>
            </a:r>
            <a:endParaRPr lang="en-US" sz="1100" dirty="0"/>
          </a:p>
        </p:txBody>
      </p:sp>
      <p:cxnSp>
        <p:nvCxnSpPr>
          <p:cNvPr id="69" name="Elbow Connector 68"/>
          <p:cNvCxnSpPr/>
          <p:nvPr/>
        </p:nvCxnSpPr>
        <p:spPr>
          <a:xfrm rot="16200000" flipH="1">
            <a:off x="7822794" y="4084032"/>
            <a:ext cx="815368" cy="40684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>
            <a:off x="7431112" y="4092854"/>
            <a:ext cx="809031" cy="38286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11363" y="199890"/>
            <a:ext cx="770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Random Health Care Site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610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7885"/>
            <a:ext cx="7772400" cy="978408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22305"/>
            <a:ext cx="7772400" cy="2857255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800" dirty="0" smtClean="0"/>
              <a:t>The problem</a:t>
            </a:r>
          </a:p>
          <a:p>
            <a:pPr algn="l"/>
            <a:endParaRPr lang="en-US" sz="28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/>
              <a:t>Motivation</a:t>
            </a:r>
          </a:p>
          <a:p>
            <a:pPr algn="l"/>
            <a:endParaRPr lang="en-US" sz="28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/>
              <a:t>Deliverable</a:t>
            </a:r>
          </a:p>
          <a:p>
            <a:pPr algn="l"/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5622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7885"/>
            <a:ext cx="7772400" cy="978408"/>
          </a:xfrm>
        </p:spPr>
        <p:txBody>
          <a:bodyPr/>
          <a:lstStyle/>
          <a:p>
            <a:pPr algn="l"/>
            <a:r>
              <a:rPr lang="en-US" dirty="0" smtClean="0"/>
              <a:t>The Problem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22305"/>
            <a:ext cx="7772400" cy="2857255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800" dirty="0" smtClean="0"/>
              <a:t>Mobile Websites</a:t>
            </a:r>
          </a:p>
          <a:p>
            <a:pPr algn="l"/>
            <a:endParaRPr lang="en-US" sz="2800" dirty="0" smtClean="0"/>
          </a:p>
          <a:p>
            <a:pPr marL="1371600" lvl="2" indent="-457200" algn="l">
              <a:buFont typeface="Arial"/>
              <a:buChar char="•"/>
            </a:pPr>
            <a:r>
              <a:rPr lang="en-US" sz="2600" dirty="0"/>
              <a:t>Information H</a:t>
            </a:r>
            <a:r>
              <a:rPr lang="en-US" sz="2600" dirty="0" smtClean="0"/>
              <a:t>ierarchies</a:t>
            </a:r>
          </a:p>
          <a:p>
            <a:pPr algn="l"/>
            <a:endParaRPr lang="en-US" sz="2800" dirty="0"/>
          </a:p>
          <a:p>
            <a:pPr marL="1371600" lvl="2" indent="-457200" algn="l">
              <a:buFont typeface="Arial"/>
              <a:buChar char="•"/>
            </a:pPr>
            <a:r>
              <a:rPr lang="en-US" sz="2600" dirty="0" smtClean="0"/>
              <a:t>Navigation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85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7885"/>
            <a:ext cx="7772400" cy="978408"/>
          </a:xfrm>
        </p:spPr>
        <p:txBody>
          <a:bodyPr/>
          <a:lstStyle/>
          <a:p>
            <a:pPr algn="l"/>
            <a:r>
              <a:rPr lang="en-US" dirty="0" smtClean="0"/>
              <a:t>Motivation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04" y="2409663"/>
            <a:ext cx="6256184" cy="234364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703058" y="2680881"/>
            <a:ext cx="128125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91299" y="2680427"/>
            <a:ext cx="11292" cy="201065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91299" y="4702842"/>
            <a:ext cx="128125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972552" y="2680427"/>
            <a:ext cx="11292" cy="201065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26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7885"/>
            <a:ext cx="7772400" cy="978408"/>
          </a:xfrm>
        </p:spPr>
        <p:txBody>
          <a:bodyPr/>
          <a:lstStyle/>
          <a:p>
            <a:pPr algn="l"/>
            <a:r>
              <a:rPr lang="en-US" dirty="0" smtClean="0"/>
              <a:t>Deliverable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22305"/>
            <a:ext cx="7772400" cy="2857255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800" dirty="0" smtClean="0"/>
              <a:t>Analysis</a:t>
            </a:r>
          </a:p>
          <a:p>
            <a:pPr algn="l"/>
            <a:endParaRPr lang="en-US" sz="2800" dirty="0" smtClean="0"/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/>
              <a:t>Implementation</a:t>
            </a:r>
          </a:p>
          <a:p>
            <a:pPr algn="l"/>
            <a:endParaRPr lang="en-US" sz="2800" dirty="0" smtClean="0"/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/>
              <a:t>User Tests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491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7885"/>
            <a:ext cx="7772400" cy="978408"/>
          </a:xfrm>
        </p:spPr>
        <p:txBody>
          <a:bodyPr/>
          <a:lstStyle/>
          <a:p>
            <a:pPr algn="l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6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284</TotalTime>
  <Words>92</Words>
  <Application>Microsoft Macintosh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Story</vt:lpstr>
      <vt:lpstr>Thesis Project </vt:lpstr>
      <vt:lpstr>PowerPoint Presentation</vt:lpstr>
      <vt:lpstr>PowerPoint Presentation</vt:lpstr>
      <vt:lpstr>PowerPoint Presentation</vt:lpstr>
      <vt:lpstr>Agenda</vt:lpstr>
      <vt:lpstr>The Problem </vt:lpstr>
      <vt:lpstr>Motivation </vt:lpstr>
      <vt:lpstr>Deliverable </vt:lpstr>
      <vt:lpstr>Questions?</vt:lpstr>
      <vt:lpstr>Summary</vt:lpstr>
    </vt:vector>
  </TitlesOfParts>
  <Company>Valtech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Project </dc:title>
  <dc:creator>Sammi Haj Hassine</dc:creator>
  <cp:lastModifiedBy>Sammi Haj Hassine</cp:lastModifiedBy>
  <cp:revision>16</cp:revision>
  <dcterms:created xsi:type="dcterms:W3CDTF">2012-12-14T07:41:37Z</dcterms:created>
  <dcterms:modified xsi:type="dcterms:W3CDTF">2012-12-14T12:26:34Z</dcterms:modified>
</cp:coreProperties>
</file>