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</p:sldIdLst>
  <p:sldSz cy="9144000" cx="6858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AE27C-EF21-4A5E-87CC-9F971D6B4831}" type="datetimeFigureOut">
              <a:rPr lang="en-US" smtClean="0"/>
              <a:t>8/5/2024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1722C-4B07-40E9-A7AF-73E2CEB8121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233" y="71438"/>
            <a:ext cx="3063015" cy="3071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5034" y="1"/>
            <a:ext cx="3835866" cy="27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3214678"/>
            <a:ext cx="5072098" cy="321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6500818"/>
            <a:ext cx="4799522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3831730" y="4312146"/>
            <a:ext cx="4409489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30" y="6643702"/>
            <a:ext cx="4425957" cy="2456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30" y="3550328"/>
            <a:ext cx="4429132" cy="2979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-1421718" y="5793483"/>
            <a:ext cx="4850326" cy="1850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14620" y="0"/>
            <a:ext cx="4143380" cy="3268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-404012" y="404012"/>
            <a:ext cx="3451205" cy="2643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3991473" cy="2571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714612"/>
            <a:ext cx="4000504" cy="110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5400000">
            <a:off x="4170655" y="1313154"/>
            <a:ext cx="4000498" cy="1374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 rot="5400000">
            <a:off x="2674256" y="1464573"/>
            <a:ext cx="4214810" cy="1285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 rot="5400000">
            <a:off x="3005746" y="5291778"/>
            <a:ext cx="4847012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 rot="5400000">
            <a:off x="-1461141" y="5472833"/>
            <a:ext cx="5132337" cy="221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