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693F-8D77-7F17-4EF1-F60F61B8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4BF70-078E-F381-D8AF-714281E5A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B6513-5A38-AA62-D1A0-3FFAA91B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E9D1-EB9B-44D7-8062-34B0EE80965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195D-E677-04F4-AA96-C378EDC1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6C26-80CC-0D0B-A6DA-9B3A1F72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C7E-1C05-4627-B992-A0DE3982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8F64-F38E-C9EC-EC48-2713B7D6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1617-4922-2846-3DB2-94BDA06C5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D923-10B4-A3CE-D640-89BCEEB2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E9D1-EB9B-44D7-8062-34B0EE80965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DD20B-683B-9652-9BDE-DE28308B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B97B-6F4B-87DE-3C5B-684C866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C7E-1C05-4627-B992-A0DE3982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76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AFF4F-77DD-83E9-88A4-34891F296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0F6AF-ED72-03F6-1B6B-4D0D59FFB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A41A3-3AC5-ED93-AFE8-126055C2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E9D1-EB9B-44D7-8062-34B0EE80965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4F91-4515-EFDF-BEF1-2ACB90B2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D47DC-C7F7-9C69-6EE1-EA46D752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C7E-1C05-4627-B992-A0DE3982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06DC-C28C-6C08-535A-7A36E4B2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48ED-BAE3-E47E-3D76-506EA06F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F301-DAA6-3421-8A3D-76BFE361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E9D1-EB9B-44D7-8062-34B0EE80965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0C97-3CCC-B91B-0852-390B5234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75D58-E728-CF1C-4C7F-AA8AF4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C7E-1C05-4627-B992-A0DE3982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82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D6E3-D06A-7104-268D-ED006740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9BA79-FB8A-A258-6BCF-605BB41E8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4C99-FB37-B101-E3D2-F59A7B39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E9D1-EB9B-44D7-8062-34B0EE80965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65BB-D1E8-B6FF-446C-98F5A8A3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54C3-8E71-3212-9824-CE026836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C7E-1C05-4627-B992-A0DE3982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8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290A-466B-69F0-3FDF-EF7A4212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688A-122C-546D-FCBF-E7A5CF551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27381-7BF6-A140-BA81-8C5A9B8F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3C16-A94E-D9A8-C809-97D7322B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E9D1-EB9B-44D7-8062-34B0EE80965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28667-6725-A78F-7852-12BB7D0C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9C2BF-DACA-1278-D1EC-D022269A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C7E-1C05-4627-B992-A0DE3982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0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63BD-6A16-E1C8-7E8E-681FB7DF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F62AB-44A0-52E1-A82F-A890EF4B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98019-1FB3-44B5-05E9-CE3CA293A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45AE3-59C6-E1B9-49BD-27B95F250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E25D6-4CE1-67DC-5858-70FECEABD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85798-CF3D-CACD-0276-627A62FC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E9D1-EB9B-44D7-8062-34B0EE80965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BB349-4F39-5FE0-8619-A14E5867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90795-5AD0-30AA-8DD1-9A9103F8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C7E-1C05-4627-B992-A0DE3982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4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DE2D-37B3-57CE-D37C-9A7EDEB4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8A6BF-5A03-0B13-C2FB-FCEE40FC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E9D1-EB9B-44D7-8062-34B0EE80965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AF46C-FB11-3DE1-0103-2982AD0F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9B34A-1E66-A85D-157B-FAAD1F49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C7E-1C05-4627-B992-A0DE3982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7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A38FB-7FFE-4BA4-8E86-8DDA6A4B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E9D1-EB9B-44D7-8062-34B0EE80965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CFAEA-25E4-ADD5-DD56-123FAE02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DBAFE-58EF-00CE-A8C4-D982FAD8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C7E-1C05-4627-B992-A0DE3982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106E-EA7E-63AA-A3AA-B1500D8E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144A-F77C-AFA8-CCE8-F644CBAE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01CBD-92F4-69E6-E8A8-7E3D9FE69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8F551-00D0-FF8A-405B-74EFEADF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E9D1-EB9B-44D7-8062-34B0EE80965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61DB9-8E8F-CAED-B8C6-FC2C1AEF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5DF3B-0D34-7126-BF27-239B287A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C7E-1C05-4627-B992-A0DE3982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3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1A36-9D4C-D909-B03B-0C437F1B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72038-4F13-6CC9-364F-2BDA64101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36B26-FA8B-BDA2-FC10-B99B8015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1F9B1-44BF-7ADD-B500-E61502B2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E9D1-EB9B-44D7-8062-34B0EE80965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A4572-CC86-02D6-FE7F-6C72BD9A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48D6-3B05-3F77-935C-D5721CAD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4C7E-1C05-4627-B992-A0DE3982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56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05219-2F42-6507-E253-6642A431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5066-5845-9795-5A52-522AECC7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8B33-5C8E-CBC8-7DF2-DF5F11D29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AE9D1-EB9B-44D7-8062-34B0EE809658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5DA5-4704-CF0F-303A-227BFE64B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67A0-DF97-3F85-83AA-F633DD0C8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4C7E-1C05-4627-B992-A0DE39825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9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7C4D-40E9-9C79-B3EA-F49DF828A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07E81-3DA9-1098-60FC-6F98CF289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7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0FC6-1BF9-8441-4C19-EC6C0E9F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9" y="0"/>
            <a:ext cx="10515600" cy="701675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find out that a given character is upper case, lower case, number or special character.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3DDA00-B17F-6854-60E5-7E06B1387F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163" y="610136"/>
            <a:ext cx="7915368" cy="62478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&lt;stdio.h&gt;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 a character:"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"%c"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"Upper Case Letter"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"Lower Case letter"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"Number"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 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"Symbol"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90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C5FB-807D-B5D2-2C8E-EC28F27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Programs..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208E-36DB-CBF8-96D0-4ADA3AC9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>
            <a:normAutofit fontScale="92500"/>
          </a:bodyPr>
          <a:lstStyle/>
          <a:p>
            <a:r>
              <a:rPr lang="en-IN" dirty="0"/>
              <a:t>C program to find average and sum of n integers</a:t>
            </a:r>
          </a:p>
          <a:p>
            <a:r>
              <a:rPr lang="en-US" dirty="0"/>
              <a:t>Write a program to calculate salary of an employee given his basic pay (to</a:t>
            </a:r>
          </a:p>
          <a:p>
            <a:pPr marL="0" indent="0">
              <a:buNone/>
            </a:pPr>
            <a:r>
              <a:rPr lang="en-US" dirty="0"/>
              <a:t>be entered by the user), HRA = 10% of the basic pay, TA = 5% of basic pay.</a:t>
            </a:r>
          </a:p>
          <a:p>
            <a:pPr marL="0" indent="0">
              <a:buNone/>
            </a:pPr>
            <a:r>
              <a:rPr lang="en-US" dirty="0"/>
              <a:t>Define HRA and TA as constants and use them to calculate the salary of the</a:t>
            </a:r>
          </a:p>
          <a:p>
            <a:pPr marL="0" indent="0">
              <a:buNone/>
            </a:pPr>
            <a:r>
              <a:rPr lang="en-US" dirty="0"/>
              <a:t>employee?</a:t>
            </a:r>
            <a:endParaRPr lang="en-IN" dirty="0"/>
          </a:p>
          <a:p>
            <a:r>
              <a:rPr lang="en-IN" dirty="0"/>
              <a:t>C Programs to display prime numbers within a range.</a:t>
            </a:r>
          </a:p>
          <a:p>
            <a:r>
              <a:rPr lang="en-IN" dirty="0"/>
              <a:t>Matrix addition</a:t>
            </a:r>
          </a:p>
          <a:p>
            <a:r>
              <a:rPr lang="en-IN" dirty="0"/>
              <a:t>Matrix transpose</a:t>
            </a:r>
          </a:p>
          <a:p>
            <a:r>
              <a:rPr lang="en-IN" dirty="0"/>
              <a:t>Swapping of 2 numbers using call by value and call by reference method</a:t>
            </a:r>
          </a:p>
        </p:txBody>
      </p:sp>
    </p:spTree>
    <p:extLst>
      <p:ext uri="{BB962C8B-B14F-4D97-AF65-F5344CB8AC3E}">
        <p14:creationId xmlns:p14="http://schemas.microsoft.com/office/powerpoint/2010/main" val="291436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44D5-B7EA-C61E-ADE1-AB4BAE95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333374"/>
            <a:ext cx="11772901" cy="641985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linga" panose="020B0502040204020203" pitchFamily="34" charset="0"/>
              </a:rPr>
              <a:t>Explain the steps involved in compilation and execution of a C program with suitable flow diagram.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linga" panose="020B0502040204020203" pitchFamily="34" charset="0"/>
              </a:rPr>
              <a:t>Describe the C structure.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linga" panose="020B0502040204020203" pitchFamily="34" charset="0"/>
              </a:rPr>
              <a:t>How is a compiler different from an interpreter?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Differentiate between algorithm and flowchart.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Write algorithms and flowchart for various problems: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Write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 algorithm and draw flowchart to find largest among 3 numbers.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linga" panose="020B0502040204020203" pitchFamily="34" charset="0"/>
              </a:rPr>
              <a:t>Find out all the roots of a quadratic equation by the following expression ax</a:t>
            </a:r>
            <a:r>
              <a:rPr lang="en-IN" sz="1800" kern="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linga" panose="020B0502040204020203" pitchFamily="34" charset="0"/>
              </a:rPr>
              <a:t>2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linga" panose="020B0502040204020203" pitchFamily="34" charset="0"/>
              </a:rPr>
              <a:t>+bx+c = 0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linga" panose="020B0502040204020203" pitchFamily="34" charset="0"/>
              </a:rPr>
              <a:t>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linga" panose="020B0502040204020203" pitchFamily="34" charset="0"/>
              </a:rPr>
              <a:t>i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linga" panose="020B0502040204020203" pitchFamily="34" charset="0"/>
              </a:rPr>
              <a:t>) Write an algorithm for computing all the roots.   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linga" panose="020B0502040204020203" pitchFamily="34" charset="0"/>
              </a:rPr>
              <a:t>(ii) Draw a flowchart for the above algorithm in 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linga" panose="020B0502040204020203" pitchFamily="34" charset="0"/>
              </a:rPr>
              <a:t>i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linga" panose="020B0502040204020203" pitchFamily="34" charset="0"/>
              </a:rPr>
              <a:t>).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linga" panose="020B0502040204020203" pitchFamily="34" charset="0"/>
              </a:rPr>
              <a:t>Differentiate between syntax error and logical error.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Differentiate between while and do-while loop.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Differentiate between break and continue statement.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Differentiate syntax error and logical error?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Kalinga" panose="020B0502040204020203" pitchFamily="34" charset="0"/>
              </a:rPr>
              <a:t>What is operator precedence and associativity?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linga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57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05FBBB4-8CEB-76F1-DA55-9A27ADC7D81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13105196"/>
              </p:ext>
            </p:extLst>
          </p:nvPr>
        </p:nvGraphicFramePr>
        <p:xfrm>
          <a:off x="223837" y="80682"/>
          <a:ext cx="2250422" cy="2560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0422">
                  <a:extLst>
                    <a:ext uri="{9D8B030D-6E8A-4147-A177-3AD203B41FA5}">
                      <a16:colId xmlns:a16="http://schemas.microsoft.com/office/drawing/2014/main" val="3723670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IN" sz="1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int main()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do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IN" sz="1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("In while loop ");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while (0);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IN" sz="1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("After loop\n");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482646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7D3AE7-6038-0B2A-5C1B-F69F36CF5A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9245987"/>
              </p:ext>
            </p:extLst>
          </p:nvPr>
        </p:nvGraphicFramePr>
        <p:xfrm>
          <a:off x="119062" y="3723350"/>
          <a:ext cx="2667635" cy="2560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635">
                  <a:extLst>
                    <a:ext uri="{9D8B030D-6E8A-4147-A177-3AD203B41FA5}">
                      <a16:colId xmlns:a16="http://schemas.microsoft.com/office/drawing/2014/main" val="2272937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#include &lt;</a:t>
                      </a:r>
                      <a:r>
                        <a:rPr lang="en-IN" sz="1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int main()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while 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IN" sz="1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("In while loop 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N" sz="1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("After loop\n");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2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5759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DA661F-A205-440B-58F1-DBF4A42A9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70445"/>
              </p:ext>
            </p:extLst>
          </p:nvPr>
        </p:nvGraphicFramePr>
        <p:xfrm>
          <a:off x="4176712" y="80682"/>
          <a:ext cx="3319463" cy="3543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9463">
                  <a:extLst>
                    <a:ext uri="{9D8B030D-6E8A-4147-A177-3AD203B41FA5}">
                      <a16:colId xmlns:a16="http://schemas.microsoft.com/office/drawing/2014/main" val="131150179"/>
                    </a:ext>
                  </a:extLst>
                </a:gridCol>
              </a:tblGrid>
              <a:tr h="1585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3. #include&lt;stdio.h&gt;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int main ( 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    int m=6,b=4;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    while (</a:t>
                      </a:r>
                      <a:r>
                        <a:rPr lang="en-IN" sz="1100" kern="100" dirty="0" err="1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    	</a:t>
                      </a:r>
                      <a:r>
                        <a:rPr lang="en-IN" sz="11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( "a=%d, b=%d\n", a, b) 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	a=a/2;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	b%=3;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   return 0;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6609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6EF683-8207-E0BA-4810-BFC3049CA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67180"/>
              </p:ext>
            </p:extLst>
          </p:nvPr>
        </p:nvGraphicFramePr>
        <p:xfrm>
          <a:off x="8638857" y="131482"/>
          <a:ext cx="2667635" cy="3262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635">
                  <a:extLst>
                    <a:ext uri="{9D8B030D-6E8A-4147-A177-3AD203B41FA5}">
                      <a16:colId xmlns:a16="http://schemas.microsoft.com/office/drawing/2014/main" val="3267611764"/>
                    </a:ext>
                  </a:extLst>
                </a:gridCol>
              </a:tblGrid>
              <a:tr h="1585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4. #include&lt;stdio.h&gt;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int main ( 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    int m=10,n=6;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    while (</a:t>
                      </a:r>
                      <a:r>
                        <a:rPr lang="en-IN" sz="1100" kern="100" dirty="0" err="1">
                          <a:solidFill>
                            <a:schemeClr val="tx1"/>
                          </a:solidFill>
                          <a:effectLst/>
                        </a:rPr>
                        <a:t>m+n</a:t>
                      </a: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    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IN" sz="11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( "m=%d, n=%d\n", m, n) 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	m=m/2;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	n%=3;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   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   return 0;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linga" panose="020B0502040204020203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96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67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573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Important Questions</vt:lpstr>
      <vt:lpstr>Write a program to find out that a given character is upper case, lower case, number or special character.</vt:lpstr>
      <vt:lpstr>Other Programs..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Questions</dc:title>
  <dc:creator>Kshiramani Naik</dc:creator>
  <cp:lastModifiedBy>Kshiramani Naik</cp:lastModifiedBy>
  <cp:revision>6</cp:revision>
  <dcterms:created xsi:type="dcterms:W3CDTF">2023-11-29T09:55:29Z</dcterms:created>
  <dcterms:modified xsi:type="dcterms:W3CDTF">2023-11-29T10:16:21Z</dcterms:modified>
</cp:coreProperties>
</file>