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Scrum‑Agile Works: Lessons from SNHU Travel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Team Retrospective &amp; Roadmap for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ChadaTech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Samantha Segura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June 14,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Scrum‑Agile Team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Product Owner – The visionary and backlog boss (Hi Christy!)</a:t>
            </a:r>
          </a:p>
          <a:p>
            <a:pPr>
              <a:defRPr sz="1800"/>
            </a:pPr>
            <a:r>
              <a:rPr sz="2800" dirty="0"/>
              <a:t>Scrum Master – Your Agile air traffic controller (that’s me!)</a:t>
            </a:r>
          </a:p>
          <a:p>
            <a:pPr>
              <a:defRPr sz="1800"/>
            </a:pPr>
            <a:r>
              <a:rPr sz="2800" dirty="0"/>
              <a:t>Development Team – Builders of cool stuff, one sprint at a time</a:t>
            </a:r>
          </a:p>
          <a:p>
            <a:pPr>
              <a:defRPr sz="1800"/>
            </a:pPr>
            <a:r>
              <a:rPr sz="2800" dirty="0"/>
              <a:t>Stakeholders – Our VIPs who steer us with feedback</a:t>
            </a:r>
          </a:p>
          <a:p>
            <a:pPr>
              <a:defRPr sz="1800"/>
            </a:pPr>
            <a:r>
              <a:rPr sz="2800" dirty="0"/>
              <a:t>Scrum only works when the whole cast shows up. (Hron &amp; </a:t>
            </a:r>
            <a:r>
              <a:rPr sz="2800" dirty="0" err="1"/>
              <a:t>Obwegeser</a:t>
            </a:r>
            <a:r>
              <a:rPr sz="2800" dirty="0"/>
              <a:t>, 2022)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Phases across the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– Turn big ideas into user stories</a:t>
            </a:r>
          </a:p>
          <a:p>
            <a:pPr>
              <a:defRPr sz="180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– Sketch and refine during sprint planning</a:t>
            </a:r>
          </a:p>
          <a:p>
            <a:pPr>
              <a:defRPr sz="180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– Code in quick, focused cycles</a:t>
            </a:r>
          </a:p>
          <a:p>
            <a:pPr>
              <a:defRPr sz="180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– Not just at the end—built into each sprint</a:t>
            </a:r>
          </a:p>
          <a:p>
            <a:pPr>
              <a:defRPr sz="180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– Release little wins early and often</a:t>
            </a:r>
          </a:p>
          <a:p>
            <a:pPr>
              <a:defRPr sz="180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– Tweak, polish, and keep improving</a:t>
            </a:r>
          </a:p>
          <a:p>
            <a:pPr>
              <a:defRPr sz="180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Agile: the SDLC’s chill, flexible cousin. (de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Marcilio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Tavares, 2023)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vs.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Waterfall: Plan → Build → Panic when changes hit</a:t>
            </a:r>
          </a:p>
          <a:p>
            <a:pPr>
              <a:defRPr sz="180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Agile: Build → Test → Adjust (and breathe)</a:t>
            </a:r>
          </a:p>
          <a:p>
            <a:pPr>
              <a:defRPr sz="180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SNHU pivoted mid-sprint? We adjusted. No tears.</a:t>
            </a:r>
          </a:p>
          <a:p>
            <a:pPr>
              <a:defRPr sz="180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Waterfall: Delays and detours</a:t>
            </a:r>
          </a:p>
          <a:p>
            <a:pPr>
              <a:defRPr sz="180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Agile: Changes welcome here</a:t>
            </a:r>
          </a:p>
          <a:p>
            <a:pPr>
              <a:defRPr sz="180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using Agile are 3x more likely to succeed. (Digital.ai, 2023)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Interruptions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surprise: Accessibility became top priority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didn’t panic—we re-prioritized the backlog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Features like screen reader support got done fast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gave us the grace to pivot without a meltdown. (Tompsett &amp; Hastie, 2023)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Agile or Waterfall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Agile if: You expect change (aka every real project)</a:t>
            </a:r>
          </a:p>
          <a:p>
            <a:pPr>
              <a:defRPr sz="180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Waterfall if: Everything is carved in stone (rare!)</a:t>
            </a:r>
          </a:p>
          <a:p>
            <a:pPr>
              <a:defRPr sz="180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thrives on feedback and fast delivery</a:t>
            </a:r>
          </a:p>
          <a:p>
            <a:pPr>
              <a:defRPr sz="180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shines in rigid, compliance-driven work</a:t>
            </a:r>
          </a:p>
          <a:p>
            <a:pPr>
              <a:defRPr sz="180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the right tool for the job. (Digital.ai, 2023)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built fast. We adapted. We actually had fun.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energy and client satisfaction were high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Scrum-Agile helped us ship with confidence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 Roll Agile out across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ChadaTech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Hron, M., &amp;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Obwegeser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(2022). Why and how is Scrum being adapted in practice.</a:t>
            </a:r>
          </a:p>
          <a:p>
            <a:pPr>
              <a:lnSpc>
                <a:spcPct val="200000"/>
              </a:lnSpc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Systems and Software, 183, 111110. https://doi.org/10.1016/j.jss.2021.111110</a:t>
            </a:r>
          </a:p>
          <a:p>
            <a:pPr>
              <a:lnSpc>
                <a:spcPct val="200000"/>
              </a:lnSpc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Digital.ai. (2023). 17th Annual State of Agile Report. https://digital.ai</a:t>
            </a:r>
          </a:p>
          <a:p>
            <a:pPr>
              <a:lnSpc>
                <a:spcPct val="200000"/>
              </a:lnSpc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Tompsett, J., &amp; Hastie, S. (2023). State of Agile 2024.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InfoQ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Marcilio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W. E., &amp; Tavares, A. (2023). Agile Project Management. Project Management Journal, 54(2), 85–102.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484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Why Scrum‑Agile Works: Lessons from SNHU Travel</vt:lpstr>
      <vt:lpstr>Scrum‑Agile Team Roles</vt:lpstr>
      <vt:lpstr>Agile Phases across the SDLC</vt:lpstr>
      <vt:lpstr>Waterfall vs. Agile</vt:lpstr>
      <vt:lpstr>Handling Interruptions</vt:lpstr>
      <vt:lpstr>Choosing Agile or Waterfall</vt:lpstr>
      <vt:lpstr>Final Recommendation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Elijah Segura</cp:lastModifiedBy>
  <cp:revision>3</cp:revision>
  <dcterms:created xsi:type="dcterms:W3CDTF">2013-01-27T09:14:16Z</dcterms:created>
  <dcterms:modified xsi:type="dcterms:W3CDTF">2025-06-19T18:57:47Z</dcterms:modified>
  <cp:category/>
</cp:coreProperties>
</file>