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3"/>
    <p:sldId id="365" r:id="rId4"/>
    <p:sldId id="371" r:id="rId5"/>
  </p:sldIdLst>
  <p:sldSz cx="9144000" cy="6858000" type="screen4x3"/>
  <p:notesSz cx="6645275" cy="9777730"/>
  <p:custShowLst>
    <p:custShow name="自定义放映1" id="0">
      <p:sldLst/>
    </p:custShow>
  </p:custShowLst>
  <p:custDataLst>
    <p:tags r:id="rId1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66"/>
    <a:srgbClr val="FFCC99"/>
    <a:srgbClr val="0066FF"/>
    <a:srgbClr val="00FF00"/>
    <a:srgbClr val="FF0066"/>
    <a:srgbClr val="66FF66"/>
    <a:srgbClr val="B2B2B2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630" y="1261110"/>
            <a:ext cx="7586980" cy="37071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数字信号处理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周治国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994400"/>
            <a:ext cx="6858000" cy="50101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2023-2024-1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100567"/>
            <a:ext cx="1160630" cy="1160630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6113780" y="95649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集成电路与电子学院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956560" y="521211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信号与图像处理研究所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随堂作业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050" name="内容占位符 2"/>
          <p:cNvSpPr>
            <a:spLocks noGrp="1"/>
          </p:cNvSpPr>
          <p:nvPr>
            <p:ph idx="1"/>
          </p:nvPr>
        </p:nvSpPr>
        <p:spPr>
          <a:xfrm>
            <a:off x="533400" y="1191895"/>
            <a:ext cx="8425180" cy="5459095"/>
          </a:xfrm>
        </p:spPr>
        <p:txBody>
          <a:bodyPr vert="horz" wrap="square" lIns="91440" tIns="45720" rIns="91440" bIns="45720" anchor="t"/>
          <a:p>
            <a:pPr marL="457200" indent="-457200"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结合《数字信号处理》和《信号与系统》课程，描述对</a:t>
            </a:r>
            <a:r>
              <a:rPr 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采样定理和内插公式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的理解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宋体" panose="02010600030101010101" pitchFamily="2" charset="-122"/>
              <a:buAutoNum type="arabicPeriod"/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宋体" panose="02010600030101010101" pitchFamily="2" charset="-122"/>
              <a:buAutoNum type="arabicPeriod"/>
            </a:pPr>
            <a:r>
              <a:rPr 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参考例程，对1Hz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2Hz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正弦波叠加信号进行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8Hz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采样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实现信号采样和内插恢复，并比较原信号和恢复后信号。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838" cy="4525963"/>
          </a:xfrm>
        </p:spPr>
        <p:txBody>
          <a:bodyPr vert="horz" wrap="square" lIns="91440" tIns="45720" rIns="91440" bIns="45720" anchor="t"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每人都需要做，每个问题一页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2022.9.4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晚上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点前，提交给助教；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命名：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.pptx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建议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图文并茂，不要堆砌大段大段文字；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不要采用奇葩模板，排版优美即可；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图文引用要标明来源出处；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建议采用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WPS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，页面：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4:3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RiMWM5ZDlkY2JmZDUyYjI1YjI2YTIwZjVjYWMxYTcifQ=="/>
  <p:tag name="KSO_WPP_MARK_KEY" val="cd408fc8-325f-4830-a60d-61fb6051c38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全屏显示(4:3)</PresentationFormat>
  <Paragraphs>26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  <vt:variant>
        <vt:lpstr>自定义放映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Calibri</vt:lpstr>
      <vt:lpstr>黑体</vt:lpstr>
      <vt:lpstr>微软雅黑</vt:lpstr>
      <vt:lpstr>Arial Unicode MS</vt:lpstr>
      <vt:lpstr>Office 主题</vt:lpstr>
      <vt:lpstr>《数字信号处理》随堂作业  周治国</vt:lpstr>
      <vt:lpstr>随堂作业2</vt:lpstr>
      <vt:lpstr>要求</vt:lpstr>
      <vt:lpstr>自定义放映1</vt:lpstr>
    </vt:vector>
  </TitlesOfParts>
  <Company>sun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控制系统的一般概念 $1   绪论</dc:title>
  <dc:creator>周治国</dc:creator>
  <cp:lastModifiedBy>周治国</cp:lastModifiedBy>
  <cp:revision>185</cp:revision>
  <cp:lastPrinted>2015-09-15T03:50:00Z</cp:lastPrinted>
  <dcterms:created xsi:type="dcterms:W3CDTF">1999-05-19T08:41:00Z</dcterms:created>
  <dcterms:modified xsi:type="dcterms:W3CDTF">2023-08-31T07:10:00Z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8D6F507C7BE24A1098527390F76B986F</vt:lpwstr>
  </property>
</Properties>
</file>