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3"/>
    <p:sldId id="365" r:id="rId4"/>
  </p:sldIdLst>
  <p:sldSz cx="9144000" cy="6858000" type="screen4x3"/>
  <p:notesSz cx="6645275" cy="9777730"/>
  <p:custShowLst>
    <p:custShow name="自定义放映1" id="0">
      <p:sldLst/>
    </p:custShow>
  </p:custShowLst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FFCC99"/>
    <a:srgbClr val="0066FF"/>
    <a:srgbClr val="00FF00"/>
    <a:srgbClr val="FF0066"/>
    <a:srgbClr val="66FF66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1261110"/>
            <a:ext cx="7586980" cy="37071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周治国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94400"/>
            <a:ext cx="6858000" cy="50101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2023-2024-1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100567"/>
            <a:ext cx="1160630" cy="116063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13780" y="95649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集成电路与电子学院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956560" y="521211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信号与图像处理研究所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随堂作业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1543" y="1319848"/>
          <a:ext cx="7018020" cy="41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" imgW="3619500" imgH="2260600" progId="Equation.DSMT4">
                  <p:embed/>
                </p:oleObj>
              </mc:Choice>
              <mc:Fallback>
                <p:oleObj name="" r:id="rId2" imgW="3619500" imgH="2260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543" y="1319848"/>
                        <a:ext cx="7018020" cy="412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RiMWM5ZDlkY2JmZDUyYjI1YjI2YTIwZjVjYWMxYTcifQ=="/>
  <p:tag name="KSO_WPP_MARK_KEY" val="cd408fc8-325f-4830-a60d-61fb6051c3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全屏显示(4:3)</PresentationFormat>
  <Paragraphs>10</Paragraphs>
  <Slides>2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  <vt:variant>
        <vt:lpstr>自定义放映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Office 主题</vt:lpstr>
      <vt:lpstr>Equation.DSMT4</vt:lpstr>
      <vt:lpstr>《数字信号处理》随堂作业  周治国</vt:lpstr>
      <vt:lpstr>随堂作业2</vt:lpstr>
      <vt:lpstr>自定义放映1</vt:lpstr>
    </vt:vector>
  </TitlesOfParts>
  <Company>sun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控制系统的一般概念 $1   绪论</dc:title>
  <dc:creator>周治国</dc:creator>
  <cp:lastModifiedBy>周治国</cp:lastModifiedBy>
  <cp:revision>187</cp:revision>
  <cp:lastPrinted>2015-09-15T03:50:00Z</cp:lastPrinted>
  <dcterms:created xsi:type="dcterms:W3CDTF">1999-05-19T08:41:00Z</dcterms:created>
  <dcterms:modified xsi:type="dcterms:W3CDTF">2023-09-19T03:07:52Z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8D6F507C7BE24A1098527390F76B986F</vt:lpwstr>
  </property>
</Properties>
</file>