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3"/>
    <p:sldId id="365" r:id="rId4"/>
    <p:sldId id="372" r:id="rId5"/>
    <p:sldId id="373" r:id="rId6"/>
    <p:sldId id="374" r:id="rId7"/>
  </p:sldIdLst>
  <p:sldSz cx="9144000" cy="6858000" type="screen4x3"/>
  <p:notesSz cx="6645275" cy="9777730"/>
  <p:custShowLst>
    <p:custShow name="自定义放映1" id="0">
      <p:sldLst/>
    </p:custShow>
  </p:custShowLst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66"/>
    <a:srgbClr val="FFCC99"/>
    <a:srgbClr val="0066FF"/>
    <a:srgbClr val="00FF00"/>
    <a:srgbClr val="FF0066"/>
    <a:srgbClr val="66FF66"/>
    <a:srgbClr val="B2B2B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972" y="78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630" y="1261110"/>
            <a:ext cx="7586980" cy="37071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数字信号处理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周治国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94400"/>
            <a:ext cx="6858000" cy="50101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2023-2024-1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100567"/>
            <a:ext cx="1160630" cy="1160630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6113780" y="95649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集成电路与电子学院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956560" y="521211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信号与图像处理研究所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随堂作业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41655" y="1734820"/>
          <a:ext cx="7961630" cy="176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" imgW="4000500" imgH="965200" progId="Equation.DSMT4">
                  <p:embed/>
                </p:oleObj>
              </mc:Choice>
              <mc:Fallback>
                <p:oleObj name="" r:id="rId2" imgW="4000500" imgH="965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655" y="1734820"/>
                        <a:ext cx="7961630" cy="176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" name="矩形 275"/>
          <p:cNvSpPr/>
          <p:nvPr/>
        </p:nvSpPr>
        <p:spPr>
          <a:xfrm>
            <a:off x="4002088" y="4357688"/>
            <a:ext cx="785812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286125" y="4071938"/>
            <a:ext cx="785813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4002088" y="6429375"/>
            <a:ext cx="785812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3286125" y="6143625"/>
            <a:ext cx="785813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2633663" y="4357688"/>
            <a:ext cx="785812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2643188" y="3071813"/>
            <a:ext cx="785812" cy="214312"/>
          </a:xfrm>
          <a:prstGeom prst="rect">
            <a:avLst/>
          </a:prstGeom>
          <a:solidFill>
            <a:srgbClr val="8BE1FF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4071938" y="5000625"/>
            <a:ext cx="714375" cy="214313"/>
          </a:xfrm>
          <a:prstGeom prst="rect">
            <a:avLst/>
          </a:prstGeom>
          <a:solidFill>
            <a:srgbClr val="8BE1FF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3429000" y="5000625"/>
            <a:ext cx="642938" cy="214313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2643188" y="5000625"/>
            <a:ext cx="785812" cy="214313"/>
          </a:xfrm>
          <a:prstGeom prst="rect">
            <a:avLst/>
          </a:prstGeom>
          <a:solidFill>
            <a:srgbClr val="8BE1FF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5429250" y="5715000"/>
            <a:ext cx="785813" cy="214313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071938" y="3714750"/>
            <a:ext cx="714375" cy="214313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1357313" y="3071813"/>
            <a:ext cx="1285875" cy="214312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71500" y="2000250"/>
            <a:ext cx="785813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4071938" y="5715000"/>
            <a:ext cx="1357313" cy="21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2643188" y="3714750"/>
            <a:ext cx="1428750" cy="21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43125" y="1214438"/>
            <a:ext cx="1285875" cy="214312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643188" y="1785938"/>
            <a:ext cx="785812" cy="214312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357313" y="1785938"/>
            <a:ext cx="1285875" cy="214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531" name="组合 308"/>
          <p:cNvGrpSpPr/>
          <p:nvPr/>
        </p:nvGrpSpPr>
        <p:grpSpPr>
          <a:xfrm>
            <a:off x="857250" y="1928813"/>
            <a:ext cx="7143750" cy="73025"/>
            <a:chOff x="857224" y="1928802"/>
            <a:chExt cx="7143800" cy="73026"/>
          </a:xfrm>
        </p:grpSpPr>
        <p:cxnSp>
          <p:nvCxnSpPr>
            <p:cNvPr id="64532" name="直接连接符 6"/>
            <p:cNvCxnSpPr/>
            <p:nvPr/>
          </p:nvCxnSpPr>
          <p:spPr>
            <a:xfrm>
              <a:off x="857224" y="2000240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533" name="直接连接符 10"/>
            <p:cNvCxnSpPr/>
            <p:nvPr/>
          </p:nvCxnSpPr>
          <p:spPr>
            <a:xfrm rot="5400000">
              <a:off x="13215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4" name="直接连接符 11"/>
            <p:cNvCxnSpPr/>
            <p:nvPr/>
          </p:nvCxnSpPr>
          <p:spPr>
            <a:xfrm rot="5400000">
              <a:off x="14739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5" name="直接连接符 12"/>
            <p:cNvCxnSpPr/>
            <p:nvPr/>
          </p:nvCxnSpPr>
          <p:spPr>
            <a:xfrm rot="5400000">
              <a:off x="16263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6" name="直接连接符 13"/>
            <p:cNvCxnSpPr/>
            <p:nvPr/>
          </p:nvCxnSpPr>
          <p:spPr>
            <a:xfrm rot="5400000">
              <a:off x="17787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7" name="直接连接符 14"/>
            <p:cNvCxnSpPr/>
            <p:nvPr/>
          </p:nvCxnSpPr>
          <p:spPr>
            <a:xfrm rot="5400000">
              <a:off x="19311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8" name="直接连接符 15"/>
            <p:cNvCxnSpPr/>
            <p:nvPr/>
          </p:nvCxnSpPr>
          <p:spPr>
            <a:xfrm rot="5400000">
              <a:off x="20835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39" name="直接连接符 16"/>
            <p:cNvCxnSpPr/>
            <p:nvPr/>
          </p:nvCxnSpPr>
          <p:spPr>
            <a:xfrm rot="5400000">
              <a:off x="2235971" y="196452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0" name="直接连接符 18"/>
            <p:cNvCxnSpPr/>
            <p:nvPr/>
          </p:nvCxnSpPr>
          <p:spPr>
            <a:xfrm rot="5400000">
              <a:off x="24177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1" name="直接连接符 19"/>
            <p:cNvCxnSpPr/>
            <p:nvPr/>
          </p:nvCxnSpPr>
          <p:spPr>
            <a:xfrm rot="5400000">
              <a:off x="25701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2" name="直接连接符 20"/>
            <p:cNvCxnSpPr/>
            <p:nvPr/>
          </p:nvCxnSpPr>
          <p:spPr>
            <a:xfrm rot="5400000">
              <a:off x="27225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3" name="直接连接符 21"/>
            <p:cNvCxnSpPr/>
            <p:nvPr/>
          </p:nvCxnSpPr>
          <p:spPr>
            <a:xfrm rot="5400000">
              <a:off x="28749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4" name="直接连接符 22"/>
            <p:cNvCxnSpPr/>
            <p:nvPr/>
          </p:nvCxnSpPr>
          <p:spPr>
            <a:xfrm rot="5400000">
              <a:off x="30273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5" name="直接连接符 23"/>
            <p:cNvCxnSpPr/>
            <p:nvPr/>
          </p:nvCxnSpPr>
          <p:spPr>
            <a:xfrm rot="5400000">
              <a:off x="31797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6" name="直接连接符 24"/>
            <p:cNvCxnSpPr/>
            <p:nvPr/>
          </p:nvCxnSpPr>
          <p:spPr>
            <a:xfrm rot="5400000">
              <a:off x="333215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7" name="直接连接符 25"/>
            <p:cNvCxnSpPr/>
            <p:nvPr/>
          </p:nvCxnSpPr>
          <p:spPr>
            <a:xfrm rot="5400000">
              <a:off x="34893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8" name="直接连接符 26"/>
            <p:cNvCxnSpPr/>
            <p:nvPr/>
          </p:nvCxnSpPr>
          <p:spPr>
            <a:xfrm rot="5400000">
              <a:off x="36417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49" name="直接连接符 27"/>
            <p:cNvCxnSpPr/>
            <p:nvPr/>
          </p:nvCxnSpPr>
          <p:spPr>
            <a:xfrm rot="5400000">
              <a:off x="37941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0" name="直接连接符 28"/>
            <p:cNvCxnSpPr/>
            <p:nvPr/>
          </p:nvCxnSpPr>
          <p:spPr>
            <a:xfrm rot="5400000">
              <a:off x="39465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1" name="直接连接符 29"/>
            <p:cNvCxnSpPr/>
            <p:nvPr/>
          </p:nvCxnSpPr>
          <p:spPr>
            <a:xfrm rot="5400000">
              <a:off x="40989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2" name="直接连接符 30"/>
            <p:cNvCxnSpPr/>
            <p:nvPr/>
          </p:nvCxnSpPr>
          <p:spPr>
            <a:xfrm rot="5400000">
              <a:off x="42513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3" name="直接连接符 31"/>
            <p:cNvCxnSpPr/>
            <p:nvPr/>
          </p:nvCxnSpPr>
          <p:spPr>
            <a:xfrm rot="5400000">
              <a:off x="4403723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4" name="直接连接符 32"/>
            <p:cNvCxnSpPr/>
            <p:nvPr/>
          </p:nvCxnSpPr>
          <p:spPr>
            <a:xfrm rot="5400000">
              <a:off x="45704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5" name="直接连接符 33"/>
            <p:cNvCxnSpPr/>
            <p:nvPr/>
          </p:nvCxnSpPr>
          <p:spPr>
            <a:xfrm rot="5400000">
              <a:off x="47228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6" name="直接连接符 34"/>
            <p:cNvCxnSpPr/>
            <p:nvPr/>
          </p:nvCxnSpPr>
          <p:spPr>
            <a:xfrm rot="5400000">
              <a:off x="48752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7" name="直接连接符 35"/>
            <p:cNvCxnSpPr/>
            <p:nvPr/>
          </p:nvCxnSpPr>
          <p:spPr>
            <a:xfrm rot="5400000">
              <a:off x="50276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8" name="直接连接符 36"/>
            <p:cNvCxnSpPr/>
            <p:nvPr/>
          </p:nvCxnSpPr>
          <p:spPr>
            <a:xfrm rot="5400000">
              <a:off x="51800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59" name="直接连接符 37"/>
            <p:cNvCxnSpPr/>
            <p:nvPr/>
          </p:nvCxnSpPr>
          <p:spPr>
            <a:xfrm rot="5400000">
              <a:off x="53324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0" name="直接连接符 38"/>
            <p:cNvCxnSpPr/>
            <p:nvPr/>
          </p:nvCxnSpPr>
          <p:spPr>
            <a:xfrm rot="5400000">
              <a:off x="5484817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1" name="直接连接符 39"/>
            <p:cNvCxnSpPr/>
            <p:nvPr/>
          </p:nvCxnSpPr>
          <p:spPr>
            <a:xfrm rot="5400000">
              <a:off x="56515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2" name="直接连接符 40"/>
            <p:cNvCxnSpPr/>
            <p:nvPr/>
          </p:nvCxnSpPr>
          <p:spPr>
            <a:xfrm rot="5400000">
              <a:off x="58039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3" name="直接连接符 41"/>
            <p:cNvCxnSpPr/>
            <p:nvPr/>
          </p:nvCxnSpPr>
          <p:spPr>
            <a:xfrm rot="5400000">
              <a:off x="59563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4" name="直接连接符 42"/>
            <p:cNvCxnSpPr/>
            <p:nvPr/>
          </p:nvCxnSpPr>
          <p:spPr>
            <a:xfrm rot="5400000">
              <a:off x="61087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5" name="直接连接符 43"/>
            <p:cNvCxnSpPr/>
            <p:nvPr/>
          </p:nvCxnSpPr>
          <p:spPr>
            <a:xfrm rot="5400000">
              <a:off x="62611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6" name="直接连接符 44"/>
            <p:cNvCxnSpPr/>
            <p:nvPr/>
          </p:nvCxnSpPr>
          <p:spPr>
            <a:xfrm rot="5400000">
              <a:off x="64135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67" name="直接连接符 45"/>
            <p:cNvCxnSpPr/>
            <p:nvPr/>
          </p:nvCxnSpPr>
          <p:spPr>
            <a:xfrm rot="5400000">
              <a:off x="6565911" y="196372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grpSp>
        <p:nvGrpSpPr>
          <p:cNvPr id="64568" name="组合 310"/>
          <p:cNvGrpSpPr/>
          <p:nvPr/>
        </p:nvGrpSpPr>
        <p:grpSpPr>
          <a:xfrm>
            <a:off x="857250" y="3857625"/>
            <a:ext cx="7143750" cy="73025"/>
            <a:chOff x="857224" y="3857628"/>
            <a:chExt cx="7143800" cy="73026"/>
          </a:xfrm>
        </p:grpSpPr>
        <p:cxnSp>
          <p:nvCxnSpPr>
            <p:cNvPr id="64569" name="直接连接符 46"/>
            <p:cNvCxnSpPr/>
            <p:nvPr/>
          </p:nvCxnSpPr>
          <p:spPr>
            <a:xfrm>
              <a:off x="857224" y="3929066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570" name="直接连接符 47"/>
            <p:cNvCxnSpPr/>
            <p:nvPr/>
          </p:nvCxnSpPr>
          <p:spPr>
            <a:xfrm rot="5400000">
              <a:off x="13215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1" name="直接连接符 48"/>
            <p:cNvCxnSpPr/>
            <p:nvPr/>
          </p:nvCxnSpPr>
          <p:spPr>
            <a:xfrm rot="5400000">
              <a:off x="14739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2" name="直接连接符 49"/>
            <p:cNvCxnSpPr/>
            <p:nvPr/>
          </p:nvCxnSpPr>
          <p:spPr>
            <a:xfrm rot="5400000">
              <a:off x="16263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3" name="直接连接符 50"/>
            <p:cNvCxnSpPr/>
            <p:nvPr/>
          </p:nvCxnSpPr>
          <p:spPr>
            <a:xfrm rot="5400000">
              <a:off x="17787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4" name="直接连接符 51"/>
            <p:cNvCxnSpPr/>
            <p:nvPr/>
          </p:nvCxnSpPr>
          <p:spPr>
            <a:xfrm rot="5400000">
              <a:off x="19311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5" name="直接连接符 52"/>
            <p:cNvCxnSpPr/>
            <p:nvPr/>
          </p:nvCxnSpPr>
          <p:spPr>
            <a:xfrm rot="5400000">
              <a:off x="20835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6" name="直接连接符 53"/>
            <p:cNvCxnSpPr/>
            <p:nvPr/>
          </p:nvCxnSpPr>
          <p:spPr>
            <a:xfrm rot="5400000">
              <a:off x="2235971" y="389334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7" name="直接连接符 54"/>
            <p:cNvCxnSpPr/>
            <p:nvPr/>
          </p:nvCxnSpPr>
          <p:spPr>
            <a:xfrm rot="5400000">
              <a:off x="24177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8" name="直接连接符 55"/>
            <p:cNvCxnSpPr/>
            <p:nvPr/>
          </p:nvCxnSpPr>
          <p:spPr>
            <a:xfrm rot="5400000">
              <a:off x="25701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79" name="直接连接符 56"/>
            <p:cNvCxnSpPr/>
            <p:nvPr/>
          </p:nvCxnSpPr>
          <p:spPr>
            <a:xfrm rot="5400000">
              <a:off x="27225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0" name="直接连接符 57"/>
            <p:cNvCxnSpPr/>
            <p:nvPr/>
          </p:nvCxnSpPr>
          <p:spPr>
            <a:xfrm rot="5400000">
              <a:off x="28749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1" name="直接连接符 58"/>
            <p:cNvCxnSpPr/>
            <p:nvPr/>
          </p:nvCxnSpPr>
          <p:spPr>
            <a:xfrm rot="5400000">
              <a:off x="30273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2" name="直接连接符 59"/>
            <p:cNvCxnSpPr/>
            <p:nvPr/>
          </p:nvCxnSpPr>
          <p:spPr>
            <a:xfrm rot="5400000">
              <a:off x="31797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3" name="直接连接符 60"/>
            <p:cNvCxnSpPr/>
            <p:nvPr/>
          </p:nvCxnSpPr>
          <p:spPr>
            <a:xfrm rot="5400000">
              <a:off x="333215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4" name="直接连接符 61"/>
            <p:cNvCxnSpPr/>
            <p:nvPr/>
          </p:nvCxnSpPr>
          <p:spPr>
            <a:xfrm rot="5400000">
              <a:off x="34893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5" name="直接连接符 62"/>
            <p:cNvCxnSpPr/>
            <p:nvPr/>
          </p:nvCxnSpPr>
          <p:spPr>
            <a:xfrm rot="5400000">
              <a:off x="36417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6" name="直接连接符 63"/>
            <p:cNvCxnSpPr/>
            <p:nvPr/>
          </p:nvCxnSpPr>
          <p:spPr>
            <a:xfrm rot="5400000">
              <a:off x="37941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7" name="直接连接符 64"/>
            <p:cNvCxnSpPr/>
            <p:nvPr/>
          </p:nvCxnSpPr>
          <p:spPr>
            <a:xfrm rot="5400000">
              <a:off x="39465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8" name="直接连接符 65"/>
            <p:cNvCxnSpPr/>
            <p:nvPr/>
          </p:nvCxnSpPr>
          <p:spPr>
            <a:xfrm rot="5400000">
              <a:off x="40989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89" name="直接连接符 66"/>
            <p:cNvCxnSpPr/>
            <p:nvPr/>
          </p:nvCxnSpPr>
          <p:spPr>
            <a:xfrm rot="5400000">
              <a:off x="42513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0" name="直接连接符 67"/>
            <p:cNvCxnSpPr/>
            <p:nvPr/>
          </p:nvCxnSpPr>
          <p:spPr>
            <a:xfrm rot="5400000">
              <a:off x="4403723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1" name="直接连接符 68"/>
            <p:cNvCxnSpPr/>
            <p:nvPr/>
          </p:nvCxnSpPr>
          <p:spPr>
            <a:xfrm rot="5400000">
              <a:off x="45704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2" name="直接连接符 69"/>
            <p:cNvCxnSpPr/>
            <p:nvPr/>
          </p:nvCxnSpPr>
          <p:spPr>
            <a:xfrm rot="5400000">
              <a:off x="47228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3" name="直接连接符 70"/>
            <p:cNvCxnSpPr/>
            <p:nvPr/>
          </p:nvCxnSpPr>
          <p:spPr>
            <a:xfrm rot="5400000">
              <a:off x="48752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4" name="直接连接符 71"/>
            <p:cNvCxnSpPr/>
            <p:nvPr/>
          </p:nvCxnSpPr>
          <p:spPr>
            <a:xfrm rot="5400000">
              <a:off x="50276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5" name="直接连接符 72"/>
            <p:cNvCxnSpPr/>
            <p:nvPr/>
          </p:nvCxnSpPr>
          <p:spPr>
            <a:xfrm rot="5400000">
              <a:off x="51800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6" name="直接连接符 73"/>
            <p:cNvCxnSpPr/>
            <p:nvPr/>
          </p:nvCxnSpPr>
          <p:spPr>
            <a:xfrm rot="5400000">
              <a:off x="53324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7" name="直接连接符 74"/>
            <p:cNvCxnSpPr/>
            <p:nvPr/>
          </p:nvCxnSpPr>
          <p:spPr>
            <a:xfrm rot="5400000">
              <a:off x="5484817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8" name="直接连接符 75"/>
            <p:cNvCxnSpPr/>
            <p:nvPr/>
          </p:nvCxnSpPr>
          <p:spPr>
            <a:xfrm rot="5400000">
              <a:off x="56515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599" name="直接连接符 76"/>
            <p:cNvCxnSpPr/>
            <p:nvPr/>
          </p:nvCxnSpPr>
          <p:spPr>
            <a:xfrm rot="5400000">
              <a:off x="58039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0" name="直接连接符 77"/>
            <p:cNvCxnSpPr/>
            <p:nvPr/>
          </p:nvCxnSpPr>
          <p:spPr>
            <a:xfrm rot="5400000">
              <a:off x="59563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1" name="直接连接符 78"/>
            <p:cNvCxnSpPr/>
            <p:nvPr/>
          </p:nvCxnSpPr>
          <p:spPr>
            <a:xfrm rot="5400000">
              <a:off x="61087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2" name="直接连接符 79"/>
            <p:cNvCxnSpPr/>
            <p:nvPr/>
          </p:nvCxnSpPr>
          <p:spPr>
            <a:xfrm rot="5400000">
              <a:off x="62611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3" name="直接连接符 80"/>
            <p:cNvCxnSpPr/>
            <p:nvPr/>
          </p:nvCxnSpPr>
          <p:spPr>
            <a:xfrm rot="5400000">
              <a:off x="64135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4" name="直接连接符 81"/>
            <p:cNvCxnSpPr/>
            <p:nvPr/>
          </p:nvCxnSpPr>
          <p:spPr>
            <a:xfrm rot="5400000">
              <a:off x="6565911" y="389255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grpSp>
        <p:nvGrpSpPr>
          <p:cNvPr id="64605" name="组合 311"/>
          <p:cNvGrpSpPr/>
          <p:nvPr/>
        </p:nvGrpSpPr>
        <p:grpSpPr>
          <a:xfrm>
            <a:off x="857250" y="5143500"/>
            <a:ext cx="7143750" cy="73025"/>
            <a:chOff x="857224" y="5143512"/>
            <a:chExt cx="7143800" cy="73026"/>
          </a:xfrm>
        </p:grpSpPr>
        <p:cxnSp>
          <p:nvCxnSpPr>
            <p:cNvPr id="64606" name="直接连接符 82"/>
            <p:cNvCxnSpPr/>
            <p:nvPr/>
          </p:nvCxnSpPr>
          <p:spPr>
            <a:xfrm>
              <a:off x="857224" y="5214950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607" name="直接连接符 83"/>
            <p:cNvCxnSpPr/>
            <p:nvPr/>
          </p:nvCxnSpPr>
          <p:spPr>
            <a:xfrm rot="5400000">
              <a:off x="13215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8" name="直接连接符 84"/>
            <p:cNvCxnSpPr/>
            <p:nvPr/>
          </p:nvCxnSpPr>
          <p:spPr>
            <a:xfrm rot="5400000">
              <a:off x="14739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09" name="直接连接符 85"/>
            <p:cNvCxnSpPr/>
            <p:nvPr/>
          </p:nvCxnSpPr>
          <p:spPr>
            <a:xfrm rot="5400000">
              <a:off x="16263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0" name="直接连接符 86"/>
            <p:cNvCxnSpPr/>
            <p:nvPr/>
          </p:nvCxnSpPr>
          <p:spPr>
            <a:xfrm rot="5400000">
              <a:off x="17787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1" name="直接连接符 87"/>
            <p:cNvCxnSpPr/>
            <p:nvPr/>
          </p:nvCxnSpPr>
          <p:spPr>
            <a:xfrm rot="5400000">
              <a:off x="19311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2" name="直接连接符 88"/>
            <p:cNvCxnSpPr/>
            <p:nvPr/>
          </p:nvCxnSpPr>
          <p:spPr>
            <a:xfrm rot="5400000">
              <a:off x="20835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3" name="直接连接符 89"/>
            <p:cNvCxnSpPr/>
            <p:nvPr/>
          </p:nvCxnSpPr>
          <p:spPr>
            <a:xfrm rot="5400000">
              <a:off x="2235971" y="517923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4" name="直接连接符 90"/>
            <p:cNvCxnSpPr/>
            <p:nvPr/>
          </p:nvCxnSpPr>
          <p:spPr>
            <a:xfrm rot="5400000">
              <a:off x="24177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5" name="直接连接符 91"/>
            <p:cNvCxnSpPr/>
            <p:nvPr/>
          </p:nvCxnSpPr>
          <p:spPr>
            <a:xfrm rot="5400000">
              <a:off x="25701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6" name="直接连接符 92"/>
            <p:cNvCxnSpPr/>
            <p:nvPr/>
          </p:nvCxnSpPr>
          <p:spPr>
            <a:xfrm rot="5400000">
              <a:off x="27225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7" name="直接连接符 93"/>
            <p:cNvCxnSpPr/>
            <p:nvPr/>
          </p:nvCxnSpPr>
          <p:spPr>
            <a:xfrm rot="5400000">
              <a:off x="28749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8" name="直接连接符 94"/>
            <p:cNvCxnSpPr/>
            <p:nvPr/>
          </p:nvCxnSpPr>
          <p:spPr>
            <a:xfrm rot="5400000">
              <a:off x="30273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19" name="直接连接符 95"/>
            <p:cNvCxnSpPr/>
            <p:nvPr/>
          </p:nvCxnSpPr>
          <p:spPr>
            <a:xfrm rot="5400000">
              <a:off x="31797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0" name="直接连接符 96"/>
            <p:cNvCxnSpPr/>
            <p:nvPr/>
          </p:nvCxnSpPr>
          <p:spPr>
            <a:xfrm rot="5400000">
              <a:off x="333215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1" name="直接连接符 97"/>
            <p:cNvCxnSpPr/>
            <p:nvPr/>
          </p:nvCxnSpPr>
          <p:spPr>
            <a:xfrm rot="5400000">
              <a:off x="34893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2" name="直接连接符 98"/>
            <p:cNvCxnSpPr/>
            <p:nvPr/>
          </p:nvCxnSpPr>
          <p:spPr>
            <a:xfrm rot="5400000">
              <a:off x="36417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3" name="直接连接符 99"/>
            <p:cNvCxnSpPr/>
            <p:nvPr/>
          </p:nvCxnSpPr>
          <p:spPr>
            <a:xfrm rot="5400000">
              <a:off x="37941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4" name="直接连接符 100"/>
            <p:cNvCxnSpPr/>
            <p:nvPr/>
          </p:nvCxnSpPr>
          <p:spPr>
            <a:xfrm rot="5400000">
              <a:off x="39465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5" name="直接连接符 101"/>
            <p:cNvCxnSpPr/>
            <p:nvPr/>
          </p:nvCxnSpPr>
          <p:spPr>
            <a:xfrm rot="5400000">
              <a:off x="40989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6" name="直接连接符 102"/>
            <p:cNvCxnSpPr/>
            <p:nvPr/>
          </p:nvCxnSpPr>
          <p:spPr>
            <a:xfrm rot="5400000">
              <a:off x="42513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7" name="直接连接符 103"/>
            <p:cNvCxnSpPr/>
            <p:nvPr/>
          </p:nvCxnSpPr>
          <p:spPr>
            <a:xfrm rot="5400000">
              <a:off x="4403723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8" name="直接连接符 104"/>
            <p:cNvCxnSpPr/>
            <p:nvPr/>
          </p:nvCxnSpPr>
          <p:spPr>
            <a:xfrm rot="5400000">
              <a:off x="45704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29" name="直接连接符 105"/>
            <p:cNvCxnSpPr/>
            <p:nvPr/>
          </p:nvCxnSpPr>
          <p:spPr>
            <a:xfrm rot="5400000">
              <a:off x="47228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0" name="直接连接符 106"/>
            <p:cNvCxnSpPr/>
            <p:nvPr/>
          </p:nvCxnSpPr>
          <p:spPr>
            <a:xfrm rot="5400000">
              <a:off x="48752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1" name="直接连接符 107"/>
            <p:cNvCxnSpPr/>
            <p:nvPr/>
          </p:nvCxnSpPr>
          <p:spPr>
            <a:xfrm rot="5400000">
              <a:off x="50276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2" name="直接连接符 108"/>
            <p:cNvCxnSpPr/>
            <p:nvPr/>
          </p:nvCxnSpPr>
          <p:spPr>
            <a:xfrm rot="5400000">
              <a:off x="51800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3" name="直接连接符 109"/>
            <p:cNvCxnSpPr/>
            <p:nvPr/>
          </p:nvCxnSpPr>
          <p:spPr>
            <a:xfrm rot="5400000">
              <a:off x="53324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4" name="直接连接符 110"/>
            <p:cNvCxnSpPr/>
            <p:nvPr/>
          </p:nvCxnSpPr>
          <p:spPr>
            <a:xfrm rot="5400000">
              <a:off x="5484817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5" name="直接连接符 111"/>
            <p:cNvCxnSpPr/>
            <p:nvPr/>
          </p:nvCxnSpPr>
          <p:spPr>
            <a:xfrm rot="5400000">
              <a:off x="56515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6" name="直接连接符 112"/>
            <p:cNvCxnSpPr/>
            <p:nvPr/>
          </p:nvCxnSpPr>
          <p:spPr>
            <a:xfrm rot="5400000">
              <a:off x="58039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7" name="直接连接符 113"/>
            <p:cNvCxnSpPr/>
            <p:nvPr/>
          </p:nvCxnSpPr>
          <p:spPr>
            <a:xfrm rot="5400000">
              <a:off x="59563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8" name="直接连接符 114"/>
            <p:cNvCxnSpPr/>
            <p:nvPr/>
          </p:nvCxnSpPr>
          <p:spPr>
            <a:xfrm rot="5400000">
              <a:off x="61087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39" name="直接连接符 115"/>
            <p:cNvCxnSpPr/>
            <p:nvPr/>
          </p:nvCxnSpPr>
          <p:spPr>
            <a:xfrm rot="5400000">
              <a:off x="62611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0" name="直接连接符 116"/>
            <p:cNvCxnSpPr/>
            <p:nvPr/>
          </p:nvCxnSpPr>
          <p:spPr>
            <a:xfrm rot="5400000">
              <a:off x="64135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1" name="直接连接符 117"/>
            <p:cNvCxnSpPr/>
            <p:nvPr/>
          </p:nvCxnSpPr>
          <p:spPr>
            <a:xfrm rot="5400000">
              <a:off x="6565911" y="517843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grpSp>
        <p:nvGrpSpPr>
          <p:cNvPr id="64642" name="组合 312"/>
          <p:cNvGrpSpPr/>
          <p:nvPr/>
        </p:nvGrpSpPr>
        <p:grpSpPr>
          <a:xfrm>
            <a:off x="857250" y="5857875"/>
            <a:ext cx="7143750" cy="73025"/>
            <a:chOff x="857224" y="5857892"/>
            <a:chExt cx="7143800" cy="73026"/>
          </a:xfrm>
        </p:grpSpPr>
        <p:cxnSp>
          <p:nvCxnSpPr>
            <p:cNvPr id="64643" name="直接连接符 118"/>
            <p:cNvCxnSpPr/>
            <p:nvPr/>
          </p:nvCxnSpPr>
          <p:spPr>
            <a:xfrm>
              <a:off x="857224" y="5929330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644" name="直接连接符 119"/>
            <p:cNvCxnSpPr/>
            <p:nvPr/>
          </p:nvCxnSpPr>
          <p:spPr>
            <a:xfrm rot="5400000">
              <a:off x="13215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5" name="直接连接符 120"/>
            <p:cNvCxnSpPr/>
            <p:nvPr/>
          </p:nvCxnSpPr>
          <p:spPr>
            <a:xfrm rot="5400000">
              <a:off x="14739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6" name="直接连接符 121"/>
            <p:cNvCxnSpPr/>
            <p:nvPr/>
          </p:nvCxnSpPr>
          <p:spPr>
            <a:xfrm rot="5400000">
              <a:off x="16263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7" name="直接连接符 122"/>
            <p:cNvCxnSpPr/>
            <p:nvPr/>
          </p:nvCxnSpPr>
          <p:spPr>
            <a:xfrm rot="5400000">
              <a:off x="17787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8" name="直接连接符 123"/>
            <p:cNvCxnSpPr/>
            <p:nvPr/>
          </p:nvCxnSpPr>
          <p:spPr>
            <a:xfrm rot="5400000">
              <a:off x="19311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49" name="直接连接符 124"/>
            <p:cNvCxnSpPr/>
            <p:nvPr/>
          </p:nvCxnSpPr>
          <p:spPr>
            <a:xfrm rot="5400000">
              <a:off x="20835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0" name="直接连接符 125"/>
            <p:cNvCxnSpPr/>
            <p:nvPr/>
          </p:nvCxnSpPr>
          <p:spPr>
            <a:xfrm rot="5400000">
              <a:off x="2235971" y="5893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1" name="直接连接符 126"/>
            <p:cNvCxnSpPr/>
            <p:nvPr/>
          </p:nvCxnSpPr>
          <p:spPr>
            <a:xfrm rot="5400000">
              <a:off x="24177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2" name="直接连接符 127"/>
            <p:cNvCxnSpPr/>
            <p:nvPr/>
          </p:nvCxnSpPr>
          <p:spPr>
            <a:xfrm rot="5400000">
              <a:off x="25701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3" name="直接连接符 128"/>
            <p:cNvCxnSpPr/>
            <p:nvPr/>
          </p:nvCxnSpPr>
          <p:spPr>
            <a:xfrm rot="5400000">
              <a:off x="27225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4" name="直接连接符 129"/>
            <p:cNvCxnSpPr/>
            <p:nvPr/>
          </p:nvCxnSpPr>
          <p:spPr>
            <a:xfrm rot="5400000">
              <a:off x="28749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5" name="直接连接符 130"/>
            <p:cNvCxnSpPr/>
            <p:nvPr/>
          </p:nvCxnSpPr>
          <p:spPr>
            <a:xfrm rot="5400000">
              <a:off x="30273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6" name="直接连接符 131"/>
            <p:cNvCxnSpPr/>
            <p:nvPr/>
          </p:nvCxnSpPr>
          <p:spPr>
            <a:xfrm rot="5400000">
              <a:off x="31797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7" name="直接连接符 132"/>
            <p:cNvCxnSpPr/>
            <p:nvPr/>
          </p:nvCxnSpPr>
          <p:spPr>
            <a:xfrm rot="5400000">
              <a:off x="333215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8" name="直接连接符 133"/>
            <p:cNvCxnSpPr/>
            <p:nvPr/>
          </p:nvCxnSpPr>
          <p:spPr>
            <a:xfrm rot="5400000">
              <a:off x="34893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59" name="直接连接符 134"/>
            <p:cNvCxnSpPr/>
            <p:nvPr/>
          </p:nvCxnSpPr>
          <p:spPr>
            <a:xfrm rot="5400000">
              <a:off x="36417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0" name="直接连接符 135"/>
            <p:cNvCxnSpPr/>
            <p:nvPr/>
          </p:nvCxnSpPr>
          <p:spPr>
            <a:xfrm rot="5400000">
              <a:off x="37941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1" name="直接连接符 136"/>
            <p:cNvCxnSpPr/>
            <p:nvPr/>
          </p:nvCxnSpPr>
          <p:spPr>
            <a:xfrm rot="5400000">
              <a:off x="39465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2" name="直接连接符 137"/>
            <p:cNvCxnSpPr/>
            <p:nvPr/>
          </p:nvCxnSpPr>
          <p:spPr>
            <a:xfrm rot="5400000">
              <a:off x="40989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3" name="直接连接符 138"/>
            <p:cNvCxnSpPr/>
            <p:nvPr/>
          </p:nvCxnSpPr>
          <p:spPr>
            <a:xfrm rot="5400000">
              <a:off x="42513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4" name="直接连接符 139"/>
            <p:cNvCxnSpPr/>
            <p:nvPr/>
          </p:nvCxnSpPr>
          <p:spPr>
            <a:xfrm rot="5400000">
              <a:off x="4403723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5" name="直接连接符 140"/>
            <p:cNvCxnSpPr/>
            <p:nvPr/>
          </p:nvCxnSpPr>
          <p:spPr>
            <a:xfrm rot="5400000">
              <a:off x="45704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6" name="直接连接符 141"/>
            <p:cNvCxnSpPr/>
            <p:nvPr/>
          </p:nvCxnSpPr>
          <p:spPr>
            <a:xfrm rot="5400000">
              <a:off x="47228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7" name="直接连接符 142"/>
            <p:cNvCxnSpPr/>
            <p:nvPr/>
          </p:nvCxnSpPr>
          <p:spPr>
            <a:xfrm rot="5400000">
              <a:off x="48752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8" name="直接连接符 143"/>
            <p:cNvCxnSpPr/>
            <p:nvPr/>
          </p:nvCxnSpPr>
          <p:spPr>
            <a:xfrm rot="5400000">
              <a:off x="50276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69" name="直接连接符 144"/>
            <p:cNvCxnSpPr/>
            <p:nvPr/>
          </p:nvCxnSpPr>
          <p:spPr>
            <a:xfrm rot="5400000">
              <a:off x="51800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0" name="直接连接符 145"/>
            <p:cNvCxnSpPr/>
            <p:nvPr/>
          </p:nvCxnSpPr>
          <p:spPr>
            <a:xfrm rot="5400000">
              <a:off x="53324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1" name="直接连接符 146"/>
            <p:cNvCxnSpPr/>
            <p:nvPr/>
          </p:nvCxnSpPr>
          <p:spPr>
            <a:xfrm rot="5400000">
              <a:off x="5484817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2" name="直接连接符 147"/>
            <p:cNvCxnSpPr/>
            <p:nvPr/>
          </p:nvCxnSpPr>
          <p:spPr>
            <a:xfrm rot="5400000">
              <a:off x="56515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3" name="直接连接符 148"/>
            <p:cNvCxnSpPr/>
            <p:nvPr/>
          </p:nvCxnSpPr>
          <p:spPr>
            <a:xfrm rot="5400000">
              <a:off x="58039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4" name="直接连接符 149"/>
            <p:cNvCxnSpPr/>
            <p:nvPr/>
          </p:nvCxnSpPr>
          <p:spPr>
            <a:xfrm rot="5400000">
              <a:off x="59563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5" name="直接连接符 150"/>
            <p:cNvCxnSpPr/>
            <p:nvPr/>
          </p:nvCxnSpPr>
          <p:spPr>
            <a:xfrm rot="5400000">
              <a:off x="61087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6" name="直接连接符 151"/>
            <p:cNvCxnSpPr/>
            <p:nvPr/>
          </p:nvCxnSpPr>
          <p:spPr>
            <a:xfrm rot="5400000">
              <a:off x="62611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7" name="直接连接符 152"/>
            <p:cNvCxnSpPr/>
            <p:nvPr/>
          </p:nvCxnSpPr>
          <p:spPr>
            <a:xfrm rot="5400000">
              <a:off x="64135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78" name="直接连接符 153"/>
            <p:cNvCxnSpPr/>
            <p:nvPr/>
          </p:nvCxnSpPr>
          <p:spPr>
            <a:xfrm rot="5400000">
              <a:off x="6565911" y="58928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sp>
        <p:nvSpPr>
          <p:cNvPr id="156" name="矩形 155"/>
          <p:cNvSpPr/>
          <p:nvPr/>
        </p:nvSpPr>
        <p:spPr>
          <a:xfrm>
            <a:off x="1357313" y="1214438"/>
            <a:ext cx="785812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680" name="组合 262"/>
          <p:cNvGrpSpPr/>
          <p:nvPr/>
        </p:nvGrpSpPr>
        <p:grpSpPr>
          <a:xfrm>
            <a:off x="857250" y="1357313"/>
            <a:ext cx="7143750" cy="73025"/>
            <a:chOff x="857224" y="1357298"/>
            <a:chExt cx="7143800" cy="73026"/>
          </a:xfrm>
        </p:grpSpPr>
        <p:cxnSp>
          <p:nvCxnSpPr>
            <p:cNvPr id="64681" name="直接连接符 156"/>
            <p:cNvCxnSpPr/>
            <p:nvPr/>
          </p:nvCxnSpPr>
          <p:spPr>
            <a:xfrm>
              <a:off x="857224" y="1428736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682" name="直接连接符 157"/>
            <p:cNvCxnSpPr/>
            <p:nvPr/>
          </p:nvCxnSpPr>
          <p:spPr>
            <a:xfrm rot="5400000">
              <a:off x="13215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3" name="直接连接符 158"/>
            <p:cNvCxnSpPr/>
            <p:nvPr/>
          </p:nvCxnSpPr>
          <p:spPr>
            <a:xfrm rot="5400000">
              <a:off x="14739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4" name="直接连接符 159"/>
            <p:cNvCxnSpPr/>
            <p:nvPr/>
          </p:nvCxnSpPr>
          <p:spPr>
            <a:xfrm rot="5400000">
              <a:off x="16263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5" name="直接连接符 160"/>
            <p:cNvCxnSpPr/>
            <p:nvPr/>
          </p:nvCxnSpPr>
          <p:spPr>
            <a:xfrm rot="5400000">
              <a:off x="17787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6" name="直接连接符 161"/>
            <p:cNvCxnSpPr/>
            <p:nvPr/>
          </p:nvCxnSpPr>
          <p:spPr>
            <a:xfrm rot="5400000">
              <a:off x="19311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7" name="直接连接符 162"/>
            <p:cNvCxnSpPr/>
            <p:nvPr/>
          </p:nvCxnSpPr>
          <p:spPr>
            <a:xfrm rot="5400000">
              <a:off x="20835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8" name="直接连接符 163"/>
            <p:cNvCxnSpPr/>
            <p:nvPr/>
          </p:nvCxnSpPr>
          <p:spPr>
            <a:xfrm rot="5400000">
              <a:off x="2235971" y="1393017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89" name="直接连接符 164"/>
            <p:cNvCxnSpPr/>
            <p:nvPr/>
          </p:nvCxnSpPr>
          <p:spPr>
            <a:xfrm rot="5400000">
              <a:off x="24177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0" name="直接连接符 165"/>
            <p:cNvCxnSpPr/>
            <p:nvPr/>
          </p:nvCxnSpPr>
          <p:spPr>
            <a:xfrm rot="5400000">
              <a:off x="25701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1" name="直接连接符 166"/>
            <p:cNvCxnSpPr/>
            <p:nvPr/>
          </p:nvCxnSpPr>
          <p:spPr>
            <a:xfrm rot="5400000">
              <a:off x="27225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2" name="直接连接符 167"/>
            <p:cNvCxnSpPr/>
            <p:nvPr/>
          </p:nvCxnSpPr>
          <p:spPr>
            <a:xfrm rot="5400000">
              <a:off x="28749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3" name="直接连接符 168"/>
            <p:cNvCxnSpPr/>
            <p:nvPr/>
          </p:nvCxnSpPr>
          <p:spPr>
            <a:xfrm rot="5400000">
              <a:off x="30273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4" name="直接连接符 169"/>
            <p:cNvCxnSpPr/>
            <p:nvPr/>
          </p:nvCxnSpPr>
          <p:spPr>
            <a:xfrm rot="5400000">
              <a:off x="31797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5" name="直接连接符 170"/>
            <p:cNvCxnSpPr/>
            <p:nvPr/>
          </p:nvCxnSpPr>
          <p:spPr>
            <a:xfrm rot="5400000">
              <a:off x="333215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6" name="直接连接符 171"/>
            <p:cNvCxnSpPr/>
            <p:nvPr/>
          </p:nvCxnSpPr>
          <p:spPr>
            <a:xfrm rot="5400000">
              <a:off x="34893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7" name="直接连接符 172"/>
            <p:cNvCxnSpPr/>
            <p:nvPr/>
          </p:nvCxnSpPr>
          <p:spPr>
            <a:xfrm rot="5400000">
              <a:off x="36417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8" name="直接连接符 173"/>
            <p:cNvCxnSpPr/>
            <p:nvPr/>
          </p:nvCxnSpPr>
          <p:spPr>
            <a:xfrm rot="5400000">
              <a:off x="37941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699" name="直接连接符 174"/>
            <p:cNvCxnSpPr/>
            <p:nvPr/>
          </p:nvCxnSpPr>
          <p:spPr>
            <a:xfrm rot="5400000">
              <a:off x="39465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0" name="直接连接符 175"/>
            <p:cNvCxnSpPr/>
            <p:nvPr/>
          </p:nvCxnSpPr>
          <p:spPr>
            <a:xfrm rot="5400000">
              <a:off x="40989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1" name="直接连接符 176"/>
            <p:cNvCxnSpPr/>
            <p:nvPr/>
          </p:nvCxnSpPr>
          <p:spPr>
            <a:xfrm rot="5400000">
              <a:off x="42513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2" name="直接连接符 177"/>
            <p:cNvCxnSpPr/>
            <p:nvPr/>
          </p:nvCxnSpPr>
          <p:spPr>
            <a:xfrm rot="5400000">
              <a:off x="4403723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3" name="直接连接符 178"/>
            <p:cNvCxnSpPr/>
            <p:nvPr/>
          </p:nvCxnSpPr>
          <p:spPr>
            <a:xfrm rot="5400000">
              <a:off x="45704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4" name="直接连接符 179"/>
            <p:cNvCxnSpPr/>
            <p:nvPr/>
          </p:nvCxnSpPr>
          <p:spPr>
            <a:xfrm rot="5400000">
              <a:off x="47228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5" name="直接连接符 180"/>
            <p:cNvCxnSpPr/>
            <p:nvPr/>
          </p:nvCxnSpPr>
          <p:spPr>
            <a:xfrm rot="5400000">
              <a:off x="48752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6" name="直接连接符 181"/>
            <p:cNvCxnSpPr/>
            <p:nvPr/>
          </p:nvCxnSpPr>
          <p:spPr>
            <a:xfrm rot="5400000">
              <a:off x="50276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7" name="直接连接符 182"/>
            <p:cNvCxnSpPr/>
            <p:nvPr/>
          </p:nvCxnSpPr>
          <p:spPr>
            <a:xfrm rot="5400000">
              <a:off x="51800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8" name="直接连接符 183"/>
            <p:cNvCxnSpPr/>
            <p:nvPr/>
          </p:nvCxnSpPr>
          <p:spPr>
            <a:xfrm rot="5400000">
              <a:off x="53324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09" name="直接连接符 184"/>
            <p:cNvCxnSpPr/>
            <p:nvPr/>
          </p:nvCxnSpPr>
          <p:spPr>
            <a:xfrm rot="5400000">
              <a:off x="5484817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0" name="直接连接符 185"/>
            <p:cNvCxnSpPr/>
            <p:nvPr/>
          </p:nvCxnSpPr>
          <p:spPr>
            <a:xfrm rot="5400000">
              <a:off x="56515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1" name="直接连接符 186"/>
            <p:cNvCxnSpPr/>
            <p:nvPr/>
          </p:nvCxnSpPr>
          <p:spPr>
            <a:xfrm rot="5400000">
              <a:off x="58039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2" name="直接连接符 187"/>
            <p:cNvCxnSpPr/>
            <p:nvPr/>
          </p:nvCxnSpPr>
          <p:spPr>
            <a:xfrm rot="5400000">
              <a:off x="59563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3" name="直接连接符 188"/>
            <p:cNvCxnSpPr/>
            <p:nvPr/>
          </p:nvCxnSpPr>
          <p:spPr>
            <a:xfrm rot="5400000">
              <a:off x="61087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4" name="直接连接符 189"/>
            <p:cNvCxnSpPr/>
            <p:nvPr/>
          </p:nvCxnSpPr>
          <p:spPr>
            <a:xfrm rot="5400000">
              <a:off x="62611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5" name="直接连接符 190"/>
            <p:cNvCxnSpPr/>
            <p:nvPr/>
          </p:nvCxnSpPr>
          <p:spPr>
            <a:xfrm rot="5400000">
              <a:off x="64135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16" name="直接连接符 191"/>
            <p:cNvCxnSpPr/>
            <p:nvPr/>
          </p:nvCxnSpPr>
          <p:spPr>
            <a:xfrm rot="5400000">
              <a:off x="6565911" y="1392223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sp>
        <p:nvSpPr>
          <p:cNvPr id="196" name="TextBox 195"/>
          <p:cNvSpPr txBox="1"/>
          <p:nvPr/>
        </p:nvSpPr>
        <p:spPr>
          <a:xfrm>
            <a:off x="1285875" y="785813"/>
            <a:ext cx="6397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5875" y="1428750"/>
            <a:ext cx="72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643188" y="3357563"/>
            <a:ext cx="72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071938" y="5286375"/>
            <a:ext cx="72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21" name="直接连接符 205"/>
          <p:cNvCxnSpPr/>
          <p:nvPr/>
        </p:nvCxnSpPr>
        <p:spPr>
          <a:xfrm rot="5400000">
            <a:off x="-1677987" y="3821113"/>
            <a:ext cx="6072187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208" name="矩形 207"/>
          <p:cNvSpPr/>
          <p:nvPr/>
        </p:nvSpPr>
        <p:spPr>
          <a:xfrm>
            <a:off x="1857375" y="2286000"/>
            <a:ext cx="785813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723" name="组合 309"/>
          <p:cNvGrpSpPr/>
          <p:nvPr/>
        </p:nvGrpSpPr>
        <p:grpSpPr>
          <a:xfrm>
            <a:off x="857250" y="3214688"/>
            <a:ext cx="7143750" cy="73025"/>
            <a:chOff x="857224" y="3214686"/>
            <a:chExt cx="7143800" cy="73026"/>
          </a:xfrm>
        </p:grpSpPr>
        <p:cxnSp>
          <p:nvCxnSpPr>
            <p:cNvPr id="64724" name="直接连接符 208"/>
            <p:cNvCxnSpPr/>
            <p:nvPr/>
          </p:nvCxnSpPr>
          <p:spPr>
            <a:xfrm>
              <a:off x="857224" y="3286124"/>
              <a:ext cx="7143800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64725" name="直接连接符 209"/>
            <p:cNvCxnSpPr/>
            <p:nvPr/>
          </p:nvCxnSpPr>
          <p:spPr>
            <a:xfrm rot="5400000">
              <a:off x="13215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6" name="直接连接符 210"/>
            <p:cNvCxnSpPr/>
            <p:nvPr/>
          </p:nvCxnSpPr>
          <p:spPr>
            <a:xfrm rot="5400000">
              <a:off x="14739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7" name="直接连接符 211"/>
            <p:cNvCxnSpPr/>
            <p:nvPr/>
          </p:nvCxnSpPr>
          <p:spPr>
            <a:xfrm rot="5400000">
              <a:off x="16263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8" name="直接连接符 212"/>
            <p:cNvCxnSpPr/>
            <p:nvPr/>
          </p:nvCxnSpPr>
          <p:spPr>
            <a:xfrm rot="5400000">
              <a:off x="17787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29" name="直接连接符 213"/>
            <p:cNvCxnSpPr/>
            <p:nvPr/>
          </p:nvCxnSpPr>
          <p:spPr>
            <a:xfrm rot="5400000">
              <a:off x="19311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0" name="直接连接符 214"/>
            <p:cNvCxnSpPr/>
            <p:nvPr/>
          </p:nvCxnSpPr>
          <p:spPr>
            <a:xfrm rot="5400000">
              <a:off x="20835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1" name="直接连接符 215"/>
            <p:cNvCxnSpPr/>
            <p:nvPr/>
          </p:nvCxnSpPr>
          <p:spPr>
            <a:xfrm rot="5400000">
              <a:off x="2235971" y="3250405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2" name="直接连接符 216"/>
            <p:cNvCxnSpPr/>
            <p:nvPr/>
          </p:nvCxnSpPr>
          <p:spPr>
            <a:xfrm rot="5400000">
              <a:off x="24177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3" name="直接连接符 217"/>
            <p:cNvCxnSpPr/>
            <p:nvPr/>
          </p:nvCxnSpPr>
          <p:spPr>
            <a:xfrm rot="5400000">
              <a:off x="25701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4" name="直接连接符 218"/>
            <p:cNvCxnSpPr/>
            <p:nvPr/>
          </p:nvCxnSpPr>
          <p:spPr>
            <a:xfrm rot="5400000">
              <a:off x="27225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5" name="直接连接符 219"/>
            <p:cNvCxnSpPr/>
            <p:nvPr/>
          </p:nvCxnSpPr>
          <p:spPr>
            <a:xfrm rot="5400000">
              <a:off x="28749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6" name="直接连接符 220"/>
            <p:cNvCxnSpPr/>
            <p:nvPr/>
          </p:nvCxnSpPr>
          <p:spPr>
            <a:xfrm rot="5400000">
              <a:off x="30273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7" name="直接连接符 221"/>
            <p:cNvCxnSpPr/>
            <p:nvPr/>
          </p:nvCxnSpPr>
          <p:spPr>
            <a:xfrm rot="5400000">
              <a:off x="31797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8" name="直接连接符 222"/>
            <p:cNvCxnSpPr/>
            <p:nvPr/>
          </p:nvCxnSpPr>
          <p:spPr>
            <a:xfrm rot="5400000">
              <a:off x="333215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39" name="直接连接符 223"/>
            <p:cNvCxnSpPr/>
            <p:nvPr/>
          </p:nvCxnSpPr>
          <p:spPr>
            <a:xfrm rot="5400000">
              <a:off x="34893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0" name="直接连接符 224"/>
            <p:cNvCxnSpPr/>
            <p:nvPr/>
          </p:nvCxnSpPr>
          <p:spPr>
            <a:xfrm rot="5400000">
              <a:off x="36417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1" name="直接连接符 225"/>
            <p:cNvCxnSpPr/>
            <p:nvPr/>
          </p:nvCxnSpPr>
          <p:spPr>
            <a:xfrm rot="5400000">
              <a:off x="37941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2" name="直接连接符 226"/>
            <p:cNvCxnSpPr/>
            <p:nvPr/>
          </p:nvCxnSpPr>
          <p:spPr>
            <a:xfrm rot="5400000">
              <a:off x="39465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3" name="直接连接符 227"/>
            <p:cNvCxnSpPr/>
            <p:nvPr/>
          </p:nvCxnSpPr>
          <p:spPr>
            <a:xfrm rot="5400000">
              <a:off x="40989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4" name="直接连接符 228"/>
            <p:cNvCxnSpPr/>
            <p:nvPr/>
          </p:nvCxnSpPr>
          <p:spPr>
            <a:xfrm rot="5400000">
              <a:off x="42513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5" name="直接连接符 229"/>
            <p:cNvCxnSpPr/>
            <p:nvPr/>
          </p:nvCxnSpPr>
          <p:spPr>
            <a:xfrm rot="5400000">
              <a:off x="4403723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6" name="直接连接符 230"/>
            <p:cNvCxnSpPr/>
            <p:nvPr/>
          </p:nvCxnSpPr>
          <p:spPr>
            <a:xfrm rot="5400000">
              <a:off x="45704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7" name="直接连接符 231"/>
            <p:cNvCxnSpPr/>
            <p:nvPr/>
          </p:nvCxnSpPr>
          <p:spPr>
            <a:xfrm rot="5400000">
              <a:off x="47228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8" name="直接连接符 232"/>
            <p:cNvCxnSpPr/>
            <p:nvPr/>
          </p:nvCxnSpPr>
          <p:spPr>
            <a:xfrm rot="5400000">
              <a:off x="48752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49" name="直接连接符 233"/>
            <p:cNvCxnSpPr/>
            <p:nvPr/>
          </p:nvCxnSpPr>
          <p:spPr>
            <a:xfrm rot="5400000">
              <a:off x="50276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0" name="直接连接符 234"/>
            <p:cNvCxnSpPr/>
            <p:nvPr/>
          </p:nvCxnSpPr>
          <p:spPr>
            <a:xfrm rot="5400000">
              <a:off x="51800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1" name="直接连接符 235"/>
            <p:cNvCxnSpPr/>
            <p:nvPr/>
          </p:nvCxnSpPr>
          <p:spPr>
            <a:xfrm rot="5400000">
              <a:off x="53324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2" name="直接连接符 236"/>
            <p:cNvCxnSpPr/>
            <p:nvPr/>
          </p:nvCxnSpPr>
          <p:spPr>
            <a:xfrm rot="5400000">
              <a:off x="5484817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3" name="直接连接符 237"/>
            <p:cNvCxnSpPr/>
            <p:nvPr/>
          </p:nvCxnSpPr>
          <p:spPr>
            <a:xfrm rot="5400000">
              <a:off x="56515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4" name="直接连接符 238"/>
            <p:cNvCxnSpPr/>
            <p:nvPr/>
          </p:nvCxnSpPr>
          <p:spPr>
            <a:xfrm rot="5400000">
              <a:off x="58039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5" name="直接连接符 239"/>
            <p:cNvCxnSpPr/>
            <p:nvPr/>
          </p:nvCxnSpPr>
          <p:spPr>
            <a:xfrm rot="5400000">
              <a:off x="59563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6" name="直接连接符 240"/>
            <p:cNvCxnSpPr/>
            <p:nvPr/>
          </p:nvCxnSpPr>
          <p:spPr>
            <a:xfrm rot="5400000">
              <a:off x="61087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7" name="直接连接符 241"/>
            <p:cNvCxnSpPr/>
            <p:nvPr/>
          </p:nvCxnSpPr>
          <p:spPr>
            <a:xfrm rot="5400000">
              <a:off x="62611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8" name="直接连接符 242"/>
            <p:cNvCxnSpPr/>
            <p:nvPr/>
          </p:nvCxnSpPr>
          <p:spPr>
            <a:xfrm rot="5400000">
              <a:off x="64135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64759" name="直接连接符 243"/>
            <p:cNvCxnSpPr/>
            <p:nvPr/>
          </p:nvCxnSpPr>
          <p:spPr>
            <a:xfrm rot="5400000">
              <a:off x="6565911" y="3249611"/>
              <a:ext cx="71438" cy="158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</p:cxnSp>
      </p:grpSp>
      <p:sp>
        <p:nvSpPr>
          <p:cNvPr id="247" name="矩形 246"/>
          <p:cNvSpPr/>
          <p:nvPr/>
        </p:nvSpPr>
        <p:spPr>
          <a:xfrm>
            <a:off x="2633663" y="2571750"/>
            <a:ext cx="785812" cy="2143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61" name="直接连接符 247"/>
          <p:cNvCxnSpPr/>
          <p:nvPr/>
        </p:nvCxnSpPr>
        <p:spPr>
          <a:xfrm rot="5400000">
            <a:off x="-392112" y="3821113"/>
            <a:ext cx="6072187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249" name="左大括号 248"/>
          <p:cNvSpPr/>
          <p:nvPr/>
        </p:nvSpPr>
        <p:spPr bwMode="auto">
          <a:xfrm rot="5400000">
            <a:off x="2237581" y="-789781"/>
            <a:ext cx="285750" cy="2097088"/>
          </a:xfrm>
          <a:prstGeom prst="leftBrace">
            <a:avLst>
              <a:gd name="adj1" fmla="val 8333"/>
              <a:gd name="adj2" fmla="val 51524"/>
            </a:avLst>
          </a:prstGeom>
          <a:noFill/>
          <a:ln w="12700" cap="flat" cmpd="sng" algn="ctr">
            <a:solidFill>
              <a:schemeClr val="tx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857375" y="4071938"/>
            <a:ext cx="785813" cy="21431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64" name="直接连接符 255"/>
          <p:cNvCxnSpPr/>
          <p:nvPr/>
        </p:nvCxnSpPr>
        <p:spPr>
          <a:xfrm rot="5400000">
            <a:off x="393700" y="3821113"/>
            <a:ext cx="6072188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260" name="TextBox 259"/>
          <p:cNvSpPr txBox="1"/>
          <p:nvPr/>
        </p:nvSpPr>
        <p:spPr>
          <a:xfrm>
            <a:off x="1357313" y="2714625"/>
            <a:ext cx="12747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(n)*h(n)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857500" y="4572000"/>
            <a:ext cx="12747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(n)*h(n)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53005" y="0"/>
            <a:ext cx="23717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L= 64 &gt; 54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“0”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43188" y="785813"/>
            <a:ext cx="5842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69" name="直接连接符 271"/>
          <p:cNvCxnSpPr/>
          <p:nvPr/>
        </p:nvCxnSpPr>
        <p:spPr>
          <a:xfrm rot="5400000">
            <a:off x="1036638" y="3821113"/>
            <a:ext cx="6072187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68655" name="副标题 318"/>
          <p:cNvSpPr>
            <a:spLocks noGrp="1"/>
          </p:cNvSpPr>
          <p:nvPr>
            <p:ph type="subTitle" idx="1"/>
          </p:nvPr>
        </p:nvSpPr>
        <p:spPr>
          <a:xfrm>
            <a:off x="6928803" y="0"/>
            <a:ext cx="2214563" cy="428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重叠相加法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0" name="左大括号 319"/>
          <p:cNvSpPr/>
          <p:nvPr/>
        </p:nvSpPr>
        <p:spPr bwMode="auto">
          <a:xfrm rot="16200000" flipH="1">
            <a:off x="1607344" y="442119"/>
            <a:ext cx="285750" cy="785813"/>
          </a:xfrm>
          <a:prstGeom prst="leftBrace">
            <a:avLst>
              <a:gd name="adj1" fmla="val 8333"/>
              <a:gd name="adj2" fmla="val 51385"/>
            </a:avLst>
          </a:prstGeom>
          <a:noFill/>
          <a:ln w="12700" cap="flat" cmpd="sng" algn="ctr">
            <a:solidFill>
              <a:schemeClr val="tx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764030" y="528955"/>
            <a:ext cx="6699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M=23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2" name="左大括号 321"/>
          <p:cNvSpPr/>
          <p:nvPr/>
        </p:nvSpPr>
        <p:spPr bwMode="auto">
          <a:xfrm rot="16200000" flipH="1">
            <a:off x="1857375" y="-93662"/>
            <a:ext cx="285750" cy="1285875"/>
          </a:xfrm>
          <a:prstGeom prst="leftBrace">
            <a:avLst>
              <a:gd name="adj1" fmla="val 8333"/>
              <a:gd name="adj2" fmla="val 51385"/>
            </a:avLst>
          </a:prstGeom>
          <a:noFill/>
          <a:ln w="12700" cap="flat" cmpd="sng" algn="ctr">
            <a:solidFill>
              <a:schemeClr val="tx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051050" y="241300"/>
            <a:ext cx="70739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N=32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4776" name="直接连接符 255"/>
          <p:cNvCxnSpPr/>
          <p:nvPr/>
        </p:nvCxnSpPr>
        <p:spPr>
          <a:xfrm rot="5400000">
            <a:off x="1751013" y="3800475"/>
            <a:ext cx="6072187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miter/>
            <a:headEnd type="none" w="sm" len="sm"/>
            <a:tailEnd type="none" w="sm" len="sm"/>
          </a:ln>
        </p:spPr>
      </p:cxn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235325" y="3072130"/>
            <a:ext cx="193040" cy="201295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615180" y="5000625"/>
            <a:ext cx="183515" cy="201295"/>
          </a:xfrm>
          <a:prstGeom prst="rect">
            <a:avLst/>
          </a:prstGeom>
          <a:solidFill>
            <a:srgbClr val="66FF66"/>
          </a:solidFill>
          <a:ln w="12700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630" y="2924810"/>
            <a:ext cx="647700" cy="10801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026535" y="4910455"/>
            <a:ext cx="647700" cy="10801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ldLvl="0" animBg="1"/>
      <p:bldP spid="275" grpId="0" bldLvl="0" animBg="1"/>
      <p:bldP spid="274" grpId="0" bldLvl="0" animBg="1"/>
      <p:bldP spid="273" grpId="0" bldLvl="0" animBg="1"/>
      <p:bldP spid="252" grpId="0" bldLvl="0" animBg="1"/>
      <p:bldP spid="254" grpId="0" bldLvl="0" animBg="1"/>
      <p:bldP spid="259" grpId="0" bldLvl="0" animBg="1"/>
      <p:bldP spid="253" grpId="0" bldLvl="0" animBg="1"/>
      <p:bldP spid="255" grpId="0" bldLvl="0" animBg="1"/>
      <p:bldP spid="258" grpId="0" bldLvl="0" animBg="1"/>
      <p:bldP spid="257" grpId="0" bldLvl="0" animBg="1"/>
      <p:bldP spid="245" grpId="0" bldLvl="0" animBg="1"/>
      <p:bldP spid="198" grpId="0" bldLvl="0" animBg="1"/>
      <p:bldP spid="200" grpId="0" bldLvl="0" animBg="1"/>
      <p:bldP spid="199" grpId="0" bldLvl="0" animBg="1"/>
      <p:bldP spid="195" grpId="0" bldLvl="0" animBg="1"/>
      <p:bldP spid="193" grpId="0" bldLvl="0" animBg="1"/>
      <p:bldP spid="155" grpId="0" bldLvl="0" animBg="1"/>
      <p:bldP spid="156" grpId="0" bldLvl="0" animBg="1"/>
      <p:bldP spid="196" grpId="0"/>
      <p:bldP spid="197" grpId="0"/>
      <p:bldP spid="201" grpId="0"/>
      <p:bldP spid="202" grpId="0"/>
      <p:bldP spid="208" grpId="0" bldLvl="0" animBg="1"/>
      <p:bldP spid="247" grpId="0" bldLvl="0" animBg="1"/>
      <p:bldP spid="249" grpId="0" bldLvl="0" animBg="1"/>
      <p:bldP spid="251" grpId="0" bldLvl="0" animBg="1"/>
      <p:bldP spid="260" grpId="0"/>
      <p:bldP spid="261" grpId="0"/>
      <p:bldP spid="262" grpId="0"/>
      <p:bldP spid="266" grpId="0"/>
      <p:bldP spid="321" grpId="0"/>
      <p:bldP spid="322" grpId="0" bldLvl="0" animBg="1"/>
      <p:bldP spid="323" grpId="0"/>
      <p:bldP spid="3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4030" y="1412875"/>
            <a:ext cx="5622290" cy="3769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MDRiMWM5ZDlkY2JmZDUyYjI1YjI2YTIwZjVjYWMxYTcifQ=="/>
  <p:tag name="KSO_WPP_MARK_KEY" val="cd408fc8-325f-4830-a60d-61fb6051c38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全屏显示(4:3)</PresentationFormat>
  <Paragraphs>32</Paragraphs>
  <Slides>5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  <vt:variant>
        <vt:lpstr>自定义放映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Office 主题</vt:lpstr>
      <vt:lpstr>Equation.DSMT4</vt:lpstr>
      <vt:lpstr>《数字信号处理》随堂作业  周治国</vt:lpstr>
      <vt:lpstr>随堂作业3</vt:lpstr>
      <vt:lpstr>PowerPoint 演示文稿</vt:lpstr>
      <vt:lpstr>PowerPoint 演示文稿</vt:lpstr>
      <vt:lpstr>PowerPoint 演示文稿</vt:lpstr>
      <vt:lpstr>自定义放映1</vt:lpstr>
    </vt:vector>
  </TitlesOfParts>
  <Company>sun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控制系统的一般概念 $1   绪论</dc:title>
  <dc:creator>周治国</dc:creator>
  <cp:lastModifiedBy>周治国</cp:lastModifiedBy>
  <cp:revision>192</cp:revision>
  <cp:lastPrinted>2015-09-15T03:50:00Z</cp:lastPrinted>
  <dcterms:created xsi:type="dcterms:W3CDTF">1999-05-19T08:41:00Z</dcterms:created>
  <dcterms:modified xsi:type="dcterms:W3CDTF">2023-09-26T02:35:08Z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8D6F507C7BE24A1098527390F76B986F</vt:lpwstr>
  </property>
</Properties>
</file>