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921976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177642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513034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765868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7279421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402777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172202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1569289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508585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319404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253713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610222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780200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552625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819626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495447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039581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77AF3F-E3BF-4EC2-8FD8-A8524A7A1C61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EECF-505C-48E7-A268-31F54FF2F61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65966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  <p:sldLayoutId id="2147484087" r:id="rId17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Dvojaká povaha svetla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4310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809897"/>
            <a:ext cx="10515600" cy="5367066"/>
          </a:xfrm>
          <a:blipFill>
            <a:blip r:embed="rId2" cstate="print"/>
            <a:stretch>
              <a:fillRect l="-580"/>
            </a:stretch>
          </a:blipFill>
        </p:spPr>
        <p:txBody>
          <a:bodyPr/>
          <a:lstStyle/>
          <a:p>
            <a:pPr>
              <a:buNone/>
            </a:pPr>
            <a:endParaRPr lang="sk-SK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412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818606"/>
            <a:ext cx="10515600" cy="5350420"/>
          </a:xfrm>
          <a:blipFill>
            <a:blip r:embed="rId2" cstate="print"/>
            <a:stretch>
              <a:fillRect l="-290"/>
            </a:stretch>
          </a:blipFill>
        </p:spPr>
        <p:txBody>
          <a:bodyPr/>
          <a:lstStyle/>
          <a:p>
            <a:pPr>
              <a:buNone/>
            </a:pPr>
            <a:endParaRPr lang="sk-SK" dirty="0">
              <a:noFill/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8680" y="2261916"/>
            <a:ext cx="2204085" cy="293878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1996972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Dôkaz de </a:t>
            </a:r>
            <a:r>
              <a:rPr lang="sk-SK" dirty="0" err="1" smtClean="0"/>
              <a:t>Broglieho</a:t>
            </a:r>
            <a:r>
              <a:rPr lang="sk-SK" dirty="0" smtClean="0"/>
              <a:t> hypotézy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/>
          </a:bodyPr>
          <a:lstStyle/>
          <a:p>
            <a:r>
              <a:rPr lang="sk-SK" sz="2400" dirty="0" smtClean="0"/>
              <a:t>1927 - rozptyl elektrónov na </a:t>
            </a:r>
            <a:r>
              <a:rPr lang="sk-SK" sz="2400" dirty="0" err="1" smtClean="0"/>
              <a:t>monokryštáli</a:t>
            </a:r>
            <a:r>
              <a:rPr lang="sk-SK" sz="2400" dirty="0" smtClean="0"/>
              <a:t> niklu</a:t>
            </a:r>
          </a:p>
          <a:p>
            <a:r>
              <a:rPr lang="sk-SK" sz="2400" dirty="0" smtClean="0"/>
              <a:t>ohyb elektrónov na grafitovej doštičke </a:t>
            </a:r>
          </a:p>
          <a:p>
            <a:r>
              <a:rPr lang="sk-SK" sz="2400" dirty="0"/>
              <a:t>v</a:t>
            </a:r>
            <a:r>
              <a:rPr lang="sk-SK" sz="2400" dirty="0" smtClean="0"/>
              <a:t>zniká interferenčný obrazec 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4375" y="3030671"/>
            <a:ext cx="4735829" cy="296327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7583" y="3093624"/>
            <a:ext cx="2827971" cy="28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8143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3518" y="894397"/>
            <a:ext cx="8172630" cy="51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7505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94306" y="1556530"/>
            <a:ext cx="10322334" cy="419548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k-SK" dirty="0"/>
              <a:t>Určte hmotnosť fotónu </a:t>
            </a:r>
            <a:br>
              <a:rPr lang="sk-SK" dirty="0"/>
            </a:br>
            <a:r>
              <a:rPr lang="sk-SK" dirty="0"/>
              <a:t>a) červeného svetla s vlnovou dĺžkou 750 nm</a:t>
            </a:r>
            <a:br>
              <a:rPr lang="sk-SK" dirty="0"/>
            </a:br>
            <a:r>
              <a:rPr lang="sk-SK" dirty="0"/>
              <a:t>b) fialového svetla s frekvenciou 7,5 . 10</a:t>
            </a:r>
            <a:r>
              <a:rPr lang="sk-SK" baseline="30000" dirty="0"/>
              <a:t>14</a:t>
            </a:r>
            <a:r>
              <a:rPr lang="sk-SK" dirty="0"/>
              <a:t> </a:t>
            </a:r>
            <a:r>
              <a:rPr lang="sk-SK" dirty="0" smtClean="0"/>
              <a:t>Hz.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Vypočítajte </a:t>
            </a:r>
            <a:r>
              <a:rPr lang="sk-SK" dirty="0"/>
              <a:t>de </a:t>
            </a:r>
            <a:r>
              <a:rPr lang="sk-SK" dirty="0" err="1"/>
              <a:t>Broglieho</a:t>
            </a:r>
            <a:r>
              <a:rPr lang="sk-SK" dirty="0"/>
              <a:t> vlnovú dĺžku </a:t>
            </a:r>
            <a:r>
              <a:rPr lang="sk-SK" dirty="0" smtClean="0"/>
              <a:t>elektrónu , ktorého rýchlosť je desatina rýchlosti </a:t>
            </a:r>
            <a:r>
              <a:rPr lang="sk-SK" dirty="0" err="1" smtClean="0"/>
              <a:t>fotonónov</a:t>
            </a:r>
            <a:endParaRPr lang="sk-SK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Vypočítajte de </a:t>
            </a:r>
            <a:r>
              <a:rPr lang="sk-SK" dirty="0" err="1" smtClean="0"/>
              <a:t>Broglieho</a:t>
            </a:r>
            <a:r>
              <a:rPr lang="sk-SK" dirty="0" smtClean="0"/>
              <a:t> vlnovú dĺžku guľôčky s hmotnosťou 1 g, ktorá sa pohybuje rýchlosťou 1 cm.s</a:t>
            </a:r>
            <a:r>
              <a:rPr lang="sk-SK" baseline="30000" dirty="0" smtClean="0"/>
              <a:t>-1.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k-SK" dirty="0"/>
              <a:t>V obrazovke televízneho prijímača sú elektróny urýchlené potenciálnym rozdielom 15kV. Aká je rýchlosť a de </a:t>
            </a:r>
            <a:r>
              <a:rPr lang="sk-SK" dirty="0" err="1"/>
              <a:t>Broglieho</a:t>
            </a:r>
            <a:r>
              <a:rPr lang="sk-SK" dirty="0"/>
              <a:t> vlnová dĺžka týchto elektrónov</a:t>
            </a:r>
            <a:r>
              <a:rPr lang="sk-SK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sk-SK" baseline="30000" dirty="0"/>
          </a:p>
        </p:txBody>
      </p:sp>
    </p:spTree>
    <p:extLst>
      <p:ext uri="{BB962C8B-B14F-4D97-AF65-F5344CB8AC3E}">
        <p14:creationId xmlns:p14="http://schemas.microsoft.com/office/powerpoint/2010/main" xmlns="" val="1119160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Zelenožltá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ó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26</Words>
  <Application>Microsoft Office PowerPoint</Application>
  <PresentationFormat>Vlastná</PresentationFormat>
  <Paragraphs>10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Ión</vt:lpstr>
      <vt:lpstr>Dvojaká povaha svetla</vt:lpstr>
      <vt:lpstr>Snímka 2</vt:lpstr>
      <vt:lpstr>Snímka 3</vt:lpstr>
      <vt:lpstr>Dôkaz de Broglieho hypotézy</vt:lpstr>
      <vt:lpstr>Snímka 5</vt:lpstr>
      <vt:lpstr>Príklady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Dvojaká povaha svetla</dc:title>
  <dc:creator>Peter Kresťanko</dc:creator>
  <cp:lastModifiedBy>user</cp:lastModifiedBy>
  <cp:revision>12</cp:revision>
  <dcterms:created xsi:type="dcterms:W3CDTF">2020-04-13T19:02:52Z</dcterms:created>
  <dcterms:modified xsi:type="dcterms:W3CDTF">2020-04-15T08:12:05Z</dcterms:modified>
</cp:coreProperties>
</file>