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2" r:id="rId7"/>
    <p:sldId id="259" r:id="rId8"/>
    <p:sldId id="260" r:id="rId9"/>
    <p:sldId id="261" r:id="rId10"/>
  </p:sldIdLst>
  <p:sldSz cx="10080625" cy="7559675"/>
  <p:notesSz cx="6858000" cy="9144000"/>
  <p:defaultTextStyle>
    <a:defPPr>
      <a:defRPr lang="en-GB"/>
    </a:defPPr>
    <a:lvl1pPr marL="0" lvl="0" indent="0" algn="l" defTabSz="449580" rtl="0" eaLnBrk="1" fontAlgn="base" latinLnBrk="0" hangingPunct="0">
      <a:lnSpc>
        <a:spcPct val="29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8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405130" lvl="1" indent="-195580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21030" lvl="2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36930" lvl="3" indent="-20510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052830" lvl="4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-193675" algn="l" defTabSz="449580" rtl="0" eaLnBrk="1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45000"/>
      <a:buFont typeface="StarSymbol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CCFF"/>
    <a:srgbClr val="00CC99"/>
    <a:srgbClr val="FFCC99"/>
    <a:srgbClr val="333300"/>
    <a:srgbClr val="000000"/>
    <a:srgbClr val="00CC00"/>
    <a:srgbClr val="FF33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15"/>
    <p:restoredTop sz="94660"/>
  </p:normalViewPr>
  <p:slideViewPr>
    <p:cSldViewPr showGuides="1">
      <p:cViewPr>
        <p:scale>
          <a:sx n="75" d="100"/>
          <a:sy n="75" d="100"/>
        </p:scale>
        <p:origin x="-72" y="498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emf"/><Relationship Id="rId10" Type="http://schemas.openxmlformats.org/officeDocument/2006/relationships/image" Target="../media/image26.w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3" name="Rounded Rectangle 8192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</a:ln>
        </p:spPr>
        <p:txBody>
          <a:bodyPr/>
          <a:p>
            <a:endParaRPr lang="en-US"/>
          </a:p>
        </p:txBody>
      </p:sp>
      <p:sp>
        <p:nvSpPr>
          <p:cNvPr id="8194" name="Slide Image Placeholder 8193"/>
          <p:cNvSpPr>
            <a:spLocks noGrp="1"/>
          </p:cNvSpPr>
          <p:nvPr>
            <p:ph type="sldImg"/>
          </p:nvPr>
        </p:nvSpPr>
        <p:spPr>
          <a:xfrm>
            <a:off x="1106488" y="812800"/>
            <a:ext cx="5341937" cy="4006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endParaRPr lang="sk-SK" altLang="x-none" dirty="0"/>
          </a:p>
        </p:txBody>
      </p:sp>
      <p:sp>
        <p:nvSpPr>
          <p:cNvPr id="8195" name="Text Placeholder 8194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endParaRPr lang="sk-SK" altLang="x-none" dirty="0"/>
          </a:p>
        </p:txBody>
      </p:sp>
      <p:sp>
        <p:nvSpPr>
          <p:cNvPr id="8196" name="Header Placeholder 8195"/>
          <p:cNvSpPr>
            <a:spLocks noGrp="1"/>
          </p:cNvSpPr>
          <p:nvPr>
            <p:ph type="hdr"/>
          </p:nvPr>
        </p:nvSpPr>
        <p:spPr>
          <a:xfrm>
            <a:off x="0" y="0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GB" sz="1400" dirty="0"/>
          </a:p>
        </p:txBody>
      </p:sp>
      <p:sp>
        <p:nvSpPr>
          <p:cNvPr id="8197" name="Date Placeholder 8196"/>
          <p:cNvSpPr>
            <a:spLocks noGrp="1"/>
          </p:cNvSpPr>
          <p:nvPr>
            <p:ph type="dt"/>
          </p:nvPr>
        </p:nvSpPr>
        <p:spPr>
          <a:xfrm>
            <a:off x="4278313" y="0"/>
            <a:ext cx="3278187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GB" sz="1400" dirty="0"/>
          </a:p>
        </p:txBody>
      </p:sp>
      <p:sp>
        <p:nvSpPr>
          <p:cNvPr id="8198" name="Footer Placeholder 8197"/>
          <p:cNvSpPr>
            <a:spLocks noGrp="1"/>
          </p:cNvSpPr>
          <p:nvPr>
            <p:ph type="ftr"/>
          </p:nvPr>
        </p:nvSpPr>
        <p:spPr>
          <a:xfrm>
            <a:off x="0" y="10156825"/>
            <a:ext cx="3278188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endParaRPr lang="en-GB" sz="1400" dirty="0"/>
          </a:p>
        </p:txBody>
      </p:sp>
      <p:sp>
        <p:nvSpPr>
          <p:cNvPr id="8199" name="Slide Number Placeholder 8198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8187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1200" b="0" i="0" u="none" kern="1200" baseline="0">
        <a:solidFill>
          <a:srgbClr val="000000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1" name="Text Box 15360"/>
          <p:cNvSpPr txBox="1"/>
          <p:nvPr/>
        </p:nvSpPr>
        <p:spPr>
          <a:xfrm>
            <a:off x="1312863" y="1027113"/>
            <a:ext cx="4937125" cy="3700462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5362" name="Text Placeholder 15361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5" name="Text Box 16384"/>
          <p:cNvSpPr txBox="1"/>
          <p:nvPr/>
        </p:nvSpPr>
        <p:spPr>
          <a:xfrm>
            <a:off x="1312863" y="1027113"/>
            <a:ext cx="4937125" cy="3700462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86" name="Text Placeholder 16385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09" name="Text Box 17408"/>
          <p:cNvSpPr txBox="1"/>
          <p:nvPr/>
        </p:nvSpPr>
        <p:spPr>
          <a:xfrm>
            <a:off x="1312863" y="1027113"/>
            <a:ext cx="4937125" cy="3700462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7410" name="Text Placeholder 17409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3" name="Text Box 18432"/>
          <p:cNvSpPr txBox="1"/>
          <p:nvPr/>
        </p:nvSpPr>
        <p:spPr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8434" name="Text Placeholder 18433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457" name="Text Box 19456"/>
          <p:cNvSpPr txBox="1"/>
          <p:nvPr/>
        </p:nvSpPr>
        <p:spPr>
          <a:xfrm>
            <a:off x="1106488" y="812800"/>
            <a:ext cx="5345112" cy="4010025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9458" name="Text Placeholder 19457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312863" y="1027113"/>
            <a:ext cx="4922837" cy="3700462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2" name="Text Placeholder 20481"/>
          <p:cNvSpPr txBox="1"/>
          <p:nvPr>
            <p:ph type="body"/>
          </p:nvPr>
        </p:nvSpPr>
        <p:spPr>
          <a:xfrm>
            <a:off x="755650" y="5078413"/>
            <a:ext cx="6046788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lvl="0"/>
            <a:endParaRPr lang="sk-SK" altLang="x-none" dirty="0"/>
          </a:p>
        </p:txBody>
      </p:sp>
      <p:sp>
        <p:nvSpPr>
          <p:cNvPr id="2" name="Slide Number Placeholder 1"/>
          <p:cNvSpPr/>
          <p:nvPr>
            <p:ph type="sldNum" idx="1"/>
          </p:nvPr>
        </p:nvSpPr>
        <p:spPr/>
        <p:txBody>
          <a:bodyPr/>
          <a:p>
            <a:pPr lvl="0" algn="r" defTabSz="0">
              <a:lnSpc>
                <a:spcPct val="3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en-GB" sz="1400" dirty="0"/>
            </a:fld>
            <a:endParaRPr lang="en-GB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825" y="301625"/>
            <a:ext cx="6669433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1768475"/>
            <a:ext cx="4443222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403" y="1768475"/>
            <a:ext cx="4443222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1" name="Title 5120"/>
          <p:cNvSpPr>
            <a:spLocks noGrp="1"/>
          </p:cNvSpPr>
          <p:nvPr>
            <p:ph type="title"/>
          </p:nvPr>
        </p:nvSpPr>
        <p:spPr>
          <a:xfrm>
            <a:off x="504825" y="301625"/>
            <a:ext cx="9067800" cy="125888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p>
            <a:pPr lvl="0"/>
            <a:r>
              <a:rPr dirty="0"/>
              <a:t>Kliknúť na editáciu formátu textu titulku</a:t>
            </a:r>
            <a:endParaRPr dirty="0"/>
          </a:p>
        </p:txBody>
      </p:sp>
      <p:sp>
        <p:nvSpPr>
          <p:cNvPr id="5122" name="Text Placeholder 5121"/>
          <p:cNvSpPr>
            <a:spLocks noGrp="1"/>
          </p:cNvSpPr>
          <p:nvPr>
            <p:ph type="body" idx="1"/>
          </p:nvPr>
        </p:nvSpPr>
        <p:spPr>
          <a:xfrm>
            <a:off x="504825" y="1768475"/>
            <a:ext cx="9067800" cy="49879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lvl="0"/>
            <a:r>
              <a:rPr dirty="0"/>
              <a:t>Kliknúť na editáciu formátu textu osnovy</a:t>
            </a:r>
            <a:endParaRPr dirty="0"/>
          </a:p>
          <a:p>
            <a:pPr lvl="1"/>
            <a:r>
              <a:rPr dirty="0"/>
              <a:t>Druhá úroveň</a:t>
            </a:r>
            <a:endParaRPr dirty="0"/>
          </a:p>
          <a:p>
            <a:pPr lvl="2"/>
            <a:r>
              <a:rPr dirty="0"/>
              <a:t>Tretia úroveňˆ</a:t>
            </a:r>
            <a:endParaRPr dirty="0"/>
          </a:p>
          <a:p>
            <a:pPr lvl="3"/>
            <a:r>
              <a:rPr dirty="0"/>
              <a:t>Štvrtá úroveň osnovy</a:t>
            </a:r>
            <a:endParaRPr dirty="0"/>
          </a:p>
          <a:p>
            <a:pPr lvl="4"/>
            <a:r>
              <a:rPr dirty="0"/>
              <a:t>Piata úroveň osnovy</a:t>
            </a:r>
            <a:endParaRPr dirty="0"/>
          </a:p>
          <a:p>
            <a:pPr lvl="4"/>
            <a:r>
              <a:rPr dirty="0"/>
              <a:t>Šiesta úroveň</a:t>
            </a:r>
            <a:endParaRPr dirty="0"/>
          </a:p>
          <a:p>
            <a:pPr lvl="4"/>
            <a:r>
              <a:rPr dirty="0"/>
              <a:t>Siedma úroveň</a:t>
            </a:r>
            <a:endParaRPr dirty="0"/>
          </a:p>
          <a:p>
            <a:pPr lvl="4"/>
            <a:r>
              <a:rPr dirty="0"/>
              <a:t>ôsma úroveň textu</a:t>
            </a:r>
            <a:endParaRPr dirty="0"/>
          </a:p>
          <a:p>
            <a:pPr lvl="4"/>
            <a:r>
              <a:rPr dirty="0"/>
              <a:t>Deviata úroveň</a:t>
            </a:r>
            <a:endParaRPr dirty="0"/>
          </a:p>
        </p:txBody>
      </p:sp>
      <p:sp>
        <p:nvSpPr>
          <p:cNvPr id="5123" name="Date Placeholder 5122"/>
          <p:cNvSpPr>
            <a:spLocks noGrp="1"/>
          </p:cNvSpPr>
          <p:nvPr>
            <p:ph type="dt"/>
          </p:nvPr>
        </p:nvSpPr>
        <p:spPr>
          <a:xfrm>
            <a:off x="504825" y="6886575"/>
            <a:ext cx="2343150" cy="520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endParaRPr lang="en-GB"/>
          </a:p>
        </p:txBody>
      </p:sp>
      <p:sp>
        <p:nvSpPr>
          <p:cNvPr id="5124" name="Footer Placeholder 5123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2463" cy="520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/>
          </a:p>
        </p:txBody>
      </p:sp>
      <p:sp>
        <p:nvSpPr>
          <p:cNvPr id="5125" name="Slide Number Placeholder 5124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4737" cy="5207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defTabSz="0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339725" lvl="0" indent="-339725" algn="ctr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4000" b="1" i="1" u="none" kern="1200" baseline="0">
          <a:solidFill>
            <a:srgbClr val="E6E6E6"/>
          </a:solidFill>
          <a:latin typeface="+mj-lt"/>
          <a:ea typeface="+mj-ea"/>
          <a:cs typeface="+mj-cs"/>
        </a:defRPr>
      </a:lvl1pPr>
      <a:lvl2pPr marL="339725" lvl="1" indent="-33972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4400" b="0" i="0" u="none" kern="1200" baseline="0">
          <a:solidFill>
            <a:srgbClr val="000000"/>
          </a:solidFill>
          <a:latin typeface="Times New Roman" panose="02020603050405020304" pitchFamily="18" charset="0"/>
          <a:ea typeface="+mj-ea"/>
          <a:cs typeface="+mj-cs"/>
        </a:defRPr>
      </a:lvl2pPr>
      <a:lvl3pPr marL="339725" lvl="2" indent="-33972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4400" b="0" i="0" u="none" kern="1200" baseline="0">
          <a:solidFill>
            <a:srgbClr val="000000"/>
          </a:solidFill>
          <a:latin typeface="Times New Roman" panose="02020603050405020304" pitchFamily="18" charset="0"/>
          <a:ea typeface="+mj-ea"/>
          <a:cs typeface="+mj-cs"/>
        </a:defRPr>
      </a:lvl3pPr>
      <a:lvl4pPr marL="339725" lvl="3" indent="-33972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4400" b="0" i="0" u="none" kern="1200" baseline="0">
          <a:solidFill>
            <a:srgbClr val="000000"/>
          </a:solidFill>
          <a:latin typeface="Times New Roman" panose="02020603050405020304" pitchFamily="18" charset="0"/>
          <a:ea typeface="+mj-ea"/>
          <a:cs typeface="+mj-cs"/>
        </a:defRPr>
      </a:lvl4pPr>
      <a:lvl5pPr marL="339725" lvl="4" indent="-33972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4400" b="0" i="0" u="none" kern="1200" baseline="0">
          <a:solidFill>
            <a:srgbClr val="000000"/>
          </a:solidFill>
          <a:latin typeface="Times New Roman" panose="02020603050405020304" pitchFamily="18" charset="0"/>
          <a:ea typeface="+mj-ea"/>
          <a:cs typeface="+mj-cs"/>
        </a:defRPr>
      </a:lvl5pPr>
    </p:titleStyle>
    <p:bodyStyle>
      <a:lvl1pPr marL="484505" lvl="0" indent="-422275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➲"/>
        <a:defRPr sz="3200" b="0" i="0" u="none" kern="1200" baseline="0">
          <a:solidFill>
            <a:srgbClr val="E6E6E6"/>
          </a:solidFill>
          <a:latin typeface="+mn-lt"/>
          <a:ea typeface="+mn-ea"/>
          <a:cs typeface="+mn-cs"/>
        </a:defRPr>
      </a:lvl1pPr>
      <a:lvl2pPr marL="771525" lvl="1" indent="-422275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800" b="0" i="0" u="none" kern="1200" baseline="0">
          <a:solidFill>
            <a:srgbClr val="E6E6E6"/>
          </a:solidFill>
          <a:latin typeface="+mn-lt"/>
          <a:ea typeface="+mn-ea"/>
          <a:cs typeface="+mn-cs"/>
        </a:defRPr>
      </a:lvl2pPr>
      <a:lvl3pPr marL="1060450" lvl="2" indent="-422275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400" b="0" i="0" u="none" kern="1200" baseline="0">
          <a:solidFill>
            <a:srgbClr val="E6E6E6"/>
          </a:solidFill>
          <a:latin typeface="+mn-lt"/>
          <a:ea typeface="+mn-ea"/>
          <a:cs typeface="+mn-cs"/>
        </a:defRPr>
      </a:lvl3pPr>
      <a:lvl4pPr marL="1348105" lvl="3" indent="-422275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E6E6E6"/>
          </a:solidFill>
          <a:latin typeface="+mn-lt"/>
          <a:ea typeface="+mn-ea"/>
          <a:cs typeface="+mn-cs"/>
        </a:defRPr>
      </a:lvl4pPr>
      <a:lvl5pPr marL="1637030" lvl="4" indent="-422275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99CCFF"/>
          </a:solidFill>
          <a:latin typeface="+mn-lt"/>
          <a:ea typeface="+mn-ea"/>
          <a:cs typeface="+mn-cs"/>
        </a:defRPr>
      </a:lvl5pPr>
      <a:lvl6pPr marL="2514600" lvl="5" indent="-228600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99CCFF"/>
          </a:solidFill>
          <a:latin typeface="+mn-lt"/>
          <a:ea typeface="+mn-ea"/>
          <a:cs typeface="+mn-cs"/>
        </a:defRPr>
      </a:lvl6pPr>
      <a:lvl7pPr marL="2971800" lvl="6" indent="-228600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99CCFF"/>
          </a:solidFill>
          <a:latin typeface="+mn-lt"/>
          <a:ea typeface="+mn-ea"/>
          <a:cs typeface="+mn-cs"/>
        </a:defRPr>
      </a:lvl7pPr>
      <a:lvl8pPr marL="3429000" lvl="7" indent="-228600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99CCFF"/>
          </a:solidFill>
          <a:latin typeface="+mn-lt"/>
          <a:ea typeface="+mn-ea"/>
          <a:cs typeface="+mn-cs"/>
        </a:defRPr>
      </a:lvl8pPr>
      <a:lvl9pPr marL="3886200" lvl="8" indent="-228600" algn="l" defTabSz="449580" rtl="0" eaLnBrk="1" fontAlgn="base" latinLnBrk="0" hangingPunct="0">
        <a:lnSpc>
          <a:spcPct val="41000"/>
        </a:lnSpc>
        <a:spcBef>
          <a:spcPct val="0"/>
        </a:spcBef>
        <a:spcAft>
          <a:spcPct val="0"/>
        </a:spcAft>
        <a:buClr>
          <a:srgbClr val="FF9966"/>
        </a:buClr>
        <a:buSzPct val="75000"/>
        <a:buFont typeface="StarSymbol" charset="0"/>
        <a:buChar char="●"/>
        <a:defRPr sz="2000" b="0" i="0" u="none" kern="1200" baseline="0">
          <a:solidFill>
            <a:srgbClr val="99CCFF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rtl="0" eaLnBrk="1" fontAlgn="base" latinLnBrk="0" hangingPunct="0">
        <a:lnSpc>
          <a:spcPct val="2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05130" lvl="1" indent="-195580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2pPr>
      <a:lvl3pPr marL="621030" lvl="2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3pPr>
      <a:lvl4pPr marL="836930" lvl="3" indent="-20510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1052830" lvl="4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286000" lvl="5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6pPr>
      <a:lvl7pPr marL="2743200" lvl="6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7pPr>
      <a:lvl8pPr marL="3200400" lvl="7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8pPr>
      <a:lvl9pPr marL="3657600" lvl="8" indent="-193675" algn="l" defTabSz="449580" rtl="0" eaLnBrk="1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buNone/>
        <a:defRPr sz="2400" b="0" i="0" u="none" kern="1200" baseline="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4" Type="http://schemas.openxmlformats.org/officeDocument/2006/relationships/notesSlide" Target="../notesSlides/notesSlide3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4.xml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1.wmf"/><Relationship Id="rId15" Type="http://schemas.openxmlformats.org/officeDocument/2006/relationships/notesSlide" Target="../notesSlides/notesSlide4.xml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oleObject" Target="../embeddings/oleObject24.bin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2.bin"/><Relationship Id="rId41" Type="http://schemas.openxmlformats.org/officeDocument/2006/relationships/notesSlide" Target="../notesSlides/notesSlide6.xml"/><Relationship Id="rId40" Type="http://schemas.openxmlformats.org/officeDocument/2006/relationships/vmlDrawing" Target="../drawings/vmlDrawing4.vml"/><Relationship Id="rId4" Type="http://schemas.openxmlformats.org/officeDocument/2006/relationships/image" Target="../media/image18.emf"/><Relationship Id="rId39" Type="http://schemas.openxmlformats.org/officeDocument/2006/relationships/slideLayout" Target="../slideLayouts/slideLayout2.xml"/><Relationship Id="rId38" Type="http://schemas.openxmlformats.org/officeDocument/2006/relationships/oleObject" Target="../embeddings/oleObject47.bin"/><Relationship Id="rId37" Type="http://schemas.openxmlformats.org/officeDocument/2006/relationships/oleObject" Target="../embeddings/oleObject46.bin"/><Relationship Id="rId36" Type="http://schemas.openxmlformats.org/officeDocument/2006/relationships/oleObject" Target="../embeddings/oleObject45.bin"/><Relationship Id="rId35" Type="http://schemas.openxmlformats.org/officeDocument/2006/relationships/oleObject" Target="../embeddings/oleObject44.bin"/><Relationship Id="rId34" Type="http://schemas.openxmlformats.org/officeDocument/2006/relationships/oleObject" Target="../embeddings/oleObject43.bin"/><Relationship Id="rId33" Type="http://schemas.openxmlformats.org/officeDocument/2006/relationships/oleObject" Target="../embeddings/oleObject42.bin"/><Relationship Id="rId32" Type="http://schemas.openxmlformats.org/officeDocument/2006/relationships/oleObject" Target="../embeddings/oleObject41.bin"/><Relationship Id="rId31" Type="http://schemas.openxmlformats.org/officeDocument/2006/relationships/oleObject" Target="../embeddings/oleObject40.bin"/><Relationship Id="rId30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29" Type="http://schemas.openxmlformats.org/officeDocument/2006/relationships/oleObject" Target="../embeddings/oleObject39.bin"/><Relationship Id="rId28" Type="http://schemas.openxmlformats.org/officeDocument/2006/relationships/oleObject" Target="../embeddings/oleObject38.bin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36.bin"/><Relationship Id="rId24" Type="http://schemas.openxmlformats.org/officeDocument/2006/relationships/oleObject" Target="../embeddings/oleObject35.bin"/><Relationship Id="rId23" Type="http://schemas.openxmlformats.org/officeDocument/2006/relationships/oleObject" Target="../embeddings/oleObject34.bin"/><Relationship Id="rId22" Type="http://schemas.openxmlformats.org/officeDocument/2006/relationships/oleObject" Target="../embeddings/oleObject33.bin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24.wmf"/><Relationship Id="rId2" Type="http://schemas.openxmlformats.org/officeDocument/2006/relationships/image" Target="../media/image17.emf"/><Relationship Id="rId19" Type="http://schemas.openxmlformats.org/officeDocument/2006/relationships/oleObject" Target="../embeddings/oleObject31.bin"/><Relationship Id="rId18" Type="http://schemas.openxmlformats.org/officeDocument/2006/relationships/oleObject" Target="../embeddings/oleObject30.bin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6E6FF"/>
            </a:gs>
            <a:gs pos="100000">
              <a:srgbClr val="E6E6FF">
                <a:gamma/>
                <a:shade val="7059"/>
                <a:invGamma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9217" name="Title 9216"/>
          <p:cNvSpPr>
            <a:spLocks noGrp="1"/>
          </p:cNvSpPr>
          <p:nvPr>
            <p:ph type="title"/>
          </p:nvPr>
        </p:nvSpPr>
        <p:spPr>
          <a:xfrm>
            <a:off x="1368425" y="1508125"/>
            <a:ext cx="7653338" cy="850900"/>
          </a:xfrm>
        </p:spPr>
        <p:txBody>
          <a:bodyPr wrap="square" lIns="0" tIns="0" rIns="0" bIns="0" anchor="ctr">
            <a:spAutoFit/>
          </a:bodyPr>
          <a:p>
            <a:pPr marL="0" indent="0" defTabSz="0">
              <a:lnSpc>
                <a:spcPct val="93000"/>
              </a:lnSpc>
              <a:buSzPct val="45000"/>
              <a:tabLst>
                <a:tab pos="0" algn="l"/>
                <a:tab pos="106680" algn="l"/>
                <a:tab pos="554355" algn="l"/>
                <a:tab pos="1005205" algn="l"/>
                <a:tab pos="1454150" algn="l"/>
                <a:tab pos="1903730" algn="l"/>
                <a:tab pos="2349500" algn="l"/>
                <a:tab pos="2802255" algn="l"/>
                <a:tab pos="3249930" algn="l"/>
                <a:tab pos="3698875" algn="l"/>
                <a:tab pos="4149725" algn="l"/>
                <a:tab pos="4599305" algn="l"/>
                <a:tab pos="5048250" algn="l"/>
                <a:tab pos="5492750" algn="l"/>
                <a:tab pos="5945505" algn="l"/>
                <a:tab pos="6394450" algn="l"/>
                <a:tab pos="6844030" algn="l"/>
                <a:tab pos="7289800" algn="l"/>
                <a:tab pos="7743825" algn="l"/>
                <a:tab pos="8191500" algn="l"/>
                <a:tab pos="8637905" algn="l"/>
              </a:tabLst>
            </a:pPr>
            <a:r>
              <a:rPr sz="6000" b="0" i="0" kern="1200" baseline="0">
                <a:solidFill>
                  <a:srgbClr val="280099"/>
                </a:solidFill>
                <a:latin typeface="Times New Roman" panose="02020603050405020304" pitchFamily="18" charset="0"/>
              </a:rPr>
              <a:t>Goniometrické funkcie</a:t>
            </a:r>
            <a:endParaRPr sz="6000" b="0" i="0" kern="1200" baseline="0">
              <a:solidFill>
                <a:srgbClr val="28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8" name="Subtitle 9217"/>
          <p:cNvSpPr>
            <a:spLocks noGrp="1"/>
          </p:cNvSpPr>
          <p:nvPr>
            <p:ph type="subTitle" idx="1"/>
          </p:nvPr>
        </p:nvSpPr>
        <p:spPr>
          <a:xfrm>
            <a:off x="1008063" y="4572000"/>
            <a:ext cx="8609012" cy="709613"/>
          </a:xfrm>
        </p:spPr>
        <p:txBody>
          <a:bodyPr wrap="square" lIns="0" tIns="0" rIns="0" bIns="0" anchor="ctr">
            <a:spAutoFit/>
          </a:bodyPr>
          <a:p>
            <a:pPr marL="0" lvl="1" defTabSz="0">
              <a:lnSpc>
                <a:spcPct val="95000"/>
              </a:lnSpc>
              <a:buClr>
                <a:srgbClr val="000000"/>
              </a:buClr>
              <a:tabLst>
                <a:tab pos="0" algn="l"/>
                <a:tab pos="249555" algn="l"/>
                <a:tab pos="698500" algn="l"/>
                <a:tab pos="1148080" algn="l"/>
                <a:tab pos="1597025" algn="l"/>
                <a:tab pos="2046605" algn="l"/>
                <a:tab pos="2495550" algn="l"/>
                <a:tab pos="2945130" algn="l"/>
                <a:tab pos="3390900" algn="l"/>
                <a:tab pos="3843655" algn="l"/>
                <a:tab pos="4292600" algn="l"/>
                <a:tab pos="4742180" algn="l"/>
                <a:tab pos="5186680" algn="l"/>
                <a:tab pos="5640705" algn="l"/>
                <a:tab pos="6089650" algn="l"/>
                <a:tab pos="6536055" algn="l"/>
                <a:tab pos="6990080" algn="l"/>
                <a:tab pos="7437755" algn="l"/>
                <a:tab pos="7885430" algn="l"/>
                <a:tab pos="8331200" algn="l"/>
                <a:tab pos="8785225" algn="l"/>
              </a:tabLst>
            </a:pPr>
            <a:r>
              <a:rPr sz="3200" b="1" i="1" kern="1200">
                <a:solidFill>
                  <a:srgbClr val="99284C"/>
                </a:solidFill>
                <a:latin typeface="Tahoma" panose="020B0604030504040204" pitchFamily="34" charset="0"/>
              </a:rPr>
              <a:t>    </a:t>
            </a:r>
            <a:r>
              <a:rPr sz="3200" b="1" i="1" kern="1200">
                <a:solidFill>
                  <a:srgbClr val="CCCCFF"/>
                </a:solidFill>
                <a:latin typeface="Arial Black" panose="020B0A04020102020204" pitchFamily="34" charset="0"/>
              </a:rPr>
              <a:t> </a:t>
            </a:r>
            <a:r>
              <a:rPr sz="4900" b="1" i="1" kern="1200">
                <a:solidFill>
                  <a:srgbClr val="FFFF00"/>
                </a:solidFill>
                <a:latin typeface="Times New Roman" panose="02020603050405020304" pitchFamily="18" charset="0"/>
              </a:rPr>
              <a:t>Funkcie tangens, kotangens</a:t>
            </a:r>
            <a:endParaRPr sz="4900" b="1" i="1" kern="12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1" name="Title 10240"/>
          <p:cNvSpPr>
            <a:spLocks noGrp="1"/>
          </p:cNvSpPr>
          <p:nvPr>
            <p:ph type="title"/>
          </p:nvPr>
        </p:nvSpPr>
        <p:spPr>
          <a:xfrm>
            <a:off x="892175" y="706438"/>
            <a:ext cx="8624888" cy="920750"/>
          </a:xfrm>
          <a:solidFill>
            <a:srgbClr val="E6E6FF"/>
          </a:solidFill>
          <a:effectLst>
            <a:outerShdw algn="ctr" rotWithShape="0">
              <a:srgbClr val="808080">
                <a:alpha val="100000"/>
              </a:srgbClr>
            </a:outerShdw>
          </a:effectLst>
        </p:spPr>
        <p:txBody>
          <a:bodyPr wrap="square" lIns="0" tIns="0" rIns="0" bIns="0" anchor="ctr">
            <a:spAutoFit/>
          </a:bodyPr>
          <a:p>
            <a:pPr marL="0" indent="0" defTabSz="0">
              <a:lnSpc>
                <a:spcPct val="66000"/>
              </a:lnSpc>
              <a:tabLst>
                <a:tab pos="0" algn="l"/>
                <a:tab pos="106680" algn="l"/>
                <a:tab pos="554355" algn="l"/>
                <a:tab pos="1005205" algn="l"/>
                <a:tab pos="1454150" algn="l"/>
                <a:tab pos="1903730" algn="l"/>
                <a:tab pos="2349500" algn="l"/>
                <a:tab pos="2802255" algn="l"/>
                <a:tab pos="3251200" algn="l"/>
                <a:tab pos="3698875" algn="l"/>
                <a:tab pos="4149725" algn="l"/>
                <a:tab pos="4599305" algn="l"/>
                <a:tab pos="5048250" algn="l"/>
                <a:tab pos="5492750" algn="l"/>
                <a:tab pos="5946775" algn="l"/>
                <a:tab pos="6396355" algn="l"/>
                <a:tab pos="6844030" algn="l"/>
                <a:tab pos="7289800" algn="l"/>
                <a:tab pos="7743825" algn="l"/>
                <a:tab pos="8193405" algn="l"/>
                <a:tab pos="8637905" algn="l"/>
              </a:tabLst>
            </a:pPr>
            <a:r>
              <a:rPr b="0" i="0">
                <a:solidFill>
                  <a:srgbClr val="6B0094"/>
                </a:solidFill>
                <a:latin typeface="Times New Roman" panose="02020603050405020304" pitchFamily="18" charset="0"/>
              </a:rPr>
              <a:t>      Definícia funkcií v pravouhlom </a:t>
            </a:r>
            <a:br>
              <a:rPr b="0" i="0">
                <a:solidFill>
                  <a:srgbClr val="6B0094"/>
                </a:solidFill>
                <a:latin typeface="Times New Roman" panose="02020603050405020304" pitchFamily="18" charset="0"/>
              </a:rPr>
            </a:br>
            <a:r>
              <a:rPr b="0" i="0">
                <a:solidFill>
                  <a:srgbClr val="6B0094"/>
                </a:solidFill>
                <a:latin typeface="Times New Roman" panose="02020603050405020304" pitchFamily="18" charset="0"/>
              </a:rPr>
              <a:t>       trojuholníku</a:t>
            </a:r>
            <a:endParaRPr b="0" i="0">
              <a:solidFill>
                <a:srgbClr val="6B009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2" name="Right Triangle 10241"/>
          <p:cNvSpPr/>
          <p:nvPr/>
        </p:nvSpPr>
        <p:spPr>
          <a:xfrm flipH="1">
            <a:off x="2663825" y="1979613"/>
            <a:ext cx="3241675" cy="2520950"/>
          </a:xfrm>
          <a:prstGeom prst="rtTriangle">
            <a:avLst/>
          </a:prstGeom>
          <a:solidFill>
            <a:srgbClr val="FFCC99"/>
          </a:solidFill>
          <a:ln w="936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243" name="Text Box 10242"/>
          <p:cNvSpPr txBox="1"/>
          <p:nvPr/>
        </p:nvSpPr>
        <p:spPr>
          <a:xfrm>
            <a:off x="2232025" y="4356100"/>
            <a:ext cx="363538" cy="3714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DC2300"/>
                </a:solidFill>
              </a:rPr>
              <a:t>A</a:t>
            </a:r>
            <a:endParaRPr sz="2000" b="1">
              <a:solidFill>
                <a:srgbClr val="DC2300"/>
              </a:solidFill>
            </a:endParaRPr>
          </a:p>
        </p:txBody>
      </p:sp>
      <p:sp>
        <p:nvSpPr>
          <p:cNvPr id="10244" name="Text Box 10243"/>
          <p:cNvSpPr txBox="1"/>
          <p:nvPr/>
        </p:nvSpPr>
        <p:spPr>
          <a:xfrm>
            <a:off x="5976938" y="4283075"/>
            <a:ext cx="363537" cy="3746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DC2300"/>
                </a:solidFill>
              </a:rPr>
              <a:t>C</a:t>
            </a:r>
            <a:endParaRPr sz="2000" b="1">
              <a:solidFill>
                <a:srgbClr val="DC2300"/>
              </a:solidFill>
            </a:endParaRPr>
          </a:p>
        </p:txBody>
      </p:sp>
      <p:sp>
        <p:nvSpPr>
          <p:cNvPr id="10245" name="Text Box 10244"/>
          <p:cNvSpPr txBox="1"/>
          <p:nvPr/>
        </p:nvSpPr>
        <p:spPr>
          <a:xfrm>
            <a:off x="5976938" y="1692275"/>
            <a:ext cx="512762" cy="374650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DC2300"/>
                </a:solidFill>
              </a:rPr>
              <a:t>B</a:t>
            </a:r>
            <a:endParaRPr sz="2000" b="1">
              <a:solidFill>
                <a:srgbClr val="DC2300"/>
              </a:solidFill>
            </a:endParaRPr>
          </a:p>
        </p:txBody>
      </p:sp>
      <p:sp>
        <p:nvSpPr>
          <p:cNvPr id="10246" name="Text Box 10245"/>
          <p:cNvSpPr txBox="1"/>
          <p:nvPr/>
        </p:nvSpPr>
        <p:spPr>
          <a:xfrm>
            <a:off x="4392613" y="4572000"/>
            <a:ext cx="307975" cy="373063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/>
              <a:t>b</a:t>
            </a:r>
            <a:endParaRPr sz="2000" b="1"/>
          </a:p>
        </p:txBody>
      </p:sp>
      <p:sp>
        <p:nvSpPr>
          <p:cNvPr id="10247" name="Text Box 10246"/>
          <p:cNvSpPr txBox="1"/>
          <p:nvPr/>
        </p:nvSpPr>
        <p:spPr>
          <a:xfrm>
            <a:off x="5976938" y="2843213"/>
            <a:ext cx="322262" cy="3746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/>
              <a:t>a</a:t>
            </a:r>
            <a:endParaRPr sz="2000" b="1"/>
          </a:p>
        </p:txBody>
      </p:sp>
      <p:sp>
        <p:nvSpPr>
          <p:cNvPr id="10248" name="Text Box 10247"/>
          <p:cNvSpPr txBox="1"/>
          <p:nvPr/>
        </p:nvSpPr>
        <p:spPr>
          <a:xfrm>
            <a:off x="3886200" y="2843213"/>
            <a:ext cx="323850" cy="3746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/>
              <a:t>c</a:t>
            </a:r>
            <a:endParaRPr sz="2000" b="1"/>
          </a:p>
        </p:txBody>
      </p:sp>
      <p:sp>
        <p:nvSpPr>
          <p:cNvPr id="10249" name="Text Box 10248"/>
          <p:cNvSpPr txBox="1"/>
          <p:nvPr/>
        </p:nvSpPr>
        <p:spPr>
          <a:xfrm>
            <a:off x="3170238" y="4067175"/>
            <a:ext cx="319087" cy="35560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7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/>
              <a:t>x</a:t>
            </a:r>
            <a:endParaRPr sz="2000" b="1"/>
          </a:p>
        </p:txBody>
      </p:sp>
      <p:sp>
        <p:nvSpPr>
          <p:cNvPr id="10253" name="Text Box 10252"/>
          <p:cNvSpPr txBox="1"/>
          <p:nvPr/>
        </p:nvSpPr>
        <p:spPr>
          <a:xfrm>
            <a:off x="5545138" y="1835150"/>
            <a:ext cx="1008062" cy="171450"/>
          </a:xfrm>
          <a:prstGeom prst="rect">
            <a:avLst/>
          </a:prstGeom>
          <a:noFill/>
          <a:ln w="9525">
            <a:noFill/>
          </a:ln>
        </p:spPr>
        <p:txBody>
          <a:bodyPr lIns="91410" tIns="45706" rIns="91410" bIns="45706">
            <a:spAutoFit/>
          </a:bodyPr>
          <a:p>
            <a:endParaRPr lang="sk-SK" altLang="x-none" sz="1800">
              <a:solidFill>
                <a:schemeClr val="bg1"/>
              </a:solidFill>
            </a:endParaRPr>
          </a:p>
        </p:txBody>
      </p:sp>
      <p:sp>
        <p:nvSpPr>
          <p:cNvPr id="10271" name="Freeform 10270"/>
          <p:cNvSpPr/>
          <p:nvPr/>
        </p:nvSpPr>
        <p:spPr>
          <a:xfrm rot="4289219">
            <a:off x="2886075" y="3846513"/>
            <a:ext cx="615950" cy="914400"/>
          </a:xfrm>
          <a:custGeom>
            <a:avLst/>
            <a:gdLst>
              <a:gd name="txL" fmla="*/ 0 w 14535"/>
              <a:gd name="txT" fmla="*/ 0 h 21600"/>
              <a:gd name="txR" fmla="*/ 14535 w 14535"/>
              <a:gd name="txB" fmla="*/ 21600 h 21600"/>
            </a:gdLst>
            <a:ahLst/>
            <a:cxnLst>
              <a:cxn ang="180">
                <a:pos x="0" y="468"/>
              </a:cxn>
              <a:cxn ang="270">
                <a:pos x="14534" y="2486"/>
              </a:cxn>
              <a:cxn ang="90">
                <a:pos x="4473" y="21600"/>
              </a:cxn>
            </a:cxnLst>
            <a:rect l="txL" t="txT" r="txR" b="txB"/>
            <a:pathLst>
              <a:path w="14535" h="21600" fill="none">
                <a:moveTo>
                  <a:pt x="0" y="468"/>
                </a:moveTo>
                <a:arcTo wR="21600" hR="21600" stAng="-6117082" swAng="2382735"/>
              </a:path>
              <a:path w="14535" h="21600" stroke="0">
                <a:moveTo>
                  <a:pt x="0" y="468"/>
                </a:moveTo>
                <a:arcTo wR="21600" hR="21600" stAng="-6117082" swAng="2382735"/>
                <a:lnTo>
                  <a:pt x="4473" y="216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0325" name="Text Box 10324"/>
          <p:cNvSpPr txBox="1"/>
          <p:nvPr/>
        </p:nvSpPr>
        <p:spPr>
          <a:xfrm>
            <a:off x="1008063" y="5148263"/>
            <a:ext cx="7704137" cy="587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sk-SK" altLang="x-none" err="1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tg</a:t>
            </a:r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x je určený ako pomer protiľahlej  odvesny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ku priľahlej odvesne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326" name="Text Box 10325"/>
          <p:cNvSpPr txBox="1"/>
          <p:nvPr/>
        </p:nvSpPr>
        <p:spPr>
          <a:xfrm>
            <a:off x="936625" y="6227763"/>
            <a:ext cx="6651625" cy="587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cotg x je určený ako pomer priľahlej odvesny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r>
              <a:rPr lang="sk-SK" altLang="x-none"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</a:rPr>
              <a:t>ku protiľahlej odvesne.</a:t>
            </a:r>
            <a:endParaRPr lang="sk-SK" altLang="x-none"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animBg="1"/>
      <p:bldP spid="10243" grpId="0"/>
      <p:bldP spid="10244" grpId="0"/>
      <p:bldP spid="10245" grpId="0"/>
      <p:bldP spid="10246" grpId="0"/>
      <p:bldP spid="10247" grpId="0"/>
      <p:bldP spid="10248" grpId="0"/>
      <p:bldP spid="10249" grpId="0"/>
      <p:bldP spid="10325" grpId="0"/>
      <p:bldP spid="103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5" name="Title 11264"/>
          <p:cNvSpPr>
            <a:spLocks noGrp="1"/>
          </p:cNvSpPr>
          <p:nvPr>
            <p:ph type="title"/>
          </p:nvPr>
        </p:nvSpPr>
        <p:spPr>
          <a:xfrm>
            <a:off x="504825" y="387350"/>
            <a:ext cx="9067800" cy="1085850"/>
          </a:xfrm>
        </p:spPr>
        <p:txBody>
          <a:bodyPr wrap="square" lIns="0" tIns="0" rIns="0" bIns="0" anchor="ctr">
            <a:spAutoFit/>
          </a:bodyPr>
          <a:p>
            <a:pPr marL="0" indent="0" defTabSz="0">
              <a:lnSpc>
                <a:spcPct val="89000"/>
              </a:lnSpc>
              <a:tabLst>
                <a:tab pos="0" algn="l"/>
                <a:tab pos="106680" algn="l"/>
                <a:tab pos="554355" algn="l"/>
                <a:tab pos="1005205" algn="l"/>
                <a:tab pos="1454150" algn="l"/>
                <a:tab pos="1903730" algn="l"/>
                <a:tab pos="2349500" algn="l"/>
                <a:tab pos="2802255" algn="l"/>
                <a:tab pos="3251200" algn="l"/>
                <a:tab pos="3698875" algn="l"/>
                <a:tab pos="4149725" algn="l"/>
                <a:tab pos="4599305" algn="l"/>
                <a:tab pos="5048250" algn="l"/>
                <a:tab pos="5492750" algn="l"/>
                <a:tab pos="5946775" algn="l"/>
                <a:tab pos="6396355" algn="l"/>
                <a:tab pos="6844030" algn="l"/>
                <a:tab pos="7289800" algn="l"/>
                <a:tab pos="7743825" algn="l"/>
                <a:tab pos="8193405" algn="l"/>
                <a:tab pos="8637905" algn="l"/>
                <a:tab pos="8686800" algn="l"/>
              </a:tabLst>
            </a:pPr>
            <a:r>
              <a:rPr b="0" i="0">
                <a:solidFill>
                  <a:srgbClr val="0000FF"/>
                </a:solidFill>
                <a:latin typeface="Times New Roman" panose="02020603050405020304" pitchFamily="18" charset="0"/>
              </a:rPr>
              <a:t> Definícia goniometrických funkcií v jednotkovej kružnici</a:t>
            </a:r>
            <a:endParaRPr b="0" i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318" name="Content Placeholder 11317"/>
          <p:cNvGraphicFramePr/>
          <p:nvPr>
            <p:ph sz="half" idx="1"/>
          </p:nvPr>
        </p:nvGraphicFramePr>
        <p:xfrm>
          <a:off x="2676525" y="41544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215265" progId="Equation.3">
                  <p:embed/>
                </p:oleObj>
              </mc:Choice>
              <mc:Fallback>
                <p:oleObj name="" r:id="rId1" imgW="114300" imgH="215265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6525" y="4154488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Oval 11265"/>
          <p:cNvSpPr/>
          <p:nvPr/>
        </p:nvSpPr>
        <p:spPr>
          <a:xfrm>
            <a:off x="3240088" y="3598863"/>
            <a:ext cx="3240087" cy="3241675"/>
          </a:xfrm>
          <a:prstGeom prst="ellipse">
            <a:avLst/>
          </a:prstGeom>
          <a:solidFill>
            <a:srgbClr val="CCCCFF"/>
          </a:solidFill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267" name="Straight Connector 11266"/>
          <p:cNvSpPr/>
          <p:nvPr/>
        </p:nvSpPr>
        <p:spPr>
          <a:xfrm>
            <a:off x="4859338" y="2519363"/>
            <a:ext cx="0" cy="467995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8" name="Straight Connector 11267"/>
          <p:cNvSpPr/>
          <p:nvPr/>
        </p:nvSpPr>
        <p:spPr>
          <a:xfrm>
            <a:off x="2520950" y="5219700"/>
            <a:ext cx="5397500" cy="1588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69" name="Straight Connector 11268"/>
          <p:cNvSpPr/>
          <p:nvPr/>
        </p:nvSpPr>
        <p:spPr>
          <a:xfrm flipV="1">
            <a:off x="4824413" y="3059113"/>
            <a:ext cx="3311525" cy="2160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0" name="Straight Connector 11269"/>
          <p:cNvSpPr/>
          <p:nvPr/>
        </p:nvSpPr>
        <p:spPr>
          <a:xfrm>
            <a:off x="2520950" y="3598863"/>
            <a:ext cx="5578475" cy="3175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1" name="Text Box 11270"/>
          <p:cNvSpPr txBox="1"/>
          <p:nvPr/>
        </p:nvSpPr>
        <p:spPr>
          <a:xfrm>
            <a:off x="6480175" y="4140200"/>
            <a:ext cx="371475" cy="3460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FF0000"/>
                </a:solidFill>
              </a:rPr>
              <a:t>M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272" name="Text Box 11271"/>
          <p:cNvSpPr txBox="1"/>
          <p:nvPr/>
        </p:nvSpPr>
        <p:spPr>
          <a:xfrm>
            <a:off x="7034213" y="3240088"/>
            <a:ext cx="346075" cy="3460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00B8FF"/>
                </a:solidFill>
              </a:rPr>
              <a:t>N</a:t>
            </a:r>
            <a:endParaRPr sz="1800">
              <a:solidFill>
                <a:srgbClr val="00B8FF"/>
              </a:solidFill>
            </a:endParaRPr>
          </a:p>
        </p:txBody>
      </p:sp>
      <p:sp>
        <p:nvSpPr>
          <p:cNvPr id="11273" name="Text Box 11272"/>
          <p:cNvSpPr txBox="1"/>
          <p:nvPr/>
        </p:nvSpPr>
        <p:spPr>
          <a:xfrm>
            <a:off x="4933950" y="5233988"/>
            <a:ext cx="646113" cy="3460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/>
              <a:t>O=A</a:t>
            </a:r>
            <a:endParaRPr sz="1800"/>
          </a:p>
        </p:txBody>
      </p:sp>
      <p:sp>
        <p:nvSpPr>
          <p:cNvPr id="11274" name="Straight Connector 11273"/>
          <p:cNvSpPr/>
          <p:nvPr/>
        </p:nvSpPr>
        <p:spPr>
          <a:xfrm>
            <a:off x="6226175" y="4319588"/>
            <a:ext cx="3175" cy="900112"/>
          </a:xfrm>
          <a:prstGeom prst="line">
            <a:avLst/>
          </a:prstGeom>
          <a:ln w="36000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Text Box 11274"/>
          <p:cNvSpPr txBox="1"/>
          <p:nvPr/>
        </p:nvSpPr>
        <p:spPr>
          <a:xfrm>
            <a:off x="6508750" y="5199063"/>
            <a:ext cx="331788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FF0000"/>
                </a:solidFill>
              </a:rPr>
              <a:t>J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276" name="Text Box 11275"/>
          <p:cNvSpPr txBox="1"/>
          <p:nvPr/>
        </p:nvSpPr>
        <p:spPr>
          <a:xfrm>
            <a:off x="4392613" y="3203575"/>
            <a:ext cx="369887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00B8FF"/>
                </a:solidFill>
              </a:rPr>
              <a:t>K</a:t>
            </a:r>
            <a:endParaRPr sz="1800">
              <a:solidFill>
                <a:srgbClr val="00B8FF"/>
              </a:solidFill>
            </a:endParaRPr>
          </a:p>
        </p:txBody>
      </p:sp>
      <p:sp>
        <p:nvSpPr>
          <p:cNvPr id="11277" name="Straight Connector 11276"/>
          <p:cNvSpPr/>
          <p:nvPr/>
        </p:nvSpPr>
        <p:spPr>
          <a:xfrm>
            <a:off x="6480175" y="2519363"/>
            <a:ext cx="0" cy="3781425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Straight Connector 11277"/>
          <p:cNvSpPr/>
          <p:nvPr/>
        </p:nvSpPr>
        <p:spPr>
          <a:xfrm>
            <a:off x="4859338" y="3598863"/>
            <a:ext cx="2414587" cy="3175"/>
          </a:xfrm>
          <a:prstGeom prst="line">
            <a:avLst/>
          </a:prstGeom>
          <a:ln w="36000" cap="flat" cmpd="sng">
            <a:solidFill>
              <a:srgbClr val="00B8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9" name="Straight Connector 11278"/>
          <p:cNvSpPr/>
          <p:nvPr/>
        </p:nvSpPr>
        <p:spPr>
          <a:xfrm flipH="1" flipV="1">
            <a:off x="6480175" y="4140200"/>
            <a:ext cx="7938" cy="1108075"/>
          </a:xfrm>
          <a:prstGeom prst="line">
            <a:avLst/>
          </a:prstGeom>
          <a:ln w="36000" cap="flat" cmpd="sng">
            <a:solidFill>
              <a:srgbClr val="DC2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0" name="Text Box 11279"/>
          <p:cNvSpPr txBox="1"/>
          <p:nvPr/>
        </p:nvSpPr>
        <p:spPr>
          <a:xfrm>
            <a:off x="7589838" y="4837113"/>
            <a:ext cx="342900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x</a:t>
            </a:r>
            <a:endParaRPr sz="1800" b="1"/>
          </a:p>
        </p:txBody>
      </p:sp>
      <p:sp>
        <p:nvSpPr>
          <p:cNvPr id="11281" name="Text Box 11280"/>
          <p:cNvSpPr txBox="1"/>
          <p:nvPr/>
        </p:nvSpPr>
        <p:spPr>
          <a:xfrm>
            <a:off x="4500563" y="2339975"/>
            <a:ext cx="341312" cy="381000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>
                <a:effectLst>
                  <a:outerShdw blurRad="38100" dist="38100" dir="2700000">
                    <a:srgbClr val="FFFFFF"/>
                  </a:outerShdw>
                </a:effectLst>
              </a:rPr>
              <a:t>y</a:t>
            </a:r>
            <a:endParaRPr sz="1800" b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11282" name="Text Box 11281"/>
          <p:cNvSpPr txBox="1"/>
          <p:nvPr/>
        </p:nvSpPr>
        <p:spPr>
          <a:xfrm>
            <a:off x="6099175" y="5219700"/>
            <a:ext cx="381000" cy="382588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000080"/>
                </a:solidFill>
              </a:rPr>
              <a:t>C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1283" name="Text Box 11282"/>
          <p:cNvSpPr txBox="1"/>
          <p:nvPr/>
        </p:nvSpPr>
        <p:spPr>
          <a:xfrm>
            <a:off x="6119813" y="3938588"/>
            <a:ext cx="369887" cy="381000"/>
          </a:xfrm>
          <a:prstGeom prst="rect">
            <a:avLst/>
          </a:prstGeom>
          <a:noFill/>
          <a:ln w="9525">
            <a:noFill/>
          </a:ln>
        </p:spPr>
        <p:txBody>
          <a:bodyPr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000080"/>
                </a:solidFill>
              </a:rPr>
              <a:t>B</a:t>
            </a:r>
            <a:endParaRPr sz="1800">
              <a:solidFill>
                <a:srgbClr val="000080"/>
              </a:solidFill>
            </a:endParaRPr>
          </a:p>
        </p:txBody>
      </p:sp>
      <p:sp>
        <p:nvSpPr>
          <p:cNvPr id="11284" name="Text Box 11283"/>
          <p:cNvSpPr txBox="1"/>
          <p:nvPr/>
        </p:nvSpPr>
        <p:spPr>
          <a:xfrm>
            <a:off x="3268663" y="3937000"/>
            <a:ext cx="331787" cy="382588"/>
          </a:xfrm>
          <a:prstGeom prst="rect">
            <a:avLst/>
          </a:prstGeom>
          <a:noFill/>
          <a:ln w="9525">
            <a:noFill/>
          </a:ln>
        </p:spPr>
        <p:txBody>
          <a:bodyPr wrap="none" lIns="107967" tIns="62981" rIns="107967" bIns="62981">
            <a:spAutoFit/>
          </a:bodyPr>
          <a:p>
            <a:pPr defTabSz="0">
              <a:lnSpc>
                <a:spcPct val="9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/>
              <a:t>k</a:t>
            </a:r>
            <a:endParaRPr sz="1800"/>
          </a:p>
        </p:txBody>
      </p:sp>
      <p:sp>
        <p:nvSpPr>
          <p:cNvPr id="11285" name="Text Box 11284"/>
          <p:cNvSpPr txBox="1"/>
          <p:nvPr/>
        </p:nvSpPr>
        <p:spPr>
          <a:xfrm>
            <a:off x="5400675" y="4319588"/>
            <a:ext cx="3079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7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>
                <a:solidFill>
                  <a:srgbClr val="FF0000"/>
                </a:solidFill>
              </a:rPr>
              <a:t>1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286" name="Text Box 11285"/>
          <p:cNvSpPr txBox="1"/>
          <p:nvPr/>
        </p:nvSpPr>
        <p:spPr>
          <a:xfrm>
            <a:off x="5184775" y="4859338"/>
            <a:ext cx="307975" cy="32861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7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x</a:t>
            </a:r>
            <a:endParaRPr sz="1800" b="1"/>
          </a:p>
        </p:txBody>
      </p:sp>
      <p:sp>
        <p:nvSpPr>
          <p:cNvPr id="11287" name="Text Box 11286"/>
          <p:cNvSpPr txBox="1"/>
          <p:nvPr/>
        </p:nvSpPr>
        <p:spPr>
          <a:xfrm>
            <a:off x="6659563" y="3598863"/>
            <a:ext cx="307975" cy="33020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7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x</a:t>
            </a:r>
            <a:endParaRPr sz="1800" b="1"/>
          </a:p>
        </p:txBody>
      </p:sp>
      <p:sp>
        <p:nvSpPr>
          <p:cNvPr id="11288" name="Straight Connector 11287"/>
          <p:cNvSpPr/>
          <p:nvPr/>
        </p:nvSpPr>
        <p:spPr>
          <a:xfrm flipV="1">
            <a:off x="4859338" y="5203825"/>
            <a:ext cx="1339850" cy="23813"/>
          </a:xfrm>
          <a:prstGeom prst="line">
            <a:avLst/>
          </a:prstGeom>
          <a:ln w="36000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89" name="Text Box 11288"/>
          <p:cNvSpPr txBox="1"/>
          <p:nvPr/>
        </p:nvSpPr>
        <p:spPr>
          <a:xfrm>
            <a:off x="6581775" y="4500563"/>
            <a:ext cx="4603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DC2300"/>
                </a:solidFill>
              </a:rPr>
              <a:t>y</a:t>
            </a:r>
            <a:r>
              <a:rPr sz="2000" b="1" baseline="-33000">
                <a:solidFill>
                  <a:srgbClr val="DC2300"/>
                </a:solidFill>
              </a:rPr>
              <a:t>M</a:t>
            </a:r>
            <a:endParaRPr sz="2000" b="1" baseline="-33000">
              <a:solidFill>
                <a:srgbClr val="DC2300"/>
              </a:solidFill>
            </a:endParaRPr>
          </a:p>
        </p:txBody>
      </p:sp>
      <p:sp>
        <p:nvSpPr>
          <p:cNvPr id="11290" name="Text Box 11289"/>
          <p:cNvSpPr txBox="1"/>
          <p:nvPr/>
        </p:nvSpPr>
        <p:spPr>
          <a:xfrm>
            <a:off x="5184775" y="3132138"/>
            <a:ext cx="44132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00B8FF"/>
                </a:solidFill>
              </a:rPr>
              <a:t>x</a:t>
            </a:r>
            <a:r>
              <a:rPr lang="sk-SK" altLang="x-none" sz="2000" b="1" baseline="-25000">
                <a:solidFill>
                  <a:srgbClr val="00B8FF"/>
                </a:solidFill>
              </a:rPr>
              <a:t>N</a:t>
            </a:r>
            <a:endParaRPr sz="2000" b="1" baseline="-33000">
              <a:solidFill>
                <a:srgbClr val="00B8FF"/>
              </a:solidFill>
            </a:endParaRPr>
          </a:p>
        </p:txBody>
      </p:sp>
      <p:graphicFrame>
        <p:nvGraphicFramePr>
          <p:cNvPr id="11291" name="Object 11290"/>
          <p:cNvGraphicFramePr>
            <a:graphicFrameLocks noChangeAspect="1"/>
          </p:cNvGraphicFramePr>
          <p:nvPr/>
        </p:nvGraphicFramePr>
        <p:xfrm>
          <a:off x="4719638" y="3630613"/>
          <a:ext cx="71437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0645" imgH="197485" progId="">
                  <p:embed/>
                </p:oleObj>
              </mc:Choice>
              <mc:Fallback>
                <p:oleObj name="" r:id="rId3" imgW="80645" imgH="197485" progId="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9638" y="3630613"/>
                        <a:ext cx="71437" cy="176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11291"/>
          <p:cNvSpPr txBox="1"/>
          <p:nvPr/>
        </p:nvSpPr>
        <p:spPr>
          <a:xfrm>
            <a:off x="8099425" y="5580063"/>
            <a:ext cx="244475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3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>
                <a:latin typeface="Times New Roman" panose="02020603050405020304" pitchFamily="18" charset="0"/>
              </a:rPr>
              <a:t> </a:t>
            </a:r>
            <a:endParaRPr sz="2000">
              <a:latin typeface="Times New Roman" panose="02020603050405020304" pitchFamily="18" charset="0"/>
            </a:endParaRPr>
          </a:p>
        </p:txBody>
      </p:sp>
      <p:sp>
        <p:nvSpPr>
          <p:cNvPr id="11293" name="Text Box 11292"/>
          <p:cNvSpPr txBox="1"/>
          <p:nvPr/>
        </p:nvSpPr>
        <p:spPr>
          <a:xfrm>
            <a:off x="0" y="6588125"/>
            <a:ext cx="1439863" cy="274638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38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lang="sk-SK" altLang="x-none" sz="3200" b="1"/>
              <a:t>t</a:t>
            </a:r>
            <a:r>
              <a:rPr sz="3200" b="1" err="1"/>
              <a:t>gx</a:t>
            </a:r>
            <a:r>
              <a:rPr lang="sk-SK" altLang="x-none" sz="3200" b="1"/>
              <a:t> =</a:t>
            </a:r>
            <a:endParaRPr sz="3200" b="1"/>
          </a:p>
        </p:txBody>
      </p:sp>
      <p:sp>
        <p:nvSpPr>
          <p:cNvPr id="11296" name="Text Box 11295"/>
          <p:cNvSpPr txBox="1"/>
          <p:nvPr/>
        </p:nvSpPr>
        <p:spPr>
          <a:xfrm>
            <a:off x="468313" y="3913188"/>
            <a:ext cx="36512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298" name="Text Box 11297"/>
          <p:cNvSpPr txBox="1"/>
          <p:nvPr/>
        </p:nvSpPr>
        <p:spPr>
          <a:xfrm>
            <a:off x="1906588" y="5281613"/>
            <a:ext cx="396875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299" name="Text Box 11298"/>
          <p:cNvSpPr txBox="1"/>
          <p:nvPr/>
        </p:nvSpPr>
        <p:spPr>
          <a:xfrm>
            <a:off x="1393825" y="3430588"/>
            <a:ext cx="427038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0" name="Text Box 11299"/>
          <p:cNvSpPr txBox="1"/>
          <p:nvPr/>
        </p:nvSpPr>
        <p:spPr>
          <a:xfrm>
            <a:off x="831850" y="7212013"/>
            <a:ext cx="17463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1" name="Text Box 11300"/>
          <p:cNvSpPr txBox="1"/>
          <p:nvPr/>
        </p:nvSpPr>
        <p:spPr>
          <a:xfrm>
            <a:off x="1541463" y="7212013"/>
            <a:ext cx="1819275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2" name="Text Box 11301"/>
          <p:cNvSpPr txBox="1"/>
          <p:nvPr/>
        </p:nvSpPr>
        <p:spPr>
          <a:xfrm>
            <a:off x="2840038" y="2944813"/>
            <a:ext cx="658812" cy="346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3" name="Text Box 11302"/>
          <p:cNvSpPr txBox="1"/>
          <p:nvPr/>
        </p:nvSpPr>
        <p:spPr>
          <a:xfrm>
            <a:off x="7913688" y="4433888"/>
            <a:ext cx="190500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4" name="Text Box 11303"/>
          <p:cNvSpPr txBox="1"/>
          <p:nvPr/>
        </p:nvSpPr>
        <p:spPr>
          <a:xfrm>
            <a:off x="2476500" y="3827463"/>
            <a:ext cx="2476500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09" name="Text Box 11308"/>
          <p:cNvSpPr txBox="1"/>
          <p:nvPr/>
        </p:nvSpPr>
        <p:spPr>
          <a:xfrm>
            <a:off x="1212850" y="6858000"/>
            <a:ext cx="52388" cy="3476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1311" name="Object 11310"/>
          <p:cNvGraphicFramePr>
            <a:graphicFrameLocks noChangeAspect="1"/>
          </p:cNvGraphicFramePr>
          <p:nvPr/>
        </p:nvGraphicFramePr>
        <p:xfrm>
          <a:off x="2592388" y="6227763"/>
          <a:ext cx="827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757555" imgH="784860" progId="">
                  <p:embed/>
                </p:oleObj>
              </mc:Choice>
              <mc:Fallback>
                <p:oleObj name="" r:id="rId5" imgW="757555" imgH="784860" progId="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2388" y="6227763"/>
                        <a:ext cx="8270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2" name="Object 11311"/>
          <p:cNvGraphicFramePr>
            <a:graphicFrameLocks noChangeAspect="1"/>
          </p:cNvGraphicFramePr>
          <p:nvPr/>
        </p:nvGraphicFramePr>
        <p:xfrm>
          <a:off x="9072563" y="6227763"/>
          <a:ext cx="827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757555" imgH="784860" progId="">
                  <p:embed/>
                </p:oleObj>
              </mc:Choice>
              <mc:Fallback>
                <p:oleObj name="" r:id="rId7" imgW="757555" imgH="784860" progId="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72563" y="6227763"/>
                        <a:ext cx="827087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3" name="Text Box 11312"/>
          <p:cNvSpPr txBox="1"/>
          <p:nvPr/>
        </p:nvSpPr>
        <p:spPr>
          <a:xfrm>
            <a:off x="5976938" y="6659563"/>
            <a:ext cx="1612900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35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3200" b="1"/>
              <a:t>cotgx =</a:t>
            </a:r>
            <a:endParaRPr sz="3200" b="1"/>
          </a:p>
        </p:txBody>
      </p:sp>
      <p:sp>
        <p:nvSpPr>
          <p:cNvPr id="11315" name="Text Box 11314"/>
          <p:cNvSpPr txBox="1"/>
          <p:nvPr/>
        </p:nvSpPr>
        <p:spPr>
          <a:xfrm>
            <a:off x="936625" y="6443663"/>
            <a:ext cx="184150" cy="214312"/>
          </a:xfrm>
          <a:prstGeom prst="rect">
            <a:avLst/>
          </a:prstGeom>
          <a:noFill/>
          <a:ln w="9525">
            <a:noFill/>
          </a:ln>
        </p:spPr>
        <p:txBody>
          <a:bodyPr wrap="none" lIns="91410" tIns="45706" rIns="91410" bIns="45706" anchor="t">
            <a:spAutoFit/>
          </a:bodyPr>
          <a:p>
            <a:endParaRPr lang="sk-SK" altLang="x-none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22" name="Rectangle 11321"/>
          <p:cNvSpPr/>
          <p:nvPr/>
        </p:nvSpPr>
        <p:spPr>
          <a:xfrm>
            <a:off x="0" y="35845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1321" name="Object 11320"/>
          <p:cNvGraphicFramePr/>
          <p:nvPr/>
        </p:nvGraphicFramePr>
        <p:xfrm>
          <a:off x="1841500" y="6300788"/>
          <a:ext cx="7366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405765" imgH="393065" progId="Equation.3">
                  <p:embed/>
                </p:oleObj>
              </mc:Choice>
              <mc:Fallback>
                <p:oleObj name="" r:id="rId9" imgW="405765" imgH="393065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1500" y="6300788"/>
                        <a:ext cx="73660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4" name="Rectangle 11323"/>
          <p:cNvSpPr/>
          <p:nvPr/>
        </p:nvSpPr>
        <p:spPr>
          <a:xfrm>
            <a:off x="0" y="35845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1323" name="Object 11322"/>
          <p:cNvGraphicFramePr/>
          <p:nvPr/>
        </p:nvGraphicFramePr>
        <p:xfrm>
          <a:off x="1079500" y="6300788"/>
          <a:ext cx="746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405765" imgH="393065" progId="Equation.3">
                  <p:embed/>
                </p:oleObj>
              </mc:Choice>
              <mc:Fallback>
                <p:oleObj name="" r:id="rId11" imgW="405765" imgH="393065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9500" y="6300788"/>
                        <a:ext cx="74612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6" name="Text Box 11325"/>
          <p:cNvSpPr txBox="1"/>
          <p:nvPr/>
        </p:nvSpPr>
        <p:spPr>
          <a:xfrm>
            <a:off x="2376488" y="6516688"/>
            <a:ext cx="287337" cy="1539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sk-SK" altLang="x-none" sz="1400">
                <a:solidFill>
                  <a:schemeClr val="bg1"/>
                </a:solidFill>
              </a:rPr>
              <a:t>=</a:t>
            </a:r>
            <a:endParaRPr lang="sk-SK" altLang="x-none" sz="1400">
              <a:solidFill>
                <a:schemeClr val="bg1"/>
              </a:solidFill>
            </a:endParaRPr>
          </a:p>
        </p:txBody>
      </p:sp>
      <p:sp>
        <p:nvSpPr>
          <p:cNvPr id="11327" name="Text Box 11326"/>
          <p:cNvSpPr txBox="1"/>
          <p:nvPr/>
        </p:nvSpPr>
        <p:spPr>
          <a:xfrm>
            <a:off x="1727200" y="6875463"/>
            <a:ext cx="287338" cy="1539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sk-SK" altLang="x-none" sz="1400">
                <a:solidFill>
                  <a:schemeClr val="bg1"/>
                </a:solidFill>
              </a:rPr>
              <a:t>=</a:t>
            </a:r>
            <a:endParaRPr lang="sk-SK" altLang="x-none" sz="1400">
              <a:solidFill>
                <a:schemeClr val="bg1"/>
              </a:solidFill>
            </a:endParaRPr>
          </a:p>
        </p:txBody>
      </p:sp>
      <p:sp>
        <p:nvSpPr>
          <p:cNvPr id="11328" name="Text Box 11327"/>
          <p:cNvSpPr txBox="1"/>
          <p:nvPr/>
        </p:nvSpPr>
        <p:spPr>
          <a:xfrm>
            <a:off x="987425" y="5845175"/>
            <a:ext cx="287338" cy="1539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sk-SK" altLang="x-none" sz="1400">
                <a:solidFill>
                  <a:schemeClr val="bg1"/>
                </a:solidFill>
              </a:rPr>
              <a:t>=</a:t>
            </a:r>
            <a:endParaRPr lang="sk-SK" altLang="x-none" sz="1400">
              <a:solidFill>
                <a:schemeClr val="bg1"/>
              </a:solidFill>
            </a:endParaRPr>
          </a:p>
        </p:txBody>
      </p:sp>
      <p:sp>
        <p:nvSpPr>
          <p:cNvPr id="11329" name="Freeform 11328"/>
          <p:cNvSpPr/>
          <p:nvPr/>
        </p:nvSpPr>
        <p:spPr>
          <a:xfrm rot="2547833">
            <a:off x="4827588" y="4705350"/>
            <a:ext cx="682625" cy="857250"/>
          </a:xfrm>
          <a:custGeom>
            <a:avLst/>
            <a:gdLst>
              <a:gd name="txL" fmla="*/ 0 w 16117"/>
              <a:gd name="txT" fmla="*/ 0 h 20218"/>
              <a:gd name="txR" fmla="*/ 16117 w 16117"/>
              <a:gd name="txB" fmla="*/ 20218 h 20218"/>
            </a:gdLst>
            <a:ahLst/>
            <a:cxnLst>
              <a:cxn ang="270">
                <a:pos x="7603" y="0"/>
              </a:cxn>
              <a:cxn ang="0">
                <a:pos x="16116" y="5837"/>
              </a:cxn>
              <a:cxn ang="180">
                <a:pos x="0" y="20218"/>
              </a:cxn>
            </a:cxnLst>
            <a:rect l="txL" t="txT" r="txR" b="txB"/>
            <a:pathLst>
              <a:path w="16117" h="20218" fill="none">
                <a:moveTo>
                  <a:pt x="7603" y="0"/>
                </a:moveTo>
                <a:arcTo wR="21600" hR="21600" stAng="-4163471" swAng="1658836"/>
              </a:path>
              <a:path w="16117" h="20218" stroke="0">
                <a:moveTo>
                  <a:pt x="7603" y="0"/>
                </a:moveTo>
                <a:arcTo wR="21600" hR="21600" stAng="-4163471" swAng="1658836"/>
                <a:lnTo>
                  <a:pt x="0" y="20218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1334" name="Text Box 11333"/>
          <p:cNvSpPr txBox="1"/>
          <p:nvPr/>
        </p:nvSpPr>
        <p:spPr>
          <a:xfrm>
            <a:off x="1852613" y="5053013"/>
            <a:ext cx="287337" cy="1539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sk-SK" altLang="x-none" sz="1400">
                <a:solidFill>
                  <a:schemeClr val="bg1"/>
                </a:solidFill>
              </a:rPr>
              <a:t>=</a:t>
            </a:r>
            <a:endParaRPr lang="sk-SK" altLang="x-none" sz="1400">
              <a:solidFill>
                <a:schemeClr val="bg1"/>
              </a:solidFill>
            </a:endParaRPr>
          </a:p>
        </p:txBody>
      </p:sp>
      <p:sp>
        <p:nvSpPr>
          <p:cNvPr id="11339" name="Rectangle 11338"/>
          <p:cNvSpPr/>
          <p:nvPr/>
        </p:nvSpPr>
        <p:spPr>
          <a:xfrm>
            <a:off x="0" y="35845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1338" name="Object 11337"/>
          <p:cNvGraphicFramePr/>
          <p:nvPr/>
        </p:nvGraphicFramePr>
        <p:xfrm>
          <a:off x="7599363" y="6300788"/>
          <a:ext cx="7699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419100" imgH="393700" progId="Equation.3">
                  <p:embed/>
                </p:oleObj>
              </mc:Choice>
              <mc:Fallback>
                <p:oleObj name="" r:id="rId13" imgW="419100" imgH="3937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99363" y="6300788"/>
                        <a:ext cx="769937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1" name="Rectangle 11340"/>
          <p:cNvSpPr/>
          <p:nvPr/>
        </p:nvSpPr>
        <p:spPr>
          <a:xfrm>
            <a:off x="0" y="35845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1340" name="Object 11339"/>
          <p:cNvGraphicFramePr/>
          <p:nvPr/>
        </p:nvGraphicFramePr>
        <p:xfrm>
          <a:off x="8389938" y="6300788"/>
          <a:ext cx="7556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405765" imgH="393065" progId="Equation.3">
                  <p:embed/>
                </p:oleObj>
              </mc:Choice>
              <mc:Fallback>
                <p:oleObj name="" r:id="rId15" imgW="405765" imgH="393065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9938" y="6300788"/>
                        <a:ext cx="755650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2" name="Freeform 11341"/>
          <p:cNvSpPr/>
          <p:nvPr/>
        </p:nvSpPr>
        <p:spPr>
          <a:xfrm rot="12594230">
            <a:off x="6654800" y="3357563"/>
            <a:ext cx="801688" cy="714375"/>
          </a:xfrm>
          <a:custGeom>
            <a:avLst/>
            <a:gdLst>
              <a:gd name="txL" fmla="*/ 0 w 18923"/>
              <a:gd name="txT" fmla="*/ 0 h 16900"/>
              <a:gd name="txR" fmla="*/ 18923 w 18923"/>
              <a:gd name="txB" fmla="*/ 16900 h 16900"/>
            </a:gdLst>
            <a:ahLst/>
            <a:cxnLst>
              <a:cxn ang="270">
                <a:pos x="13451" y="0"/>
              </a:cxn>
              <a:cxn ang="0">
                <a:pos x="18923" y="6485"/>
              </a:cxn>
              <a:cxn ang="180">
                <a:pos x="0" y="16900"/>
              </a:cxn>
            </a:cxnLst>
            <a:rect l="txL" t="txT" r="txR" b="txB"/>
            <a:pathLst>
              <a:path w="18923" h="16900" fill="none">
                <a:moveTo>
                  <a:pt x="13451" y="0"/>
                </a:moveTo>
                <a:arcTo wR="21600" hR="21600" stAng="-3088987" swAng="1359314"/>
              </a:path>
              <a:path w="18923" h="16900" stroke="0">
                <a:moveTo>
                  <a:pt x="13451" y="0"/>
                </a:moveTo>
                <a:arcTo wR="21600" hR="21600" stAng="-3088987" swAng="1359314"/>
                <a:lnTo>
                  <a:pt x="0" y="1690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aphicFrame>
        <p:nvGraphicFramePr>
          <p:cNvPr id="11343" name="Content Placeholder 11342"/>
          <p:cNvGraphicFramePr/>
          <p:nvPr>
            <p:ph sz="half" idx="2"/>
          </p:nvPr>
        </p:nvGraphicFramePr>
        <p:xfrm>
          <a:off x="6553200" y="2771775"/>
          <a:ext cx="15732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7" imgW="114300" imgH="215265" progId="Equation.3">
                  <p:embed/>
                </p:oleObj>
              </mc:Choice>
              <mc:Fallback>
                <p:oleObj name="" r:id="rId17" imgW="114300" imgH="215265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53200" y="2771775"/>
                        <a:ext cx="1573213" cy="297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7" name="Object 11346"/>
          <p:cNvGraphicFramePr/>
          <p:nvPr/>
        </p:nvGraphicFramePr>
        <p:xfrm>
          <a:off x="6911975" y="4491038"/>
          <a:ext cx="5762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8" imgW="354965" imgH="177800" progId="Equation.3">
                  <p:embed/>
                </p:oleObj>
              </mc:Choice>
              <mc:Fallback>
                <p:oleObj name="" r:id="rId18" imgW="354965" imgH="1778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11975" y="4491038"/>
                        <a:ext cx="576263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6" name="Object 11345"/>
          <p:cNvGraphicFramePr/>
          <p:nvPr/>
        </p:nvGraphicFramePr>
        <p:xfrm>
          <a:off x="5472113" y="3132138"/>
          <a:ext cx="10080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0" imgW="533400" imgH="190500" progId="Equation.3">
                  <p:embed/>
                </p:oleObj>
              </mc:Choice>
              <mc:Fallback>
                <p:oleObj name="" r:id="rId20" imgW="533400" imgH="1905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72113" y="3132138"/>
                        <a:ext cx="10080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48" name="Rectangle 11347"/>
          <p:cNvSpPr/>
          <p:nvPr/>
        </p:nvSpPr>
        <p:spPr>
          <a:xfrm>
            <a:off x="0" y="3484563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1349" name="Rectangle 11348"/>
          <p:cNvSpPr/>
          <p:nvPr/>
        </p:nvSpPr>
        <p:spPr>
          <a:xfrm>
            <a:off x="503238" y="2916238"/>
            <a:ext cx="342900" cy="153987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400" b="1" baseline="-30000">
                <a:cs typeface="Times New Roman" panose="02020603050405020304" pitchFamily="18" charset="0"/>
              </a:rPr>
              <a:t>     </a:t>
            </a:r>
            <a:endParaRPr lang="sk-SK" altLang="x-none" sz="18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128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10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10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9" dur="10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4" dur="10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3" grpId="0"/>
      <p:bldP spid="113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k-SK" altLang="en-US">
                <a:solidFill>
                  <a:srgbClr val="FF0000"/>
                </a:solidFill>
              </a:rPr>
              <a:t>Podmienky platnosti</a:t>
            </a:r>
            <a:endParaRPr lang="sk-SK" alt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sk-SK" altLang="en-US">
                <a:solidFill>
                  <a:srgbClr val="FF0000"/>
                </a:solidFill>
              </a:rPr>
              <a:t>tgx</a:t>
            </a:r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r>
              <a:rPr lang="sk-SK" altLang="en-US"/>
              <a:t>cosx sa nesmie</a:t>
            </a:r>
            <a:endParaRPr lang="sk-SK" altLang="en-US"/>
          </a:p>
          <a:p>
            <a:endParaRPr lang="sk-SK" altLang="en-US"/>
          </a:p>
          <a:p>
            <a:r>
              <a:rPr lang="sk-SK" altLang="en-US"/>
              <a:t>rovnat nule </a:t>
            </a:r>
            <a:endParaRPr lang="sk-SK" altLang="en-US"/>
          </a:p>
          <a:p>
            <a:endParaRPr lang="sk-SK" altLang="en-US"/>
          </a:p>
          <a:p>
            <a:r>
              <a:rPr lang="sk-SK" altLang="en-US"/>
              <a:t>/lebo je v menovateli/</a:t>
            </a:r>
            <a:endParaRPr lang="sk-SK" altLang="en-US"/>
          </a:p>
          <a:p>
            <a:pPr marL="62230" indent="0">
              <a:buNone/>
            </a:pPr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r>
              <a:rPr lang="sk-SK" altLang="en-US">
                <a:latin typeface="Calibri" panose="020F0502020204030204" charset="0"/>
                <a:cs typeface="Calibri" panose="020F0502020204030204" charset="0"/>
              </a:rPr>
              <a:t>→ </a:t>
            </a:r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sk-SK" altLang="en-US">
                <a:latin typeface="Calibri" panose="020F0502020204030204" charset="0"/>
                <a:cs typeface="Calibri" panose="020F0502020204030204" charset="0"/>
              </a:rPr>
              <a:t>treba si polozit otazku, </a:t>
            </a:r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sk-SK" altLang="en-US">
                <a:latin typeface="Calibri" panose="020F0502020204030204" charset="0"/>
                <a:cs typeface="Calibri" panose="020F0502020204030204" charset="0"/>
              </a:rPr>
              <a:t>pre ake x je cos x rovne </a:t>
            </a:r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sk-SK" altLang="en-US">
                <a:latin typeface="Calibri" panose="020F0502020204030204" charset="0"/>
                <a:cs typeface="Calibri" panose="020F0502020204030204" charset="0"/>
              </a:rPr>
              <a:t>nule  </a:t>
            </a:r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  <a:p>
            <a:endParaRPr lang="sk-SK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425" y="1768475"/>
            <a:ext cx="4140200" cy="4987925"/>
          </a:xfrm>
        </p:spPr>
        <p:txBody>
          <a:bodyPr/>
          <a:p>
            <a:r>
              <a:rPr lang="sk-SK" altLang="en-US">
                <a:solidFill>
                  <a:srgbClr val="FF0000"/>
                </a:solidFill>
              </a:rPr>
              <a:t>cotgx</a:t>
            </a:r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r>
              <a:rPr lang="sk-SK" altLang="en-US"/>
              <a:t>sinx sa nesmie </a:t>
            </a:r>
            <a:endParaRPr lang="sk-SK" altLang="en-US"/>
          </a:p>
          <a:p>
            <a:endParaRPr lang="sk-SK" altLang="en-US"/>
          </a:p>
          <a:p>
            <a:r>
              <a:rPr lang="sk-SK" altLang="en-US"/>
              <a:t>rovnat nule.....</a:t>
            </a:r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endParaRPr lang="sk-SK" altLang="en-US"/>
          </a:p>
          <a:p>
            <a:endParaRPr lang="sk-SK" altLang="en-US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2845" y="3672205"/>
          <a:ext cx="11430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4300" imgH="215265" progId="Equation.KSEE3">
                  <p:embed/>
                </p:oleObj>
              </mc:Choice>
              <mc:Fallback>
                <p:oleObj name="" r:id="rId1" imgW="114300" imgH="215265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82845" y="3672205"/>
                        <a:ext cx="114300" cy="21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2845" y="3672205"/>
          <a:ext cx="114300" cy="21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14300" imgH="215265" progId="Equation.KSEE3">
                  <p:embed/>
                </p:oleObj>
              </mc:Choice>
              <mc:Fallback>
                <p:oleObj name="" r:id="rId3" imgW="114300" imgH="215265" progId="Equation.KSEE3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82845" y="3672205"/>
                        <a:ext cx="114300" cy="21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89" name="Title 12288"/>
          <p:cNvSpPr>
            <a:spLocks noGrp="1"/>
          </p:cNvSpPr>
          <p:nvPr>
            <p:ph type="title"/>
          </p:nvPr>
        </p:nvSpPr>
        <p:spPr>
          <a:xfrm>
            <a:off x="3600450" y="827088"/>
            <a:ext cx="3816350" cy="609600"/>
          </a:xfrm>
          <a:solidFill>
            <a:srgbClr val="FFCC99">
              <a:alpha val="100000"/>
            </a:srgbClr>
          </a:solidFill>
        </p:spPr>
        <p:txBody>
          <a:bodyPr wrap="square" lIns="0" tIns="0" rIns="0" bIns="0" anchor="ctr">
            <a:spAutoFit/>
          </a:bodyPr>
          <a:p>
            <a:pPr defTabSz="0">
              <a:lnSpc>
                <a:spcPct val="100000"/>
              </a:lnSpc>
              <a:tabLst>
                <a:tab pos="339725" algn="l"/>
                <a:tab pos="446405" algn="l"/>
                <a:tab pos="895350" algn="l"/>
                <a:tab pos="1344930" algn="l"/>
                <a:tab pos="1793875" algn="l"/>
                <a:tab pos="2243455" algn="l"/>
                <a:tab pos="2691130" algn="l"/>
                <a:tab pos="3141980" algn="l"/>
                <a:tab pos="3590925" algn="l"/>
                <a:tab pos="4040505" algn="l"/>
                <a:tab pos="4485005" algn="l"/>
                <a:tab pos="4939030" algn="l"/>
                <a:tab pos="5387975" algn="l"/>
                <a:tab pos="5834380" algn="l"/>
                <a:tab pos="6282055" algn="l"/>
                <a:tab pos="6736080" algn="l"/>
                <a:tab pos="7185025" algn="l"/>
                <a:tab pos="7629525" algn="l"/>
                <a:tab pos="8083550" algn="l"/>
                <a:tab pos="8533130" algn="l"/>
                <a:tab pos="8978900" algn="l"/>
              </a:tabLst>
            </a:pPr>
            <a:r>
              <a:rPr b="0">
                <a:solidFill>
                  <a:srgbClr val="DC2300"/>
                </a:solidFill>
                <a:latin typeface="Times New Roman" panose="02020603050405020304" pitchFamily="18" charset="0"/>
              </a:rPr>
              <a:t> </a:t>
            </a:r>
            <a:r>
              <a:rPr b="0" i="0">
                <a:solidFill>
                  <a:srgbClr val="FF0000"/>
                </a:solidFill>
                <a:latin typeface="Times New Roman" panose="02020603050405020304" pitchFamily="18" charset="0"/>
              </a:rPr>
              <a:t>Definícia </a:t>
            </a:r>
            <a:r>
              <a:rPr b="0" i="0">
                <a:solidFill>
                  <a:srgbClr val="FF3300"/>
                </a:solidFill>
                <a:latin typeface="Times New Roman" panose="02020603050405020304" pitchFamily="18" charset="0"/>
              </a:rPr>
              <a:t>funkcií</a:t>
            </a:r>
            <a:endParaRPr b="0" i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0" name="Text Box 12289"/>
          <p:cNvSpPr txBox="1"/>
          <p:nvPr/>
        </p:nvSpPr>
        <p:spPr>
          <a:xfrm>
            <a:off x="936625" y="2051050"/>
            <a:ext cx="7948613" cy="8318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8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4700B8"/>
                </a:solidFill>
              </a:rPr>
              <a:t>Tangens je funkcia, ktorá každému reálnemu číslu x priradí číslo</a:t>
            </a:r>
            <a:endParaRPr sz="2000" b="1">
              <a:solidFill>
                <a:srgbClr val="4700B8"/>
              </a:solidFill>
            </a:endParaRPr>
          </a:p>
          <a:p>
            <a:pPr defTabSz="0">
              <a:lnSpc>
                <a:spcPct val="8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4700B8"/>
                </a:solidFill>
              </a:rPr>
              <a:t> </a:t>
            </a:r>
            <a:endParaRPr sz="2000" b="1">
              <a:solidFill>
                <a:srgbClr val="4700B8"/>
              </a:solidFill>
            </a:endParaRPr>
          </a:p>
          <a:p>
            <a:pPr defTabSz="0">
              <a:lnSpc>
                <a:spcPct val="8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4700B8"/>
                </a:solidFill>
              </a:rPr>
              <a:t>tg x =</a:t>
            </a:r>
            <a:endParaRPr sz="2000" b="1">
              <a:solidFill>
                <a:srgbClr val="4700B8"/>
              </a:solidFill>
            </a:endParaRPr>
          </a:p>
        </p:txBody>
      </p:sp>
      <p:sp>
        <p:nvSpPr>
          <p:cNvPr id="12292" name="Text Box 12291"/>
          <p:cNvSpPr txBox="1"/>
          <p:nvPr/>
        </p:nvSpPr>
        <p:spPr>
          <a:xfrm>
            <a:off x="2520950" y="3960813"/>
            <a:ext cx="292100" cy="3111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295" name="Text Box 12294"/>
          <p:cNvSpPr txBox="1"/>
          <p:nvPr/>
        </p:nvSpPr>
        <p:spPr>
          <a:xfrm>
            <a:off x="900113" y="3111500"/>
            <a:ext cx="8286750" cy="120015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7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0066CC"/>
                </a:solidFill>
              </a:rPr>
              <a:t>Kotangens je funkcia, ktorá každému reálnemu číslu x priradí číslo </a:t>
            </a:r>
            <a:endParaRPr sz="2000" b="1">
              <a:solidFill>
                <a:srgbClr val="0066CC"/>
              </a:solidFill>
            </a:endParaRPr>
          </a:p>
          <a:p>
            <a:pPr defTabSz="0">
              <a:lnSpc>
                <a:spcPct val="7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endParaRPr lang="sk-SK" altLang="x-none" sz="1800">
              <a:solidFill>
                <a:srgbClr val="0066CC"/>
              </a:solidFill>
            </a:endParaRPr>
          </a:p>
          <a:p>
            <a:pPr defTabSz="0">
              <a:lnSpc>
                <a:spcPct val="7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endParaRPr sz="1800">
              <a:solidFill>
                <a:srgbClr val="0066CC"/>
              </a:solidFill>
            </a:endParaRPr>
          </a:p>
          <a:p>
            <a:pPr defTabSz="0">
              <a:lnSpc>
                <a:spcPct val="7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000" b="1">
                <a:solidFill>
                  <a:srgbClr val="0066CC"/>
                </a:solidFill>
              </a:rPr>
              <a:t>cotgx =</a:t>
            </a:r>
            <a:endParaRPr sz="2000" b="1">
              <a:solidFill>
                <a:srgbClr val="0066CC"/>
              </a:solidFill>
            </a:endParaRPr>
          </a:p>
          <a:p>
            <a:pPr defTabSz="0">
              <a:lnSpc>
                <a:spcPct val="7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endParaRPr sz="2000" b="1">
              <a:solidFill>
                <a:srgbClr val="0066CC"/>
              </a:solidFill>
            </a:endParaRPr>
          </a:p>
        </p:txBody>
      </p:sp>
      <p:sp>
        <p:nvSpPr>
          <p:cNvPr id="12301" name="Text Box 12300"/>
          <p:cNvSpPr txBox="1"/>
          <p:nvPr/>
        </p:nvSpPr>
        <p:spPr>
          <a:xfrm>
            <a:off x="900113" y="4679950"/>
            <a:ext cx="6029325" cy="3714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7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944794"/>
                </a:solidFill>
              </a:rPr>
              <a:t>Obor hodnôt pre obe funkcie je H = R</a:t>
            </a:r>
            <a:endParaRPr sz="2600" b="1">
              <a:solidFill>
                <a:srgbClr val="944794"/>
              </a:solidFill>
            </a:endParaRPr>
          </a:p>
        </p:txBody>
      </p:sp>
      <p:graphicFrame>
        <p:nvGraphicFramePr>
          <p:cNvPr id="12305" name="Object 12304"/>
          <p:cNvGraphicFramePr/>
          <p:nvPr/>
        </p:nvGraphicFramePr>
        <p:xfrm>
          <a:off x="1800225" y="2339975"/>
          <a:ext cx="6842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68300" imgH="393700" progId="Equation.3">
                  <p:embed/>
                </p:oleObj>
              </mc:Choice>
              <mc:Fallback>
                <p:oleObj name="" r:id="rId1" imgW="368300" imgH="3937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2339975"/>
                        <a:ext cx="684213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12305"/>
          <p:cNvSpPr/>
          <p:nvPr/>
        </p:nvSpPr>
        <p:spPr>
          <a:xfrm>
            <a:off x="0" y="3111500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11" name="Rectangle 12310"/>
          <p:cNvSpPr/>
          <p:nvPr/>
        </p:nvSpPr>
        <p:spPr>
          <a:xfrm>
            <a:off x="0" y="3689350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2310" name="Object 12309"/>
          <p:cNvGraphicFramePr/>
          <p:nvPr/>
        </p:nvGraphicFramePr>
        <p:xfrm>
          <a:off x="5040313" y="2484438"/>
          <a:ext cx="9366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93065" imgH="177800" progId="Equation.3">
                  <p:embed/>
                </p:oleObj>
              </mc:Choice>
              <mc:Fallback>
                <p:oleObj name="" r:id="rId3" imgW="393065" imgH="1778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0313" y="2484438"/>
                        <a:ext cx="936625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Rectangle 12312"/>
          <p:cNvSpPr/>
          <p:nvPr/>
        </p:nvSpPr>
        <p:spPr>
          <a:xfrm>
            <a:off x="0" y="35845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2312" name="Object 12311"/>
          <p:cNvGraphicFramePr/>
          <p:nvPr/>
        </p:nvGraphicFramePr>
        <p:xfrm>
          <a:off x="2663825" y="2266950"/>
          <a:ext cx="20891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888365" imgH="393700" progId="Equation.3">
                  <p:embed/>
                </p:oleObj>
              </mc:Choice>
              <mc:Fallback>
                <p:oleObj name="" r:id="rId5" imgW="888365" imgH="393700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3825" y="2266950"/>
                        <a:ext cx="208915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12315"/>
          <p:cNvGraphicFramePr/>
          <p:nvPr/>
        </p:nvGraphicFramePr>
        <p:xfrm>
          <a:off x="2016125" y="3492500"/>
          <a:ext cx="75406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368300" imgH="393700" progId="Equation.3">
                  <p:embed/>
                </p:oleObj>
              </mc:Choice>
              <mc:Fallback>
                <p:oleObj name="" r:id="rId7" imgW="368300" imgH="393700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6125" y="3492500"/>
                        <a:ext cx="754063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12314"/>
          <p:cNvGraphicFramePr/>
          <p:nvPr/>
        </p:nvGraphicFramePr>
        <p:xfrm>
          <a:off x="3095625" y="3563938"/>
          <a:ext cx="13684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469900" imgH="177800" progId="Equation.3">
                  <p:embed/>
                </p:oleObj>
              </mc:Choice>
              <mc:Fallback>
                <p:oleObj name="" r:id="rId9" imgW="469900" imgH="1778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5625" y="3563938"/>
                        <a:ext cx="1368425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4" name="Object 12313"/>
          <p:cNvGraphicFramePr/>
          <p:nvPr/>
        </p:nvGraphicFramePr>
        <p:xfrm>
          <a:off x="4752975" y="3635375"/>
          <a:ext cx="1009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393065" imgH="177800" progId="Equation.3">
                  <p:embed/>
                </p:oleObj>
              </mc:Choice>
              <mc:Fallback>
                <p:oleObj name="" r:id="rId11" imgW="393065" imgH="1778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52975" y="3635375"/>
                        <a:ext cx="10096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Rectangle 12316"/>
          <p:cNvSpPr/>
          <p:nvPr/>
        </p:nvSpPr>
        <p:spPr>
          <a:xfrm>
            <a:off x="0" y="3259138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2318" name="Rectangle 12317"/>
          <p:cNvSpPr/>
          <p:nvPr/>
        </p:nvSpPr>
        <p:spPr>
          <a:xfrm>
            <a:off x="0" y="3649663"/>
            <a:ext cx="1727200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                    </a:t>
            </a:r>
            <a:endParaRPr lang="sk-SK" altLang="x-none" sz="180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30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230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 animBg="1"/>
      <p:bldP spid="12290" grpId="0"/>
      <p:bldP spid="122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3" name="Title 13312"/>
          <p:cNvSpPr>
            <a:spLocks noGrp="1"/>
          </p:cNvSpPr>
          <p:nvPr>
            <p:ph type="title"/>
          </p:nvPr>
        </p:nvSpPr>
        <p:spPr>
          <a:xfrm>
            <a:off x="504825" y="525463"/>
            <a:ext cx="9072563" cy="815975"/>
          </a:xfrm>
        </p:spPr>
        <p:txBody>
          <a:bodyPr wrap="square" lIns="0" tIns="0" rIns="0" bIns="0" anchor="ctr">
            <a:spAutoFit/>
          </a:bodyPr>
          <a:p>
            <a:pPr defTabSz="0">
              <a:lnSpc>
                <a:spcPct val="67000"/>
              </a:lnSpc>
              <a:tabLst>
                <a:tab pos="339725" algn="l"/>
                <a:tab pos="446405" algn="l"/>
                <a:tab pos="895350" algn="l"/>
                <a:tab pos="1344930" algn="l"/>
                <a:tab pos="1793875" algn="l"/>
                <a:tab pos="2243455" algn="l"/>
                <a:tab pos="2691130" algn="l"/>
                <a:tab pos="3141980" algn="l"/>
                <a:tab pos="3590925" algn="l"/>
                <a:tab pos="4040505" algn="l"/>
                <a:tab pos="4485005" algn="l"/>
                <a:tab pos="4939030" algn="l"/>
                <a:tab pos="5387975" algn="l"/>
                <a:tab pos="5834380" algn="l"/>
                <a:tab pos="6282055" algn="l"/>
                <a:tab pos="6736080" algn="l"/>
                <a:tab pos="7185025" algn="l"/>
                <a:tab pos="7629525" algn="l"/>
                <a:tab pos="8083550" algn="l"/>
                <a:tab pos="8533130" algn="l"/>
                <a:tab pos="8978900" algn="l"/>
              </a:tabLst>
            </a:pPr>
            <a:r>
              <a:rPr>
                <a:solidFill>
                  <a:srgbClr val="800000"/>
                </a:solidFill>
                <a:latin typeface="Times New Roman" panose="02020603050405020304" pitchFamily="18" charset="0"/>
              </a:rPr>
              <a:t>      </a:t>
            </a:r>
            <a:r>
              <a:rPr i="0">
                <a:solidFill>
                  <a:srgbClr val="800000"/>
                </a:solidFill>
                <a:latin typeface="Times New Roman" panose="02020603050405020304" pitchFamily="18" charset="0"/>
              </a:rPr>
              <a:t>Znamienka hodnôt funkcií</a:t>
            </a:r>
            <a:br>
              <a:rPr i="0">
                <a:solidFill>
                  <a:srgbClr val="800000"/>
                </a:solidFill>
                <a:latin typeface="Times New Roman" panose="02020603050405020304" pitchFamily="18" charset="0"/>
              </a:rPr>
            </a:br>
            <a:r>
              <a:rPr i="0">
                <a:solidFill>
                  <a:srgbClr val="800000"/>
                </a:solidFill>
                <a:latin typeface="Times New Roman" panose="02020603050405020304" pitchFamily="18" charset="0"/>
              </a:rPr>
              <a:t>tgx, cotgx</a:t>
            </a:r>
            <a:endParaRPr i="0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4" name="Oval 13313"/>
          <p:cNvSpPr/>
          <p:nvPr/>
        </p:nvSpPr>
        <p:spPr>
          <a:xfrm>
            <a:off x="2878138" y="3060700"/>
            <a:ext cx="2701925" cy="2700338"/>
          </a:xfrm>
          <a:prstGeom prst="ellipse">
            <a:avLst/>
          </a:prstGeom>
          <a:solidFill>
            <a:srgbClr val="FFFFCC"/>
          </a:solidFill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5" name="Straight Connector 13314"/>
          <p:cNvSpPr/>
          <p:nvPr/>
        </p:nvSpPr>
        <p:spPr>
          <a:xfrm>
            <a:off x="4233863" y="2536825"/>
            <a:ext cx="1587" cy="3600450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6" name="Straight Connector 13315"/>
          <p:cNvSpPr/>
          <p:nvPr/>
        </p:nvSpPr>
        <p:spPr>
          <a:xfrm>
            <a:off x="2339975" y="4500563"/>
            <a:ext cx="4319588" cy="1587"/>
          </a:xfrm>
          <a:prstGeom prst="line">
            <a:avLst/>
          </a:prstGeom>
          <a:ln w="936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7" name="Text Box 13316"/>
          <p:cNvSpPr txBox="1"/>
          <p:nvPr/>
        </p:nvSpPr>
        <p:spPr>
          <a:xfrm>
            <a:off x="5400675" y="3060700"/>
            <a:ext cx="132397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I. kvadrant</a:t>
            </a:r>
            <a:endParaRPr sz="1800" b="1"/>
          </a:p>
        </p:txBody>
      </p:sp>
      <p:sp>
        <p:nvSpPr>
          <p:cNvPr id="13318" name="Text Box 13317"/>
          <p:cNvSpPr txBox="1"/>
          <p:nvPr/>
        </p:nvSpPr>
        <p:spPr>
          <a:xfrm>
            <a:off x="1800225" y="3073400"/>
            <a:ext cx="1387475" cy="271463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II. kvadrant</a:t>
            </a:r>
            <a:endParaRPr sz="1800" b="1"/>
          </a:p>
        </p:txBody>
      </p:sp>
      <p:sp>
        <p:nvSpPr>
          <p:cNvPr id="13319" name="Text Box 13318"/>
          <p:cNvSpPr txBox="1"/>
          <p:nvPr/>
        </p:nvSpPr>
        <p:spPr>
          <a:xfrm>
            <a:off x="1619250" y="5765800"/>
            <a:ext cx="145097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III. kvadrant</a:t>
            </a:r>
            <a:endParaRPr sz="1800" b="1"/>
          </a:p>
        </p:txBody>
      </p:sp>
      <p:sp>
        <p:nvSpPr>
          <p:cNvPr id="13320" name="Text Box 13319"/>
          <p:cNvSpPr txBox="1"/>
          <p:nvPr/>
        </p:nvSpPr>
        <p:spPr>
          <a:xfrm>
            <a:off x="5400675" y="5773738"/>
            <a:ext cx="1474788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IV. kvadrant</a:t>
            </a:r>
            <a:endParaRPr sz="1800" b="1"/>
          </a:p>
        </p:txBody>
      </p:sp>
      <p:sp>
        <p:nvSpPr>
          <p:cNvPr id="13321" name="Text Box 13320"/>
          <p:cNvSpPr txBox="1"/>
          <p:nvPr/>
        </p:nvSpPr>
        <p:spPr>
          <a:xfrm>
            <a:off x="7380288" y="3122613"/>
            <a:ext cx="941387" cy="49212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FF0000"/>
                </a:solidFill>
              </a:rPr>
              <a:t>tgx</a:t>
            </a:r>
            <a:endParaRPr sz="4000" b="1">
              <a:solidFill>
                <a:srgbClr val="FF0000"/>
              </a:solidFill>
            </a:endParaRPr>
          </a:p>
        </p:txBody>
      </p:sp>
      <p:sp>
        <p:nvSpPr>
          <p:cNvPr id="13322" name="Text Box 13321"/>
          <p:cNvSpPr txBox="1"/>
          <p:nvPr/>
        </p:nvSpPr>
        <p:spPr>
          <a:xfrm>
            <a:off x="7380288" y="3843338"/>
            <a:ext cx="1535112" cy="490537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000080"/>
                </a:solidFill>
              </a:rPr>
              <a:t>cotgx</a:t>
            </a:r>
            <a:endParaRPr sz="4000" b="1">
              <a:solidFill>
                <a:srgbClr val="000080"/>
              </a:solidFill>
            </a:endParaRPr>
          </a:p>
        </p:txBody>
      </p:sp>
      <p:sp>
        <p:nvSpPr>
          <p:cNvPr id="13323" name="Text Box 13322"/>
          <p:cNvSpPr txBox="1"/>
          <p:nvPr/>
        </p:nvSpPr>
        <p:spPr>
          <a:xfrm>
            <a:off x="7561263" y="6480175"/>
            <a:ext cx="179387" cy="271463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/>
              <a:t>y</a:t>
            </a:r>
            <a:endParaRPr sz="1800"/>
          </a:p>
        </p:txBody>
      </p:sp>
      <p:sp>
        <p:nvSpPr>
          <p:cNvPr id="13324" name="Text Box 13323"/>
          <p:cNvSpPr txBox="1"/>
          <p:nvPr/>
        </p:nvSpPr>
        <p:spPr>
          <a:xfrm>
            <a:off x="6480175" y="4140200"/>
            <a:ext cx="307975" cy="271463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x</a:t>
            </a:r>
            <a:endParaRPr sz="1800" b="1"/>
          </a:p>
        </p:txBody>
      </p:sp>
      <p:sp>
        <p:nvSpPr>
          <p:cNvPr id="13325" name="Text Box 13324"/>
          <p:cNvSpPr txBox="1"/>
          <p:nvPr/>
        </p:nvSpPr>
        <p:spPr>
          <a:xfrm>
            <a:off x="3959225" y="2525713"/>
            <a:ext cx="306388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y</a:t>
            </a:r>
            <a:endParaRPr sz="1800" b="1"/>
          </a:p>
        </p:txBody>
      </p:sp>
      <p:sp>
        <p:nvSpPr>
          <p:cNvPr id="13326" name="Text Box 13325"/>
          <p:cNvSpPr txBox="1"/>
          <p:nvPr/>
        </p:nvSpPr>
        <p:spPr>
          <a:xfrm>
            <a:off x="4319588" y="4505325"/>
            <a:ext cx="358775" cy="2698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 b="1"/>
              <a:t>O</a:t>
            </a:r>
            <a:endParaRPr sz="1800" b="1"/>
          </a:p>
        </p:txBody>
      </p:sp>
      <p:sp>
        <p:nvSpPr>
          <p:cNvPr id="13327" name="Text Box 13326"/>
          <p:cNvSpPr txBox="1"/>
          <p:nvPr/>
        </p:nvSpPr>
        <p:spPr>
          <a:xfrm>
            <a:off x="5940425" y="3419475"/>
            <a:ext cx="477838" cy="8921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FF0000"/>
                </a:solidFill>
              </a:rPr>
              <a:t>+</a:t>
            </a:r>
            <a:endParaRPr sz="4000" b="1">
              <a:solidFill>
                <a:srgbClr val="FF0000"/>
              </a:solidFill>
            </a:endParaRPr>
          </a:p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4700B8"/>
                </a:solidFill>
              </a:rPr>
              <a:t>+</a:t>
            </a:r>
            <a:endParaRPr sz="4000" b="1">
              <a:solidFill>
                <a:srgbClr val="4700B8"/>
              </a:solidFill>
            </a:endParaRPr>
          </a:p>
        </p:txBody>
      </p:sp>
      <p:sp>
        <p:nvSpPr>
          <p:cNvPr id="13328" name="Text Box 13327"/>
          <p:cNvSpPr txBox="1"/>
          <p:nvPr/>
        </p:nvSpPr>
        <p:spPr>
          <a:xfrm>
            <a:off x="2043113" y="4519613"/>
            <a:ext cx="477837" cy="892175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FF0000"/>
                </a:solidFill>
              </a:rPr>
              <a:t>+</a:t>
            </a:r>
            <a:endParaRPr sz="4000" b="1">
              <a:solidFill>
                <a:srgbClr val="FF0000"/>
              </a:solidFill>
            </a:endParaRPr>
          </a:p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4700B8"/>
                </a:solidFill>
              </a:rPr>
              <a:t>+</a:t>
            </a:r>
            <a:endParaRPr sz="4000" b="1">
              <a:solidFill>
                <a:srgbClr val="4700B8"/>
              </a:solidFill>
            </a:endParaRPr>
          </a:p>
        </p:txBody>
      </p:sp>
      <p:sp>
        <p:nvSpPr>
          <p:cNvPr id="13329" name="Text Box 13328"/>
          <p:cNvSpPr txBox="1"/>
          <p:nvPr/>
        </p:nvSpPr>
        <p:spPr>
          <a:xfrm>
            <a:off x="7561263" y="6119813"/>
            <a:ext cx="0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3330" name="Text Box 13329"/>
          <p:cNvSpPr txBox="1"/>
          <p:nvPr/>
        </p:nvSpPr>
        <p:spPr>
          <a:xfrm>
            <a:off x="2090738" y="3368675"/>
            <a:ext cx="350837" cy="892175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FF0000"/>
                </a:solidFill>
              </a:rPr>
              <a:t>-</a:t>
            </a:r>
            <a:endParaRPr sz="4000" b="1">
              <a:solidFill>
                <a:srgbClr val="FF0000"/>
              </a:solidFill>
            </a:endParaRPr>
          </a:p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4700B8"/>
                </a:solidFill>
              </a:rPr>
              <a:t>-</a:t>
            </a:r>
            <a:endParaRPr sz="4000" b="1">
              <a:solidFill>
                <a:srgbClr val="4700B8"/>
              </a:solidFill>
            </a:endParaRPr>
          </a:p>
        </p:txBody>
      </p:sp>
      <p:sp>
        <p:nvSpPr>
          <p:cNvPr id="13331" name="Text Box 13330"/>
          <p:cNvSpPr txBox="1"/>
          <p:nvPr/>
        </p:nvSpPr>
        <p:spPr>
          <a:xfrm>
            <a:off x="5949950" y="4500563"/>
            <a:ext cx="350838" cy="892175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FF0000"/>
                </a:solidFill>
              </a:rPr>
              <a:t>-</a:t>
            </a:r>
            <a:endParaRPr sz="4000" b="1">
              <a:solidFill>
                <a:srgbClr val="FF0000"/>
              </a:solidFill>
            </a:endParaRPr>
          </a:p>
          <a:p>
            <a:pPr defTabSz="0">
              <a:lnSpc>
                <a:spcPct val="66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4000" b="1">
                <a:solidFill>
                  <a:srgbClr val="4700B8"/>
                </a:solidFill>
              </a:rPr>
              <a:t>-</a:t>
            </a:r>
            <a:endParaRPr sz="4000" b="1">
              <a:solidFill>
                <a:srgbClr val="4700B8"/>
              </a:solidFill>
            </a:endParaRP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337" name="Title 14336"/>
          <p:cNvSpPr>
            <a:spLocks noGrp="1"/>
          </p:cNvSpPr>
          <p:nvPr>
            <p:ph type="title"/>
          </p:nvPr>
        </p:nvSpPr>
        <p:spPr>
          <a:xfrm>
            <a:off x="1263650" y="615950"/>
            <a:ext cx="7689850" cy="766763"/>
          </a:xfrm>
          <a:solidFill>
            <a:srgbClr val="CCFFFF"/>
          </a:solidFill>
        </p:spPr>
        <p:txBody>
          <a:bodyPr wrap="square" lIns="0" tIns="0" rIns="0" bIns="0" anchor="ctr">
            <a:spAutoFit/>
          </a:bodyPr>
          <a:p>
            <a:pPr marL="0" indent="0" defTabSz="0">
              <a:lnSpc>
                <a:spcPct val="42000"/>
              </a:lnSpc>
              <a:tabLst>
                <a:tab pos="0" algn="l"/>
                <a:tab pos="106680" algn="l"/>
                <a:tab pos="554355" algn="l"/>
                <a:tab pos="1005205" algn="l"/>
                <a:tab pos="1454150" algn="l"/>
                <a:tab pos="1903730" algn="l"/>
                <a:tab pos="2349500" algn="l"/>
                <a:tab pos="2802255" algn="l"/>
                <a:tab pos="3251200" algn="l"/>
                <a:tab pos="3698875" algn="l"/>
                <a:tab pos="4149725" algn="l"/>
                <a:tab pos="4599305" algn="l"/>
                <a:tab pos="5048250" algn="l"/>
                <a:tab pos="5492750" algn="l"/>
                <a:tab pos="5946775" algn="l"/>
                <a:tab pos="6396355" algn="l"/>
                <a:tab pos="6844030" algn="l"/>
                <a:tab pos="7289800" algn="l"/>
                <a:tab pos="7743825" algn="l"/>
                <a:tab pos="8193405" algn="l"/>
                <a:tab pos="8637905" algn="l"/>
              </a:tabLst>
            </a:pPr>
            <a:r>
              <a:rPr i="0">
                <a:solidFill>
                  <a:srgbClr val="94006B"/>
                </a:solidFill>
                <a:latin typeface="Times New Roman" panose="02020603050405020304" pitchFamily="18" charset="0"/>
              </a:rPr>
              <a:t>Tabuľka základných hodnôt</a:t>
            </a:r>
            <a:br>
              <a:rPr i="0">
                <a:solidFill>
                  <a:srgbClr val="94006B"/>
                </a:solidFill>
                <a:latin typeface="Times New Roman" panose="02020603050405020304" pitchFamily="18" charset="0"/>
              </a:rPr>
            </a:br>
            <a:br>
              <a:rPr i="0">
                <a:solidFill>
                  <a:srgbClr val="94006B"/>
                </a:solidFill>
                <a:latin typeface="Times New Roman" panose="02020603050405020304" pitchFamily="18" charset="0"/>
              </a:rPr>
            </a:br>
            <a:r>
              <a:rPr i="0">
                <a:solidFill>
                  <a:srgbClr val="94006B"/>
                </a:solidFill>
                <a:latin typeface="Times New Roman" panose="02020603050405020304" pitchFamily="18" charset="0"/>
              </a:rPr>
              <a:t> goniometrických funkcií</a:t>
            </a:r>
            <a:endParaRPr i="0">
              <a:solidFill>
                <a:srgbClr val="94006B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8" name="Text Box 14337"/>
          <p:cNvSpPr txBox="1"/>
          <p:nvPr/>
        </p:nvSpPr>
        <p:spPr>
          <a:xfrm>
            <a:off x="4913313" y="3603625"/>
            <a:ext cx="242887" cy="203200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1800"/>
              <a:t> </a:t>
            </a:r>
            <a:endParaRPr sz="1800"/>
          </a:p>
        </p:txBody>
      </p:sp>
      <p:graphicFrame>
        <p:nvGraphicFramePr>
          <p:cNvPr id="14339" name="Object 14338"/>
          <p:cNvGraphicFramePr>
            <a:graphicFrameLocks noChangeAspect="1"/>
          </p:cNvGraphicFramePr>
          <p:nvPr/>
        </p:nvGraphicFramePr>
        <p:xfrm>
          <a:off x="347663" y="1908175"/>
          <a:ext cx="9732962" cy="394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991475" imgH="838200" progId="">
                  <p:embed/>
                </p:oleObj>
              </mc:Choice>
              <mc:Fallback>
                <p:oleObj name="" r:id="rId1" imgW="7991475" imgH="838200" progId="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663" y="1908175"/>
                        <a:ext cx="9732962" cy="394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14339"/>
          <p:cNvSpPr txBox="1"/>
          <p:nvPr/>
        </p:nvSpPr>
        <p:spPr>
          <a:xfrm>
            <a:off x="8001000" y="3533775"/>
            <a:ext cx="536575" cy="7969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41" name="Text Box 14340"/>
          <p:cNvSpPr txBox="1"/>
          <p:nvPr/>
        </p:nvSpPr>
        <p:spPr>
          <a:xfrm>
            <a:off x="7200900" y="5219700"/>
            <a:ext cx="346075" cy="252413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FF0000"/>
                </a:solidFill>
              </a:rPr>
              <a:t>-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4342" name="Text Box 14341"/>
          <p:cNvSpPr txBox="1"/>
          <p:nvPr/>
        </p:nvSpPr>
        <p:spPr>
          <a:xfrm>
            <a:off x="5976938" y="4500563"/>
            <a:ext cx="382587" cy="25241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FF0000"/>
                </a:solidFill>
              </a:rPr>
              <a:t> -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4343" name="Text Box 14342"/>
          <p:cNvSpPr txBox="1"/>
          <p:nvPr/>
        </p:nvSpPr>
        <p:spPr>
          <a:xfrm>
            <a:off x="8353425" y="4500563"/>
            <a:ext cx="290513" cy="252412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FF0000"/>
                </a:solidFill>
              </a:rPr>
              <a:t>-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4344" name="Text Box 14343"/>
          <p:cNvSpPr txBox="1"/>
          <p:nvPr/>
        </p:nvSpPr>
        <p:spPr>
          <a:xfrm>
            <a:off x="2087563" y="5219700"/>
            <a:ext cx="328612" cy="252413"/>
          </a:xfrm>
          <a:prstGeom prst="rect">
            <a:avLst/>
          </a:prstGeom>
          <a:noFill/>
          <a:ln w="9525">
            <a:noFill/>
          </a:ln>
        </p:spPr>
        <p:txBody>
          <a:bodyPr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FF0000"/>
                </a:solidFill>
              </a:rPr>
              <a:t>-</a:t>
            </a:r>
            <a:endParaRPr sz="2600" b="1">
              <a:solidFill>
                <a:srgbClr val="FF0000"/>
              </a:solidFill>
            </a:endParaRPr>
          </a:p>
        </p:txBody>
      </p:sp>
      <p:sp>
        <p:nvSpPr>
          <p:cNvPr id="14345" name="Text Box 14344"/>
          <p:cNvSpPr txBox="1"/>
          <p:nvPr/>
        </p:nvSpPr>
        <p:spPr>
          <a:xfrm>
            <a:off x="9361488" y="5219700"/>
            <a:ext cx="290512" cy="252413"/>
          </a:xfrm>
          <a:prstGeom prst="rect">
            <a:avLst/>
          </a:prstGeom>
          <a:noFill/>
          <a:ln w="9525">
            <a:noFill/>
          </a:ln>
        </p:spPr>
        <p:txBody>
          <a:bodyPr wrap="none" lIns="89973" tIns="44986" rIns="89973" bIns="44986">
            <a:spAutoFit/>
          </a:bodyPr>
          <a:p>
            <a:pPr defTabSz="0">
              <a:lnSpc>
                <a:spcPct val="41000"/>
              </a:lnSpc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1130" algn="l"/>
                <a:tab pos="3143250" algn="l"/>
                <a:tab pos="3592830" algn="l"/>
                <a:tab pos="4040505" algn="l"/>
                <a:tab pos="4491355" algn="l"/>
                <a:tab pos="4940300" algn="l"/>
                <a:tab pos="5389880" algn="l"/>
                <a:tab pos="5834380" algn="l"/>
                <a:tab pos="6288405" algn="l"/>
                <a:tab pos="6737350" algn="l"/>
                <a:tab pos="7185025" algn="l"/>
                <a:tab pos="7631430" algn="l"/>
                <a:tab pos="8085455" algn="l"/>
                <a:tab pos="8534400" algn="l"/>
                <a:tab pos="8978900" algn="l"/>
              </a:tabLst>
            </a:pPr>
            <a:r>
              <a:rPr sz="2600" b="1">
                <a:solidFill>
                  <a:srgbClr val="FF0000"/>
                </a:solidFill>
              </a:rPr>
              <a:t>-</a:t>
            </a:r>
            <a:endParaRPr sz="2600" b="1">
              <a:solidFill>
                <a:srgbClr val="FF0000"/>
              </a:solidFill>
            </a:endParaRPr>
          </a:p>
        </p:txBody>
      </p:sp>
      <p:graphicFrame>
        <p:nvGraphicFramePr>
          <p:cNvPr id="14347" name="Object 14346"/>
          <p:cNvGraphicFramePr>
            <a:graphicFrameLocks noChangeAspect="1"/>
          </p:cNvGraphicFramePr>
          <p:nvPr/>
        </p:nvGraphicFramePr>
        <p:xfrm>
          <a:off x="3095625" y="2771775"/>
          <a:ext cx="254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70510" imgH="624840" progId="">
                  <p:embed/>
                </p:oleObj>
              </mc:Choice>
              <mc:Fallback>
                <p:oleObj name="" r:id="rId3" imgW="270510" imgH="624840" progId="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5625" y="2771775"/>
                        <a:ext cx="254000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2" name="Object 14381"/>
          <p:cNvGraphicFramePr/>
          <p:nvPr/>
        </p:nvGraphicFramePr>
        <p:xfrm>
          <a:off x="5040313" y="2700338"/>
          <a:ext cx="431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54000" imgH="431800" progId="Equation.3">
                  <p:embed/>
                </p:oleObj>
              </mc:Choice>
              <mc:Fallback>
                <p:oleObj name="" r:id="rId5" imgW="254000" imgH="431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313" y="2700338"/>
                        <a:ext cx="4318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3" name="Rectangle 14382"/>
          <p:cNvSpPr/>
          <p:nvPr/>
        </p:nvSpPr>
        <p:spPr>
          <a:xfrm>
            <a:off x="0" y="2538413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84" name="Rectangle 14383"/>
          <p:cNvSpPr/>
          <p:nvPr/>
        </p:nvSpPr>
        <p:spPr>
          <a:xfrm>
            <a:off x="0" y="2967038"/>
            <a:ext cx="655638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</a:t>
            </a:r>
            <a:endParaRPr lang="sk-SK" altLang="x-none" sz="1800"/>
          </a:p>
        </p:txBody>
      </p:sp>
      <p:sp>
        <p:nvSpPr>
          <p:cNvPr id="14385" name="Rectangle 14384"/>
          <p:cNvSpPr/>
          <p:nvPr/>
        </p:nvSpPr>
        <p:spPr>
          <a:xfrm>
            <a:off x="0" y="3540125"/>
            <a:ext cx="869950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</a:t>
            </a:r>
            <a:endParaRPr lang="sk-SK" altLang="x-none" sz="1800"/>
          </a:p>
        </p:txBody>
      </p:sp>
      <p:sp>
        <p:nvSpPr>
          <p:cNvPr id="14386" name="Rectangle 14385"/>
          <p:cNvSpPr/>
          <p:nvPr/>
        </p:nvSpPr>
        <p:spPr>
          <a:xfrm>
            <a:off x="0" y="4113213"/>
            <a:ext cx="1470025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              </a:t>
            </a:r>
            <a:endParaRPr lang="sk-SK" altLang="x-none" sz="1800"/>
          </a:p>
        </p:txBody>
      </p:sp>
      <p:sp>
        <p:nvSpPr>
          <p:cNvPr id="14387" name="Rectangle 14386"/>
          <p:cNvSpPr/>
          <p:nvPr/>
        </p:nvSpPr>
        <p:spPr>
          <a:xfrm>
            <a:off x="0" y="4486275"/>
            <a:ext cx="827088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</a:t>
            </a:r>
            <a:endParaRPr lang="sk-SK" altLang="x-none" sz="1800"/>
          </a:p>
        </p:txBody>
      </p:sp>
      <p:graphicFrame>
        <p:nvGraphicFramePr>
          <p:cNvPr id="14392" name="Object 14391"/>
          <p:cNvGraphicFramePr/>
          <p:nvPr/>
        </p:nvGraphicFramePr>
        <p:xfrm>
          <a:off x="3024188" y="3492500"/>
          <a:ext cx="3889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54000" imgH="431800" progId="Equation.3">
                  <p:embed/>
                </p:oleObj>
              </mc:Choice>
              <mc:Fallback>
                <p:oleObj name="" r:id="rId7" imgW="254000" imgH="4318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4188" y="3492500"/>
                        <a:ext cx="388937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1" name="Object 14390"/>
          <p:cNvGraphicFramePr/>
          <p:nvPr/>
        </p:nvGraphicFramePr>
        <p:xfrm>
          <a:off x="4032250" y="2700338"/>
          <a:ext cx="4492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8" imgW="266700" imgH="431165" progId="Equation.3">
                  <p:embed/>
                </p:oleObj>
              </mc:Choice>
              <mc:Fallback>
                <p:oleObj name="" r:id="rId8" imgW="266700" imgH="431165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2700338"/>
                        <a:ext cx="449263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3" name="Rectangle 14392"/>
          <p:cNvSpPr/>
          <p:nvPr/>
        </p:nvSpPr>
        <p:spPr>
          <a:xfrm>
            <a:off x="0" y="2538413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394" name="Rectangle 14393"/>
          <p:cNvSpPr/>
          <p:nvPr/>
        </p:nvSpPr>
        <p:spPr>
          <a:xfrm>
            <a:off x="0" y="2967038"/>
            <a:ext cx="655638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</a:t>
            </a:r>
            <a:endParaRPr lang="sk-SK" altLang="x-none" sz="1800"/>
          </a:p>
        </p:txBody>
      </p:sp>
      <p:sp>
        <p:nvSpPr>
          <p:cNvPr id="14395" name="Rectangle 14394"/>
          <p:cNvSpPr/>
          <p:nvPr/>
        </p:nvSpPr>
        <p:spPr>
          <a:xfrm>
            <a:off x="0" y="3540125"/>
            <a:ext cx="869950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</a:t>
            </a:r>
            <a:endParaRPr lang="sk-SK" altLang="x-none" sz="1800"/>
          </a:p>
        </p:txBody>
      </p:sp>
      <p:sp>
        <p:nvSpPr>
          <p:cNvPr id="14396" name="Rectangle 14395"/>
          <p:cNvSpPr/>
          <p:nvPr/>
        </p:nvSpPr>
        <p:spPr>
          <a:xfrm>
            <a:off x="0" y="4113213"/>
            <a:ext cx="1470025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              </a:t>
            </a:r>
            <a:endParaRPr lang="sk-SK" altLang="x-none" sz="1800"/>
          </a:p>
        </p:txBody>
      </p:sp>
      <p:sp>
        <p:nvSpPr>
          <p:cNvPr id="14397" name="Rectangle 14396"/>
          <p:cNvSpPr/>
          <p:nvPr/>
        </p:nvSpPr>
        <p:spPr>
          <a:xfrm>
            <a:off x="0" y="4486275"/>
            <a:ext cx="827088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</a:t>
            </a:r>
            <a:endParaRPr lang="sk-SK" altLang="x-none" sz="1800"/>
          </a:p>
        </p:txBody>
      </p:sp>
      <p:graphicFrame>
        <p:nvGraphicFramePr>
          <p:cNvPr id="14401" name="Object 14400"/>
          <p:cNvGraphicFramePr/>
          <p:nvPr/>
        </p:nvGraphicFramePr>
        <p:xfrm>
          <a:off x="4032250" y="3492500"/>
          <a:ext cx="4032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0" imgW="266700" imgH="431165" progId="Equation.3">
                  <p:embed/>
                </p:oleObj>
              </mc:Choice>
              <mc:Fallback>
                <p:oleObj name="" r:id="rId10" imgW="266700" imgH="431165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32250" y="3492500"/>
                        <a:ext cx="40322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0" name="Object 14399"/>
          <p:cNvGraphicFramePr/>
          <p:nvPr/>
        </p:nvGraphicFramePr>
        <p:xfrm>
          <a:off x="3024188" y="4284663"/>
          <a:ext cx="3889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1" imgW="254000" imgH="431800" progId="Equation.3">
                  <p:embed/>
                </p:oleObj>
              </mc:Choice>
              <mc:Fallback>
                <p:oleObj name="" r:id="rId11" imgW="254000" imgH="431800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24188" y="4284663"/>
                        <a:ext cx="388937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9" name="Object 14398"/>
          <p:cNvGraphicFramePr/>
          <p:nvPr/>
        </p:nvGraphicFramePr>
        <p:xfrm>
          <a:off x="3024188" y="5148263"/>
          <a:ext cx="3603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228600" imgH="228600" progId="Equation.3">
                  <p:embed/>
                </p:oleObj>
              </mc:Choice>
              <mc:Fallback>
                <p:oleObj name="" r:id="rId13" imgW="228600" imgH="2286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4188" y="5148263"/>
                        <a:ext cx="3603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8" name="Object 14397"/>
          <p:cNvGraphicFramePr/>
          <p:nvPr/>
        </p:nvGraphicFramePr>
        <p:xfrm>
          <a:off x="5111750" y="3492500"/>
          <a:ext cx="2524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152400" imgH="393700" progId="Equation.3">
                  <p:embed/>
                </p:oleObj>
              </mc:Choice>
              <mc:Fallback>
                <p:oleObj name="" r:id="rId15" imgW="152400" imgH="3937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11750" y="3492500"/>
                        <a:ext cx="25241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3" name="Rectangle 14402"/>
          <p:cNvSpPr/>
          <p:nvPr/>
        </p:nvSpPr>
        <p:spPr>
          <a:xfrm>
            <a:off x="0" y="2538413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04" name="Rectangle 14403"/>
          <p:cNvSpPr/>
          <p:nvPr/>
        </p:nvSpPr>
        <p:spPr>
          <a:xfrm>
            <a:off x="0" y="2967038"/>
            <a:ext cx="655638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</a:t>
            </a:r>
            <a:endParaRPr lang="sk-SK" altLang="x-none" sz="1800"/>
          </a:p>
        </p:txBody>
      </p:sp>
      <p:sp>
        <p:nvSpPr>
          <p:cNvPr id="14405" name="Rectangle 14404"/>
          <p:cNvSpPr/>
          <p:nvPr/>
        </p:nvSpPr>
        <p:spPr>
          <a:xfrm>
            <a:off x="0" y="3540125"/>
            <a:ext cx="869950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</a:t>
            </a:r>
            <a:endParaRPr lang="sk-SK" altLang="x-none" sz="1800"/>
          </a:p>
        </p:txBody>
      </p:sp>
      <p:sp>
        <p:nvSpPr>
          <p:cNvPr id="14406" name="Rectangle 14405"/>
          <p:cNvSpPr/>
          <p:nvPr/>
        </p:nvSpPr>
        <p:spPr>
          <a:xfrm>
            <a:off x="0" y="4113213"/>
            <a:ext cx="1470025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              </a:t>
            </a:r>
            <a:endParaRPr lang="sk-SK" altLang="x-none" sz="1800"/>
          </a:p>
        </p:txBody>
      </p:sp>
      <p:sp>
        <p:nvSpPr>
          <p:cNvPr id="14407" name="Rectangle 14406"/>
          <p:cNvSpPr/>
          <p:nvPr/>
        </p:nvSpPr>
        <p:spPr>
          <a:xfrm>
            <a:off x="0" y="4486275"/>
            <a:ext cx="827088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</a:t>
            </a:r>
            <a:endParaRPr lang="sk-SK" altLang="x-none" sz="1800"/>
          </a:p>
        </p:txBody>
      </p:sp>
      <p:graphicFrame>
        <p:nvGraphicFramePr>
          <p:cNvPr id="14410" name="Object 14409"/>
          <p:cNvGraphicFramePr/>
          <p:nvPr/>
        </p:nvGraphicFramePr>
        <p:xfrm>
          <a:off x="5040313" y="5003800"/>
          <a:ext cx="390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254000" imgH="431800" progId="Equation.3">
                  <p:embed/>
                </p:oleObj>
              </mc:Choice>
              <mc:Fallback>
                <p:oleObj name="" r:id="rId17" imgW="254000" imgH="4318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0313" y="5003800"/>
                        <a:ext cx="390525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9" name="Object 14408"/>
          <p:cNvGraphicFramePr/>
          <p:nvPr/>
        </p:nvGraphicFramePr>
        <p:xfrm>
          <a:off x="5040313" y="4427538"/>
          <a:ext cx="358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8" imgW="228600" imgH="228600" progId="Equation.3">
                  <p:embed/>
                </p:oleObj>
              </mc:Choice>
              <mc:Fallback>
                <p:oleObj name="" r:id="rId18" imgW="228600" imgH="228600" progId="Equation.3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0313" y="4427538"/>
                        <a:ext cx="3587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3" name="Rectangle 14412"/>
          <p:cNvSpPr/>
          <p:nvPr/>
        </p:nvSpPr>
        <p:spPr>
          <a:xfrm>
            <a:off x="0" y="2538413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14" name="Rectangle 14413"/>
          <p:cNvSpPr/>
          <p:nvPr/>
        </p:nvSpPr>
        <p:spPr>
          <a:xfrm>
            <a:off x="0" y="2967038"/>
            <a:ext cx="655638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</a:t>
            </a:r>
            <a:endParaRPr lang="sk-SK" altLang="x-none" sz="1800"/>
          </a:p>
        </p:txBody>
      </p:sp>
      <p:sp>
        <p:nvSpPr>
          <p:cNvPr id="14415" name="Rectangle 14414"/>
          <p:cNvSpPr/>
          <p:nvPr/>
        </p:nvSpPr>
        <p:spPr>
          <a:xfrm>
            <a:off x="0" y="3540125"/>
            <a:ext cx="869950" cy="14446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</a:t>
            </a:r>
            <a:endParaRPr lang="sk-SK" altLang="x-none" sz="1800"/>
          </a:p>
        </p:txBody>
      </p:sp>
      <p:sp>
        <p:nvSpPr>
          <p:cNvPr id="14416" name="Rectangle 14415"/>
          <p:cNvSpPr/>
          <p:nvPr/>
        </p:nvSpPr>
        <p:spPr>
          <a:xfrm>
            <a:off x="0" y="4113213"/>
            <a:ext cx="1470025" cy="1444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1200">
                <a:cs typeface="Times New Roman" panose="02020603050405020304" pitchFamily="18" charset="0"/>
              </a:rPr>
              <a:t>                              </a:t>
            </a:r>
            <a:endParaRPr lang="sk-SK" altLang="x-none" sz="1800"/>
          </a:p>
        </p:txBody>
      </p:sp>
      <p:sp>
        <p:nvSpPr>
          <p:cNvPr id="14442" name="Rectangle 14441"/>
          <p:cNvSpPr/>
          <p:nvPr/>
        </p:nvSpPr>
        <p:spPr>
          <a:xfrm>
            <a:off x="0" y="36988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4441" name="Object 14440"/>
          <p:cNvGraphicFramePr/>
          <p:nvPr/>
        </p:nvGraphicFramePr>
        <p:xfrm>
          <a:off x="6119813" y="2916238"/>
          <a:ext cx="1889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9" imgW="88900" imgH="164465" progId="Equation.3">
                  <p:embed/>
                </p:oleObj>
              </mc:Choice>
              <mc:Fallback>
                <p:oleObj name="" r:id="rId19" imgW="88900" imgH="164465" progId="Equation.3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9813" y="2916238"/>
                        <a:ext cx="18891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4" name="Rectangle 14443"/>
          <p:cNvSpPr/>
          <p:nvPr/>
        </p:nvSpPr>
        <p:spPr>
          <a:xfrm>
            <a:off x="0" y="36988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4443" name="Object 14442"/>
          <p:cNvGraphicFramePr/>
          <p:nvPr/>
        </p:nvGraphicFramePr>
        <p:xfrm>
          <a:off x="2160588" y="3635375"/>
          <a:ext cx="2873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1" imgW="88900" imgH="164465" progId="Equation.3">
                  <p:embed/>
                </p:oleObj>
              </mc:Choice>
              <mc:Fallback>
                <p:oleObj name="" r:id="rId21" imgW="88900" imgH="164465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60588" y="3635375"/>
                        <a:ext cx="28733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" name="Rectangle 14445"/>
          <p:cNvSpPr/>
          <p:nvPr/>
        </p:nvSpPr>
        <p:spPr>
          <a:xfrm>
            <a:off x="0" y="36988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4445" name="Object 14444"/>
          <p:cNvGraphicFramePr/>
          <p:nvPr/>
        </p:nvGraphicFramePr>
        <p:xfrm>
          <a:off x="4176713" y="4356100"/>
          <a:ext cx="190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2" imgW="88900" imgH="164465" progId="Equation.3">
                  <p:embed/>
                </p:oleObj>
              </mc:Choice>
              <mc:Fallback>
                <p:oleObj name="" r:id="rId22" imgW="88900" imgH="164465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6713" y="4356100"/>
                        <a:ext cx="1905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8" name="Rectangle 14447"/>
          <p:cNvSpPr/>
          <p:nvPr/>
        </p:nvSpPr>
        <p:spPr>
          <a:xfrm>
            <a:off x="0" y="36988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4447" name="Object 14446"/>
          <p:cNvGraphicFramePr/>
          <p:nvPr/>
        </p:nvGraphicFramePr>
        <p:xfrm>
          <a:off x="4176713" y="5148263"/>
          <a:ext cx="1905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3" imgW="88900" imgH="164465" progId="Equation.3">
                  <p:embed/>
                </p:oleObj>
              </mc:Choice>
              <mc:Fallback>
                <p:oleObj name="" r:id="rId23" imgW="88900" imgH="164465" progId="Equation.3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76713" y="5148263"/>
                        <a:ext cx="19050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0" name="Rectangle 14449"/>
          <p:cNvSpPr/>
          <p:nvPr/>
        </p:nvSpPr>
        <p:spPr>
          <a:xfrm>
            <a:off x="0" y="36988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graphicFrame>
        <p:nvGraphicFramePr>
          <p:cNvPr id="14449" name="Object 14448"/>
          <p:cNvGraphicFramePr/>
          <p:nvPr/>
        </p:nvGraphicFramePr>
        <p:xfrm>
          <a:off x="9432925" y="3635375"/>
          <a:ext cx="1905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4" imgW="88900" imgH="164465" progId="Equation.3">
                  <p:embed/>
                </p:oleObj>
              </mc:Choice>
              <mc:Fallback>
                <p:oleObj name="" r:id="rId24" imgW="88900" imgH="164465" progId="Equation.3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432925" y="3635375"/>
                        <a:ext cx="1905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2" name="Object 14451"/>
          <p:cNvGraphicFramePr/>
          <p:nvPr/>
        </p:nvGraphicFramePr>
        <p:xfrm>
          <a:off x="2160588" y="2987675"/>
          <a:ext cx="246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5" imgW="127000" imgH="177165" progId="Equation.3">
                  <p:embed/>
                </p:oleObj>
              </mc:Choice>
              <mc:Fallback>
                <p:oleObj name="" r:id="rId25" imgW="127000" imgH="177165" progId="Equation.3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60588" y="2987675"/>
                        <a:ext cx="2460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3" name="Rectangle 14452"/>
          <p:cNvSpPr/>
          <p:nvPr/>
        </p:nvSpPr>
        <p:spPr>
          <a:xfrm>
            <a:off x="0" y="341947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54" name="Rectangle 14453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60" name="Object 14459"/>
          <p:cNvGraphicFramePr/>
          <p:nvPr/>
        </p:nvGraphicFramePr>
        <p:xfrm>
          <a:off x="7272338" y="2987675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127000" imgH="177165" progId="Equation.3">
                  <p:embed/>
                </p:oleObj>
              </mc:Choice>
              <mc:Fallback>
                <p:oleObj name="" r:id="rId27" imgW="127000" imgH="177165" progId="Equation.3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72338" y="2987675"/>
                        <a:ext cx="2476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1" name="Rectangle 14460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62" name="Rectangle 14461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64" name="Object 14463"/>
          <p:cNvGraphicFramePr/>
          <p:nvPr/>
        </p:nvGraphicFramePr>
        <p:xfrm>
          <a:off x="6119813" y="3708400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8" imgW="127000" imgH="177165" progId="Equation.3">
                  <p:embed/>
                </p:oleObj>
              </mc:Choice>
              <mc:Fallback>
                <p:oleObj name="" r:id="rId28" imgW="127000" imgH="177165" progId="Equation.3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9813" y="3708400"/>
                        <a:ext cx="24606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3" name="Object 14462"/>
          <p:cNvGraphicFramePr/>
          <p:nvPr/>
        </p:nvGraphicFramePr>
        <p:xfrm>
          <a:off x="7127875" y="3708400"/>
          <a:ext cx="3603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203200" imgH="165100" progId="Equation.3">
                  <p:embed/>
                </p:oleObj>
              </mc:Choice>
              <mc:Fallback>
                <p:oleObj name="" r:id="rId29" imgW="203200" imgH="165100" progId="Equation.3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27875" y="3708400"/>
                        <a:ext cx="360363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5" name="Rectangle 14464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66" name="Rectangle 14465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72" name="Object 14471"/>
          <p:cNvGraphicFramePr/>
          <p:nvPr/>
        </p:nvGraphicFramePr>
        <p:xfrm>
          <a:off x="9432925" y="2987675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1" imgW="127000" imgH="177165" progId="Equation.3">
                  <p:embed/>
                </p:oleObj>
              </mc:Choice>
              <mc:Fallback>
                <p:oleObj name="" r:id="rId31" imgW="127000" imgH="177165" progId="Equation.3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432925" y="2987675"/>
                        <a:ext cx="2476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1" name="Object 14470"/>
          <p:cNvGraphicFramePr/>
          <p:nvPr/>
        </p:nvGraphicFramePr>
        <p:xfrm>
          <a:off x="8280400" y="2987675"/>
          <a:ext cx="35877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2" imgW="203200" imgH="165100" progId="Equation.3">
                  <p:embed/>
                </p:oleObj>
              </mc:Choice>
              <mc:Fallback>
                <p:oleObj name="" r:id="rId32" imgW="203200" imgH="165100" progId="Equation.3">
                  <p:embed/>
                  <p:pic>
                    <p:nvPicPr>
                      <p:cNvPr id="0" name="Picture 311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80400" y="2987675"/>
                        <a:ext cx="358775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3" name="Rectangle 14472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74" name="Rectangle 14473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76" name="Object 14475"/>
          <p:cNvGraphicFramePr/>
          <p:nvPr/>
        </p:nvGraphicFramePr>
        <p:xfrm>
          <a:off x="2160588" y="4427538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3" imgW="127000" imgH="177165" progId="Equation.3">
                  <p:embed/>
                </p:oleObj>
              </mc:Choice>
              <mc:Fallback>
                <p:oleObj name="" r:id="rId33" imgW="127000" imgH="177165" progId="Equation.3">
                  <p:embed/>
                  <p:pic>
                    <p:nvPicPr>
                      <p:cNvPr id="0" name="Picture 311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160588" y="4427538"/>
                        <a:ext cx="24606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7" name="Rectangle 14476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78" name="Rectangle 14477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80" name="Object 14479"/>
          <p:cNvGraphicFramePr/>
          <p:nvPr/>
        </p:nvGraphicFramePr>
        <p:xfrm>
          <a:off x="8424863" y="3708400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4" imgW="127000" imgH="177165" progId="Equation.3">
                  <p:embed/>
                </p:oleObj>
              </mc:Choice>
              <mc:Fallback>
                <p:oleObj name="" r:id="rId34" imgW="127000" imgH="177165" progId="Equation.3">
                  <p:embed/>
                  <p:pic>
                    <p:nvPicPr>
                      <p:cNvPr id="0" name="Picture 311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24863" y="3708400"/>
                        <a:ext cx="24606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1" name="Rectangle 14480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82" name="Rectangle 14481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84" name="Object 14483"/>
          <p:cNvGraphicFramePr/>
          <p:nvPr/>
        </p:nvGraphicFramePr>
        <p:xfrm>
          <a:off x="7272338" y="4500563"/>
          <a:ext cx="2460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5" imgW="127000" imgH="177165" progId="Equation.3">
                  <p:embed/>
                </p:oleObj>
              </mc:Choice>
              <mc:Fallback>
                <p:oleObj name="" r:id="rId35" imgW="127000" imgH="177165" progId="Equation.3">
                  <p:embed/>
                  <p:pic>
                    <p:nvPicPr>
                      <p:cNvPr id="0" name="Picture 31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72338" y="4500563"/>
                        <a:ext cx="246062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5" name="Rectangle 14484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86" name="Rectangle 14485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88" name="Object 14487"/>
          <p:cNvGraphicFramePr/>
          <p:nvPr/>
        </p:nvGraphicFramePr>
        <p:xfrm>
          <a:off x="9432925" y="4427538"/>
          <a:ext cx="2460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6" imgW="127000" imgH="177165" progId="Equation.3">
                  <p:embed/>
                </p:oleObj>
              </mc:Choice>
              <mc:Fallback>
                <p:oleObj name="" r:id="rId36" imgW="127000" imgH="177165" progId="Equation.3">
                  <p:embed/>
                  <p:pic>
                    <p:nvPicPr>
                      <p:cNvPr id="0" name="Picture 31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432925" y="4427538"/>
                        <a:ext cx="246063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9" name="Rectangle 14488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90" name="Rectangle 14489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92" name="Object 14491"/>
          <p:cNvGraphicFramePr/>
          <p:nvPr/>
        </p:nvGraphicFramePr>
        <p:xfrm>
          <a:off x="6119813" y="5148263"/>
          <a:ext cx="2460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7" imgW="127000" imgH="177165" progId="Equation.3">
                  <p:embed/>
                </p:oleObj>
              </mc:Choice>
              <mc:Fallback>
                <p:oleObj name="" r:id="rId37" imgW="127000" imgH="177165" progId="Equation.3">
                  <p:embed/>
                  <p:pic>
                    <p:nvPicPr>
                      <p:cNvPr id="0" name="Picture 311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119813" y="5148263"/>
                        <a:ext cx="246062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93" name="Rectangle 14492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94" name="Rectangle 14493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  <p:graphicFrame>
        <p:nvGraphicFramePr>
          <p:cNvPr id="14496" name="Object 14495"/>
          <p:cNvGraphicFramePr/>
          <p:nvPr/>
        </p:nvGraphicFramePr>
        <p:xfrm>
          <a:off x="8424863" y="5219700"/>
          <a:ext cx="2476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8" imgW="127000" imgH="177165" progId="Equation.3">
                  <p:embed/>
                </p:oleObj>
              </mc:Choice>
              <mc:Fallback>
                <p:oleObj name="" r:id="rId38" imgW="127000" imgH="177165" progId="Equation.3">
                  <p:embed/>
                  <p:pic>
                    <p:nvPicPr>
                      <p:cNvPr id="0" name="Picture 31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24863" y="5219700"/>
                        <a:ext cx="2476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97" name="Rectangle 14496"/>
          <p:cNvSpPr/>
          <p:nvPr/>
        </p:nvSpPr>
        <p:spPr>
          <a:xfrm>
            <a:off x="0" y="3514725"/>
            <a:ext cx="10080625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4498" name="Rectangle 14497"/>
          <p:cNvSpPr/>
          <p:nvPr/>
        </p:nvSpPr>
        <p:spPr>
          <a:xfrm>
            <a:off x="0" y="3695700"/>
            <a:ext cx="339725" cy="1889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sk-SK" altLang="x-none" sz="2200" b="1">
                <a:cs typeface="Times New Roman" panose="02020603050405020304" pitchFamily="18" charset="0"/>
              </a:rPr>
              <a:t>  </a:t>
            </a:r>
            <a:endParaRPr lang="sk-SK" altLang="x-none" sz="180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4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4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4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4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4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4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4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4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 animBg="1"/>
      <p:bldP spid="14341" grpId="0"/>
      <p:bldP spid="14342" grpId="0"/>
      <p:bldP spid="14343" grpId="0"/>
      <p:bldP spid="14344" grpId="0"/>
      <p:bldP spid="14345" grpId="0"/>
    </p:bldLst>
  </p:timing>
</p:sld>
</file>

<file path=ppt/theme/theme1.xml><?xml version="1.0" encoding="utf-8"?>
<a:theme xmlns:a="http://schemas.openxmlformats.org/drawingml/2006/main" name="Predvolený návr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0</TotalTime>
  <Words>1207</Words>
  <Application>WPS Presentation</Application>
  <PresentationFormat>Vlastná</PresentationFormat>
  <Paragraphs>230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7</vt:i4>
      </vt:variant>
    </vt:vector>
  </HeadingPairs>
  <TitlesOfParts>
    <vt:vector size="62" baseType="lpstr">
      <vt:lpstr>Arial</vt:lpstr>
      <vt:lpstr>SimSun</vt:lpstr>
      <vt:lpstr>Wingdings</vt:lpstr>
      <vt:lpstr>StarSymbol</vt:lpstr>
      <vt:lpstr>Times New Roman</vt:lpstr>
      <vt:lpstr>Tahoma</vt:lpstr>
      <vt:lpstr>Arial Black</vt:lpstr>
      <vt:lpstr>Microsoft YaHei</vt:lpstr>
      <vt:lpstr/>
      <vt:lpstr>Arial Unicode MS</vt:lpstr>
      <vt:lpstr>Segoe Print</vt:lpstr>
      <vt:lpstr>Calibri</vt:lpstr>
      <vt:lpstr>Predvolený návrh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Goniometrické funkcie</vt:lpstr>
      <vt:lpstr>      Definícia funkcií v pravouhlom         trojuholníku</vt:lpstr>
      <vt:lpstr> Definícia goniometrických funkcií v jednotkovej kružnici</vt:lpstr>
      <vt:lpstr>PowerPoint 演示文稿</vt:lpstr>
      <vt:lpstr> Definícia funkcií</vt:lpstr>
      <vt:lpstr>      Znamienka hodnôt funkcií tgx, cotgx</vt:lpstr>
      <vt:lpstr>Tabuľka základných hodnôt   goniometrických funkcií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Goniometrické funkcie</dc:title>
  <dc:creator/>
  <cp:lastModifiedBy>2540pi7</cp:lastModifiedBy>
  <cp:revision>13</cp:revision>
  <dcterms:created xsi:type="dcterms:W3CDTF">2019-03-13T16:54:00Z</dcterms:created>
  <dcterms:modified xsi:type="dcterms:W3CDTF">2020-03-19T08:04:20Z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