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6" r:id="rId4"/>
    <p:sldId id="267" r:id="rId5"/>
    <p:sldId id="268" r:id="rId6"/>
    <p:sldId id="274" r:id="rId7"/>
    <p:sldId id="257" r:id="rId8"/>
    <p:sldId id="258" r:id="rId9"/>
    <p:sldId id="264" r:id="rId10"/>
    <p:sldId id="272" r:id="rId11"/>
  </p:sldIdLst>
  <p:sldSz cx="9144000" cy="6858000" type="screen4x3"/>
  <p:notesSz cx="6858000" cy="9144000"/>
  <p:defaultTextStyle>
    <a:defPPr>
      <a:defRPr lang="cs-CZ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1FE"/>
    <a:srgbClr val="FEB8F9"/>
    <a:srgbClr val="F2FBBB"/>
    <a:srgbClr val="BFF7E0"/>
    <a:srgbClr val="D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16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0114" name="Header Placeholder 901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cs-CZ" sz="1200" dirty="0"/>
          </a:p>
        </p:txBody>
      </p:sp>
      <p:sp>
        <p:nvSpPr>
          <p:cNvPr id="90115" name="Date Placeholder 9011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cs-CZ" sz="1200" dirty="0"/>
          </a:p>
        </p:txBody>
      </p:sp>
      <p:sp>
        <p:nvSpPr>
          <p:cNvPr id="90116" name="Slide Image Placeholder 90115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0117" name="Text Placeholder 90116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Klepnutím lze upravit styly předlohy textu.</a:t>
            </a:r>
            <a:endParaRPr dirty="0"/>
          </a:p>
          <a:p>
            <a:pPr lvl="1"/>
            <a:r>
              <a:rPr dirty="0"/>
              <a:t>Druhá úroveň</a:t>
            </a:r>
            <a:endParaRPr dirty="0"/>
          </a:p>
          <a:p>
            <a:pPr lvl="2"/>
            <a:r>
              <a:rPr dirty="0"/>
              <a:t>Třetí úroveň</a:t>
            </a:r>
            <a:endParaRPr dirty="0"/>
          </a:p>
          <a:p>
            <a:pPr lvl="3"/>
            <a:r>
              <a:rPr dirty="0"/>
              <a:t>Čtvrtá úroveň</a:t>
            </a:r>
            <a:endParaRPr dirty="0"/>
          </a:p>
          <a:p>
            <a:pPr lvl="4"/>
            <a:r>
              <a:rPr dirty="0"/>
              <a:t>Pátá úroveň</a:t>
            </a:r>
            <a:endParaRPr dirty="0"/>
          </a:p>
        </p:txBody>
      </p:sp>
      <p:sp>
        <p:nvSpPr>
          <p:cNvPr id="90118" name="Footer Placeholder 9011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cs-CZ" sz="1200" dirty="0"/>
          </a:p>
        </p:txBody>
      </p:sp>
      <p:sp>
        <p:nvSpPr>
          <p:cNvPr id="90119" name="Slide Number Placeholder 9011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cs-CZ" sz="1200" dirty="0"/>
            </a:fld>
            <a:endParaRPr lang="cs-CZ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6" name="Rounded Rectangle 67585"/>
          <p:cNvSpPr/>
          <p:nvPr/>
        </p:nvSpPr>
        <p:spPr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sk-SK" altLang="x-none" sz="2400" dirty="0">
              <a:latin typeface="Times New Roman" panose="02020603050405020304" pitchFamily="18" charset="0"/>
            </a:endParaRPr>
          </a:p>
        </p:txBody>
      </p:sp>
      <p:sp>
        <p:nvSpPr>
          <p:cNvPr id="67587" name="Rounded Rectangle 67586"/>
          <p:cNvSpPr/>
          <p:nvPr/>
        </p:nvSpPr>
        <p:spPr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 algn="ctr"/>
            <a:endParaRPr lang="sk-SK" altLang="x-none" sz="2400" dirty="0">
              <a:latin typeface="Times New Roman" panose="02020603050405020304" pitchFamily="18" charset="0"/>
            </a:endParaRPr>
          </a:p>
        </p:txBody>
      </p:sp>
      <p:sp>
        <p:nvSpPr>
          <p:cNvPr id="67588" name="Rounded Rectangle 67587"/>
          <p:cNvSpPr/>
          <p:nvPr/>
        </p:nvSpPr>
        <p:spPr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sk-SK" altLang="x-none" sz="1800" dirty="0"/>
          </a:p>
        </p:txBody>
      </p:sp>
      <p:sp>
        <p:nvSpPr>
          <p:cNvPr id="67589" name="Title 67588"/>
          <p:cNvSpPr>
            <a:spLocks noGrp="1"/>
          </p:cNvSpPr>
          <p:nvPr>
            <p:ph type="ctrTitle" hasCustomPrompt="1"/>
          </p:nvPr>
        </p:nvSpPr>
        <p:spPr>
          <a:xfrm>
            <a:off x="685800" y="857250"/>
            <a:ext cx="7772400" cy="2266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lvl="0" algn="ctr">
              <a:buClrTx/>
              <a:buSzTx/>
              <a:buFontTx/>
              <a:defRPr sz="4100" i="1"/>
            </a:lvl1pPr>
          </a:lstStyle>
          <a:p>
            <a:pPr lvl="0"/>
            <a:r>
              <a:rPr dirty="0"/>
              <a:t>Klepnutím lze upravit styl předlohy nadpisů.</a:t>
            </a:r>
            <a:endParaRPr dirty="0"/>
          </a:p>
        </p:txBody>
      </p:sp>
      <p:sp>
        <p:nvSpPr>
          <p:cNvPr id="67590" name="Subtitle 67589"/>
          <p:cNvSpPr>
            <a:spLocks noGrp="1"/>
          </p:cNvSpPr>
          <p:nvPr>
            <p:ph type="subTitle" idx="1" hasCustomPrompt="1"/>
          </p:nvPr>
        </p:nvSpPr>
        <p:spPr>
          <a:xfrm>
            <a:off x="1752600" y="3567113"/>
            <a:ext cx="5410200" cy="190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 sz="3300"/>
            </a:lvl1pPr>
            <a:lvl2pPr marL="457200" lvl="1" indent="0" algn="ctr">
              <a:buClr>
                <a:schemeClr val="accent1"/>
              </a:buClr>
              <a:buSzPct val="150000"/>
              <a:buFontTx/>
              <a:buNone/>
              <a:defRPr sz="3300"/>
            </a:lvl2pPr>
            <a:lvl3pPr marL="914400" lvl="2" indent="0" algn="ctr">
              <a:buClr>
                <a:schemeClr val="tx1"/>
              </a:buClr>
              <a:buSzPct val="150000"/>
              <a:buFontTx/>
              <a:buNone/>
              <a:defRPr sz="3300"/>
            </a:lvl3pPr>
            <a:lvl4pPr marL="1371600" lvl="3" indent="0" algn="ctr">
              <a:buClr>
                <a:schemeClr val="tx2"/>
              </a:buClr>
              <a:buSzPct val="150000"/>
              <a:buFontTx/>
              <a:buNone/>
              <a:defRPr sz="3300"/>
            </a:lvl4pPr>
            <a:lvl5pPr marL="1828800" lvl="4" indent="0" algn="ctr">
              <a:buClr>
                <a:schemeClr val="folHlink"/>
              </a:buClr>
              <a:buSzPct val="150000"/>
              <a:buFontTx/>
              <a:buNone/>
              <a:defRPr sz="3300"/>
            </a:lvl5pPr>
          </a:lstStyle>
          <a:p>
            <a:pPr lvl="0"/>
            <a:r>
              <a:rPr dirty="0"/>
              <a:t>Klepnutím lze upravit styl předlohy podnadpisů.</a:t>
            </a:r>
            <a:endParaRPr dirty="0"/>
          </a:p>
        </p:txBody>
      </p:sp>
      <p:sp>
        <p:nvSpPr>
          <p:cNvPr id="67591" name="Date Placeholder 67590"/>
          <p:cNvSpPr>
            <a:spLocks noGrp="1"/>
          </p:cNvSpPr>
          <p:nvPr>
            <p:ph type="dt" sz="half" idx="2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cs-CZ" dirty="0"/>
          </a:p>
        </p:txBody>
      </p:sp>
      <p:sp>
        <p:nvSpPr>
          <p:cNvPr id="67592" name="Footer Placeholder 67591"/>
          <p:cNvSpPr>
            <a:spLocks noGrp="1"/>
          </p:cNvSpPr>
          <p:nvPr>
            <p:ph type="ftr" sz="quarter" idx="3"/>
          </p:nvPr>
        </p:nvSpPr>
        <p:spPr>
          <a:xfrm>
            <a:off x="3352800" y="63912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cs-CZ" dirty="0"/>
          </a:p>
        </p:txBody>
      </p:sp>
      <p:sp>
        <p:nvSpPr>
          <p:cNvPr id="67593" name="Slide Number Placeholder 67592"/>
          <p:cNvSpPr>
            <a:spLocks noGrp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60611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138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7062" y="1905000"/>
            <a:ext cx="3771138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Title 6656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dirty="0"/>
              <a:t>Klepnutím lze upravit styl předlohy nadpisů.</a:t>
            </a:r>
            <a:endParaRPr dirty="0"/>
          </a:p>
        </p:txBody>
      </p:sp>
      <p:sp>
        <p:nvSpPr>
          <p:cNvPr id="66563" name="Text Placeholder 6656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Klepnutím lze upravit styly předlohy textu.</a:t>
            </a:r>
            <a:endParaRPr dirty="0"/>
          </a:p>
          <a:p>
            <a:pPr lvl="1"/>
            <a:r>
              <a:rPr dirty="0"/>
              <a:t>Druhá úroveň</a:t>
            </a:r>
            <a:endParaRPr dirty="0"/>
          </a:p>
          <a:p>
            <a:pPr lvl="2"/>
            <a:r>
              <a:rPr dirty="0"/>
              <a:t>Třetí úroveň</a:t>
            </a:r>
            <a:endParaRPr dirty="0"/>
          </a:p>
          <a:p>
            <a:pPr lvl="3"/>
            <a:r>
              <a:rPr dirty="0"/>
              <a:t>Čtvrtá úroveň</a:t>
            </a:r>
            <a:endParaRPr dirty="0"/>
          </a:p>
          <a:p>
            <a:pPr lvl="4"/>
            <a:r>
              <a:rPr dirty="0"/>
              <a:t>Pátá úroveň</a:t>
            </a:r>
            <a:endParaRPr dirty="0"/>
          </a:p>
        </p:txBody>
      </p:sp>
      <p:sp>
        <p:nvSpPr>
          <p:cNvPr id="66564" name="Date Placeholder 66563"/>
          <p:cNvSpPr>
            <a:spLocks noGrp="1"/>
          </p:cNvSpPr>
          <p:nvPr>
            <p:ph type="dt" sz="half" idx="2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cs-CZ" dirty="0"/>
          </a:p>
        </p:txBody>
      </p:sp>
      <p:sp>
        <p:nvSpPr>
          <p:cNvPr id="66565" name="Footer Placeholder 66564"/>
          <p:cNvSpPr>
            <a:spLocks noGrp="1"/>
          </p:cNvSpPr>
          <p:nvPr>
            <p:ph type="ftr" sz="quarter" idx="3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cs-CZ" dirty="0"/>
          </a:p>
        </p:txBody>
      </p:sp>
      <p:sp>
        <p:nvSpPr>
          <p:cNvPr id="66566" name="Slide Number Placeholder 66565"/>
          <p:cNvSpPr>
            <a:spLocks noGrp="1"/>
          </p:cNvSpPr>
          <p:nvPr>
            <p:ph type="sldNum" sz="quarter" idx="4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fld id="{9A0DB2DC-4C9A-4742-B13C-FB6460FD3503}" type="slidenum">
              <a:rPr lang="cs-CZ" dirty="0"/>
            </a:fld>
            <a:endParaRPr lang="cs-CZ" dirty="0"/>
          </a:p>
        </p:txBody>
      </p:sp>
      <p:grpSp>
        <p:nvGrpSpPr>
          <p:cNvPr id="66567" name="Group 66566"/>
          <p:cNvGrpSpPr/>
          <p:nvPr/>
        </p:nvGrpSpPr>
        <p:grpSpPr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66568" name="Rounded Rectangle 66567"/>
            <p:cNvSpPr/>
            <p:nvPr/>
          </p:nvSpPr>
          <p:spPr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lang="sk-SK" altLang="x-none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6569" name="Straight Connector 66568"/>
            <p:cNvSpPr/>
            <p:nvPr/>
          </p:nvSpPr>
          <p:spPr>
            <a:xfrm>
              <a:off x="480" y="1077"/>
              <a:ext cx="4848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150000"/>
        <a:buFontTx/>
        <a:buChar char="•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50000"/>
        <a:buFontTx/>
        <a:buChar char="•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150000"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50000"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oleObject" Target="../embeddings/oleObject3.bin"/><Relationship Id="rId2" Type="http://schemas.openxmlformats.org/officeDocument/2006/relationships/oleObject" Target="../embeddings/oleObject2.bin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/>
        <p:txBody>
          <a:bodyPr anchor="ctr" anchorCtr="1"/>
          <a:p>
            <a:pPr defTabSz="914400">
              <a:buSzTx/>
            </a:pPr>
            <a:r>
              <a:rPr sz="3000" kern="1200" baseline="0" dirty="0" err="1">
                <a:latin typeface="Arial Black" panose="020B0A04020102020204" pitchFamily="34" charset="0"/>
              </a:rPr>
              <a:t>Grafy goniometrických funkcií</a:t>
            </a:r>
            <a:endParaRPr sz="3000" kern="1200" baseline="0">
              <a:latin typeface="Arial Black" panose="020B0A04020102020204" pitchFamily="34" charset="0"/>
            </a:endParaRP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/>
        <p:txBody>
          <a:bodyPr anchor="ctr"/>
          <a:p>
            <a:pPr defTabSz="914400">
              <a:buSzPct val="70000"/>
            </a:pPr>
            <a:endParaRPr lang="sk-SK" altLang="x-none" kern="1200" baseline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Title 768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sz="2800" b="1" dirty="0" err="1">
                <a:latin typeface="Calibri" panose="020F0502020204030204" pitchFamily="34" charset="0"/>
              </a:rPr>
              <a:t>Nakreslite graf funkcie</a:t>
            </a:r>
            <a:r>
              <a:rPr sz="2800" b="1">
                <a:latin typeface="Calibri" panose="020F0502020204030204" pitchFamily="34" charset="0"/>
              </a:rPr>
              <a:t>	</a:t>
            </a:r>
            <a:endParaRPr sz="2800" b="1">
              <a:latin typeface="Calibri" panose="020F0502020204030204" pitchFamily="34" charset="0"/>
            </a:endParaRPr>
          </a:p>
        </p:txBody>
      </p:sp>
      <p:sp>
        <p:nvSpPr>
          <p:cNvPr id="76803" name="Text Placeholder 768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1400" dirty="0" err="1">
                <a:latin typeface="Times New Roman" panose="02020603050405020304" pitchFamily="18" charset="0"/>
              </a:rPr>
              <a:t>Popíšte zmenu oproti pôvodnému</a:t>
            </a:r>
            <a:r>
              <a:rPr sz="1400">
                <a:latin typeface="Times New Roman" panose="02020603050405020304" pitchFamily="18" charset="0"/>
              </a:rPr>
              <a:t> grafu</a:t>
            </a:r>
            <a:endParaRPr sz="1400">
              <a:latin typeface="Times New Roman" panose="02020603050405020304" pitchFamily="18" charset="0"/>
            </a:endParaRPr>
          </a:p>
          <a:p>
            <a:endParaRPr sz="1400">
              <a:latin typeface="Times New Roman" panose="02020603050405020304" pitchFamily="18" charset="0"/>
            </a:endParaRPr>
          </a:p>
          <a:p>
            <a:r>
              <a:rPr sz="1400" dirty="0" err="1">
                <a:latin typeface="Times New Roman" panose="02020603050405020304" pitchFamily="18" charset="0"/>
              </a:rPr>
              <a:t>Zmenil s</a:t>
            </a:r>
            <a:r>
              <a:rPr lang="sk-SK" sz="1400" dirty="0" err="1">
                <a:latin typeface="Times New Roman" panose="02020603050405020304" pitchFamily="18" charset="0"/>
              </a:rPr>
              <a:t>a</a:t>
            </a:r>
            <a:r>
              <a:rPr sz="1400" dirty="0" err="1">
                <a:latin typeface="Times New Roman" panose="02020603050405020304" pitchFamily="18" charset="0"/>
              </a:rPr>
              <a:t> obor hodnôt</a:t>
            </a:r>
            <a:r>
              <a:rPr sz="1400">
                <a:latin typeface="Times New Roman" panose="02020603050405020304" pitchFamily="18" charset="0"/>
              </a:rPr>
              <a:t>  </a:t>
            </a:r>
            <a:endParaRPr sz="1400">
              <a:latin typeface="Times New Roman" panose="02020603050405020304" pitchFamily="18" charset="0"/>
            </a:endParaRPr>
          </a:p>
          <a:p>
            <a:endParaRPr sz="1400"/>
          </a:p>
        </p:txBody>
      </p:sp>
      <p:pic>
        <p:nvPicPr>
          <p:cNvPr id="76804" name="Picture 76803" descr="geogeb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924175"/>
            <a:ext cx="4737100" cy="2200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5" name="Picture 76804" descr="geogeb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2924175"/>
            <a:ext cx="4721225" cy="2157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7" name="Picture 76806" descr="geogeb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63" y="1052513"/>
            <a:ext cx="2230437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8" name="Picture 76807" descr="geogeb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8" y="3141663"/>
            <a:ext cx="1195387" cy="417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9" name="Picture 76808" descr="geogebr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88" y="3860800"/>
            <a:ext cx="1200150" cy="360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10" name="Picture 76809" descr="geogebr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675" y="2420938"/>
            <a:ext cx="1243013" cy="360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680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6803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F1FE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Title 778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sz="2800" b="1" dirty="0" err="1">
                <a:latin typeface="Calibri" panose="020F0502020204030204" pitchFamily="34" charset="0"/>
              </a:rPr>
              <a:t>Nakreslite graf funkcie</a:t>
            </a:r>
            <a:r>
              <a:rPr sz="2800" b="1">
                <a:latin typeface="Calibri" panose="020F0502020204030204" pitchFamily="34" charset="0"/>
              </a:rPr>
              <a:t>	</a:t>
            </a:r>
            <a:endParaRPr sz="2800" b="1">
              <a:latin typeface="Calibri" panose="020F0502020204030204" pitchFamily="34" charset="0"/>
            </a:endParaRPr>
          </a:p>
        </p:txBody>
      </p:sp>
      <p:sp>
        <p:nvSpPr>
          <p:cNvPr id="77827" name="Text Placeholder 7782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sz="800"/>
              <a:t>.</a:t>
            </a:r>
            <a:endParaRPr sz="800"/>
          </a:p>
        </p:txBody>
      </p:sp>
      <p:pic>
        <p:nvPicPr>
          <p:cNvPr id="77830" name="Picture 77829" descr="geogeb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52513"/>
            <a:ext cx="2078038" cy="639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1" name="Picture 77830" descr="geogeb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997200"/>
            <a:ext cx="4672013" cy="146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3" name="Picture 77832" descr="geogeb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2997200"/>
            <a:ext cx="4672013" cy="146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4" name="Picture 77833" descr="geogeb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8" y="2924175"/>
            <a:ext cx="1079500" cy="450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5" name="Picture 77834" descr="geogebr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3644900"/>
            <a:ext cx="12954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36" name="Rectangle 77835"/>
          <p:cNvSpPr/>
          <p:nvPr/>
        </p:nvSpPr>
        <p:spPr>
          <a:xfrm>
            <a:off x="755650" y="1916113"/>
            <a:ext cx="2998788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1400" dirty="0" err="1">
                <a:latin typeface="Times New Roman" panose="02020603050405020304" pitchFamily="18" charset="0"/>
              </a:rPr>
              <a:t>Popíšte zmenu oproti pôvodnému</a:t>
            </a:r>
            <a:r>
              <a:rPr sz="1400">
                <a:latin typeface="Times New Roman" panose="02020603050405020304" pitchFamily="18" charset="0"/>
              </a:rPr>
              <a:t> grafu</a:t>
            </a:r>
            <a:endParaRPr sz="1400">
              <a:latin typeface="Times New Roman" panose="02020603050405020304" pitchFamily="18" charset="0"/>
            </a:endParaRPr>
          </a:p>
        </p:txBody>
      </p:sp>
      <p:sp>
        <p:nvSpPr>
          <p:cNvPr id="77837" name="Rectangle 77836"/>
          <p:cNvSpPr/>
          <p:nvPr/>
        </p:nvSpPr>
        <p:spPr>
          <a:xfrm>
            <a:off x="755650" y="2276475"/>
            <a:ext cx="1878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1400" dirty="0" err="1">
                <a:latin typeface="Times New Roman" panose="02020603050405020304" pitchFamily="18" charset="0"/>
              </a:rPr>
              <a:t>Zmenila  sa perióda</a:t>
            </a:r>
            <a:r>
              <a:rPr sz="1400">
                <a:latin typeface="Times New Roman" panose="02020603050405020304" pitchFamily="18" charset="0"/>
              </a:rPr>
              <a:t> na </a:t>
            </a:r>
            <a:r>
              <a:t> </a:t>
            </a:r>
          </a:p>
        </p:txBody>
      </p:sp>
      <p:pic>
        <p:nvPicPr>
          <p:cNvPr id="77838" name="Picture 77837" descr="geogebr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775" y="2276475"/>
            <a:ext cx="371475" cy="344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F1FE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36" grpId="0"/>
      <p:bldP spid="778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Title 788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sz="2800" b="1" dirty="0" err="1">
                <a:latin typeface="Calibri" panose="020F0502020204030204" pitchFamily="34" charset="0"/>
              </a:rPr>
              <a:t>Nakreslite graf funkcie</a:t>
            </a:r>
            <a:r>
              <a:rPr sz="2800" b="1">
                <a:latin typeface="Calibri" panose="020F0502020204030204" pitchFamily="34" charset="0"/>
              </a:rPr>
              <a:t>	</a:t>
            </a:r>
            <a:endParaRPr sz="2800" b="1">
              <a:latin typeface="Calibri" panose="020F0502020204030204" pitchFamily="34" charset="0"/>
            </a:endParaRPr>
          </a:p>
        </p:txBody>
      </p:sp>
      <p:sp>
        <p:nvSpPr>
          <p:cNvPr id="78851" name="Text Placeholder 788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1400" dirty="0" err="1">
                <a:latin typeface="Times New Roman" panose="02020603050405020304" pitchFamily="18" charset="0"/>
              </a:rPr>
              <a:t>Popíšte zmenu oproti pôvodnému</a:t>
            </a:r>
            <a:r>
              <a:rPr sz="1400">
                <a:latin typeface="Times New Roman" panose="02020603050405020304" pitchFamily="18" charset="0"/>
              </a:rPr>
              <a:t> grafu</a:t>
            </a:r>
            <a:endParaRPr sz="1400">
              <a:latin typeface="Times New Roman" panose="02020603050405020304" pitchFamily="18" charset="0"/>
            </a:endParaRPr>
          </a:p>
          <a:p>
            <a:endParaRPr sz="1400">
              <a:latin typeface="Times New Roman" panose="02020603050405020304" pitchFamily="18" charset="0"/>
            </a:endParaRPr>
          </a:p>
          <a:p>
            <a:r>
              <a:rPr sz="1400" dirty="0" err="1">
                <a:latin typeface="Times New Roman" panose="02020603050405020304" pitchFamily="18" charset="0"/>
              </a:rPr>
              <a:t>Graf sa</a:t>
            </a:r>
            <a:r>
              <a:rPr sz="1400">
                <a:latin typeface="Times New Roman" panose="02020603050405020304" pitchFamily="18" charset="0"/>
              </a:rPr>
              <a:t> posunul doprava o ?</a:t>
            </a:r>
            <a:endParaRPr sz="1400">
              <a:latin typeface="Times New Roman" panose="02020603050405020304" pitchFamily="18" charset="0"/>
            </a:endParaRPr>
          </a:p>
        </p:txBody>
      </p:sp>
      <p:pic>
        <p:nvPicPr>
          <p:cNvPr id="78852" name="Picture 78851" descr="geogeb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3213100"/>
            <a:ext cx="4700588" cy="2189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3" name="Picture 78852" descr="geogeb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3213100"/>
            <a:ext cx="4572000" cy="217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4" name="Picture 78853" descr="geogeb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25538"/>
            <a:ext cx="2871788" cy="709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5" name="Picture 78854" descr="geogeb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3" y="2924175"/>
            <a:ext cx="1079500" cy="450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6" name="Picture 78855" descr="geogebr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3573463"/>
            <a:ext cx="2173288" cy="481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7" name="Picture 78856" descr="geogebr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575" y="2420938"/>
            <a:ext cx="509588" cy="31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885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3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8851">
                                            <p:txEl>
                                              <p:charRg st="38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F1FE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Title 849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sz="2800" b="1" dirty="0" err="1">
                <a:latin typeface="Calibri" panose="020F0502020204030204" pitchFamily="34" charset="0"/>
              </a:rPr>
              <a:t>Nakreslite graf funkcie</a:t>
            </a:r>
            <a:r>
              <a:rPr sz="2800" b="1">
                <a:latin typeface="Calibri" panose="020F0502020204030204" pitchFamily="34" charset="0"/>
              </a:rPr>
              <a:t>	</a:t>
            </a:r>
            <a:endParaRPr sz="2800" b="1">
              <a:latin typeface="Calibri" panose="020F0502020204030204" pitchFamily="34" charset="0"/>
            </a:endParaRPr>
          </a:p>
        </p:txBody>
      </p:sp>
      <p:sp>
        <p:nvSpPr>
          <p:cNvPr id="84995" name="Text Placeholder 849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1400" dirty="0" err="1">
                <a:latin typeface="Times New Roman" panose="02020603050405020304" pitchFamily="18" charset="0"/>
              </a:rPr>
              <a:t>Akú zmenu spôsobilo znamienko</a:t>
            </a:r>
            <a:r>
              <a:rPr sz="1400">
                <a:latin typeface="Times New Roman" panose="02020603050405020304" pitchFamily="18" charset="0"/>
              </a:rPr>
              <a:t> mínus ?</a:t>
            </a:r>
            <a:endParaRPr sz="1400">
              <a:latin typeface="Times New Roman" panose="02020603050405020304" pitchFamily="18" charset="0"/>
            </a:endParaRPr>
          </a:p>
          <a:p>
            <a:r>
              <a:rPr sz="1400" dirty="0" err="1">
                <a:latin typeface="Times New Roman" panose="02020603050405020304" pitchFamily="18" charset="0"/>
              </a:rPr>
              <a:t>Graf sa otočil okolo osi</a:t>
            </a:r>
            <a:r>
              <a:rPr sz="1400">
                <a:latin typeface="Times New Roman" panose="02020603050405020304" pitchFamily="18" charset="0"/>
              </a:rPr>
              <a:t> x</a:t>
            </a:r>
            <a:endParaRPr sz="1400">
              <a:latin typeface="Times New Roman" panose="02020603050405020304" pitchFamily="18" charset="0"/>
            </a:endParaRPr>
          </a:p>
        </p:txBody>
      </p:sp>
      <p:pic>
        <p:nvPicPr>
          <p:cNvPr id="84996" name="Picture 84995" descr="geogeb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6238" y="2708275"/>
            <a:ext cx="4751387" cy="219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4997" name="Picture 84996" descr="geogeb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8" y="2708275"/>
            <a:ext cx="4700587" cy="213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4998" name="Picture 84997" descr="geogeb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38" y="2276475"/>
            <a:ext cx="4751387" cy="297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4999" name="Picture 84998" descr="geogeb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5538"/>
            <a:ext cx="2236788" cy="588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5000" name="Picture 84999" descr="geogebr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2781300"/>
            <a:ext cx="1143000" cy="360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5001" name="Picture 85000" descr="geogebr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50" y="3284538"/>
            <a:ext cx="1338263" cy="487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5002" name="Picture 85001" descr="geogebr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50" y="3933825"/>
            <a:ext cx="1503363" cy="450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8499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3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84995">
                                            <p:txEl>
                                              <p:charRg st="38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2" name="Picture 30741" descr="geogeb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2276475"/>
            <a:ext cx="5800725" cy="2992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3" name="Picture 30742" descr="geogeb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2349500"/>
            <a:ext cx="5837237" cy="289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4" name="Picture 30743" descr="geogeb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413" y="2276475"/>
            <a:ext cx="5837237" cy="289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5" name="Picture 30744" descr="geogeb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13" y="2276475"/>
            <a:ext cx="5715000" cy="289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6" name="Picture 30745" descr="geogebr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3" y="2205038"/>
            <a:ext cx="798512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2" name="Picture 30751" descr="geogebr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13" y="2781300"/>
            <a:ext cx="1439862" cy="415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4" name="Picture 30753" descr="geogebr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313" y="3357563"/>
            <a:ext cx="1655762" cy="50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5" name="Picture 30754" descr="geogebr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88" y="4005263"/>
            <a:ext cx="1943100" cy="454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7" name="Title 30756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sz="2400" b="1" dirty="0" err="1">
                <a:latin typeface="Calibri" panose="020F0502020204030204" pitchFamily="34" charset="0"/>
              </a:rPr>
              <a:t>Nakreslite graf funkcie</a:t>
            </a:r>
            <a:r>
              <a:rPr sz="2400" b="1">
                <a:latin typeface="Calibri" panose="020F0502020204030204" pitchFamily="34" charset="0"/>
              </a:rPr>
              <a:t>	</a:t>
            </a:r>
            <a:endParaRPr sz="2400" b="1">
              <a:latin typeface="Calibri" panose="020F0502020204030204" pitchFamily="34" charset="0"/>
            </a:endParaRPr>
          </a:p>
        </p:txBody>
      </p:sp>
      <p:pic>
        <p:nvPicPr>
          <p:cNvPr id="30758" name="Picture 30757" descr="geogebr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7175" y="1196975"/>
            <a:ext cx="3001963" cy="47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76" name="Text Placeholder 31775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endParaRPr lang="sk-SK" altLang="x-none" sz="800" dirty="0"/>
          </a:p>
        </p:txBody>
      </p:sp>
      <p:graphicFrame>
        <p:nvGraphicFramePr>
          <p:cNvPr id="31748" name="Content Placeholder 31747"/>
          <p:cNvGraphicFramePr/>
          <p:nvPr>
            <p:ph sz="quarter" idx="1"/>
          </p:nvPr>
        </p:nvGraphicFramePr>
        <p:xfrm>
          <a:off x="0" y="1752600"/>
          <a:ext cx="3086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0" y="1752600"/>
                        <a:ext cx="3086100" cy="2057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Content Placeholder 31750"/>
          <p:cNvGraphicFramePr/>
          <p:nvPr>
            <p:ph sz="quarter" idx="1"/>
          </p:nvPr>
        </p:nvGraphicFramePr>
        <p:xfrm>
          <a:off x="6057900" y="1752600"/>
          <a:ext cx="3086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0" imgH="0" progId="Equation.3">
                  <p:embed/>
                </p:oleObj>
              </mc:Choice>
              <mc:Fallback>
                <p:oleObj name="" r:id="rId2" imgW="0" imgH="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6057900" y="1752600"/>
                        <a:ext cx="3086100" cy="2057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Content Placeholder 31753"/>
          <p:cNvGraphicFramePr/>
          <p:nvPr>
            <p:ph sz="quarter" idx="1"/>
          </p:nvPr>
        </p:nvGraphicFramePr>
        <p:xfrm>
          <a:off x="0" y="3962400"/>
          <a:ext cx="3086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0" imgH="0" progId="Equation.3">
                  <p:embed/>
                </p:oleObj>
              </mc:Choice>
              <mc:Fallback>
                <p:oleObj name="" r:id="rId3" imgW="0" imgH="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0" y="3962400"/>
                        <a:ext cx="3086100" cy="2057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62" name="Picture 31761" descr="geogeb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3" y="2997200"/>
            <a:ext cx="569912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4" name="Picture 31763" descr="geogebr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213" y="2997200"/>
            <a:ext cx="5735637" cy="2157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5" name="Picture 31764" descr="geogebr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213" y="2852738"/>
            <a:ext cx="5694362" cy="2246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6" name="Picture 31765" descr="geogebr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213" y="2997200"/>
            <a:ext cx="5708650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7" name="Picture 31766" descr="geogebr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50" y="2636838"/>
            <a:ext cx="719138" cy="344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8" name="Picture 31767" descr="geogebr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550" y="3141663"/>
            <a:ext cx="1006475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9" name="Picture 31768" descr="geogebra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113" y="3716338"/>
            <a:ext cx="1195387" cy="417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70" name="Picture 31769" descr="geogebr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113" y="4292600"/>
            <a:ext cx="1460500" cy="43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78" name="Title 317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sz="2400" b="1" dirty="0" err="1">
                <a:latin typeface="Calibri" panose="020F0502020204030204" pitchFamily="34" charset="0"/>
              </a:rPr>
              <a:t>Nakreslite graf funkcie</a:t>
            </a:r>
            <a:endParaRPr sz="2400" b="1">
              <a:latin typeface="Calibri" panose="020F0502020204030204" pitchFamily="34" charset="0"/>
            </a:endParaRPr>
          </a:p>
        </p:txBody>
      </p:sp>
      <p:pic>
        <p:nvPicPr>
          <p:cNvPr id="31779" name="Picture 31778" descr="geogebra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5738" y="1196975"/>
            <a:ext cx="3097212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Title 737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sz="2400" b="1" dirty="0" err="1">
                <a:latin typeface="Calibri" panose="020F0502020204030204" pitchFamily="34" charset="0"/>
              </a:rPr>
              <a:t>Úloha:  nakreslite</a:t>
            </a:r>
            <a:r>
              <a:rPr sz="2400" b="1" dirty="0">
                <a:latin typeface="Calibri" panose="020F0502020204030204" pitchFamily="34" charset="0"/>
              </a:rPr>
              <a:t> graf funkci</a:t>
            </a:r>
            <a:r>
              <a:rPr lang="sk-SK" sz="2400" b="1" dirty="0">
                <a:latin typeface="Calibri" panose="020F0502020204030204" pitchFamily="34" charset="0"/>
              </a:rPr>
              <a:t>e</a:t>
            </a:r>
            <a:r>
              <a:rPr sz="2400" b="1">
                <a:latin typeface="Calibri" panose="020F0502020204030204" pitchFamily="34" charset="0"/>
              </a:rPr>
              <a:t>: </a:t>
            </a:r>
            <a:endParaRPr sz="2400" b="1">
              <a:latin typeface="Calibri" panose="020F0502020204030204" pitchFamily="34" charset="0"/>
            </a:endParaRPr>
          </a:p>
        </p:txBody>
      </p:sp>
      <p:pic>
        <p:nvPicPr>
          <p:cNvPr id="73737" name="Picture 73736" descr="geogeb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3213100"/>
            <a:ext cx="3800475" cy="59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Title 82945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sk-SK" altLang="x-none" sz="800" dirty="0"/>
          </a:p>
        </p:txBody>
      </p:sp>
      <p:sp>
        <p:nvSpPr>
          <p:cNvPr id="82947" name="Text Placeholder 8294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endParaRPr lang="sk-SK" altLang="x-none" sz="800" dirty="0"/>
          </a:p>
        </p:txBody>
      </p:sp>
      <p:pic>
        <p:nvPicPr>
          <p:cNvPr id="82948" name="Picture 82947" descr="geogeb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8" y="1916113"/>
            <a:ext cx="5651500" cy="344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0" name="Picture 82949" descr="geogeb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836613"/>
            <a:ext cx="3024187" cy="630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1" name="Picture 82950" descr="geogeb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284538"/>
            <a:ext cx="1079500" cy="33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2" name="Picture 82951" descr="geogeb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3860800"/>
            <a:ext cx="187325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3" name="Picture 82952" descr="geogebr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4581525"/>
            <a:ext cx="2087562" cy="360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4" name="Picture 82953" descr="geogebr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50" y="5157788"/>
            <a:ext cx="2955925" cy="503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2E2"/>
      </a:accent5>
      <a:accent6>
        <a:srgbClr val="C0C9C9"/>
      </a:accent6>
      <a:hlink>
        <a:srgbClr val="99CC00"/>
      </a:hlink>
      <a:folHlink>
        <a:srgbClr val="336666"/>
      </a:folHlink>
    </a:clrScheme>
    <a:fontScheme name="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2E2"/>
        </a:accent5>
        <a:accent6>
          <a:srgbClr val="C0C9C9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989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6EB"/>
        </a:accent5>
        <a:accent6>
          <a:srgbClr val="BF4D4D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9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9E2FF"/>
        </a:accent5>
        <a:accent6>
          <a:srgbClr val="0089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CC3300"/>
        </a:dk2>
        <a:lt2>
          <a:srgbClr val="666633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C1C1AA"/>
        </a:accent5>
        <a:accent6>
          <a:srgbClr val="E58900"/>
        </a:accent6>
        <a:hlink>
          <a:srgbClr val="CC6600"/>
        </a:hlink>
        <a:folHlink>
          <a:srgbClr val="434B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30901"/>
        </a:lt1>
        <a:dk2>
          <a:srgbClr val="FFFFFF"/>
        </a:dk2>
        <a:lt2>
          <a:srgbClr val="766997"/>
        </a:lt2>
        <a:accent1>
          <a:srgbClr val="FF3300"/>
        </a:accent1>
        <a:accent2>
          <a:srgbClr val="CC6600"/>
        </a:accent2>
        <a:accent3>
          <a:srgbClr val="B4AAAA"/>
        </a:accent3>
        <a:accent4>
          <a:srgbClr val="DCDCDC"/>
        </a:accent4>
        <a:accent5>
          <a:srgbClr val="FFADAA"/>
        </a:accent5>
        <a:accent6>
          <a:srgbClr val="B75B00"/>
        </a:accent6>
        <a:hlink>
          <a:srgbClr val="FF99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C004C"/>
        </a:lt1>
        <a:dk2>
          <a:srgbClr val="FFFFFF"/>
        </a:dk2>
        <a:lt2>
          <a:srgbClr val="666699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CDCDC"/>
        </a:accent4>
        <a:accent5>
          <a:srgbClr val="AACAE2"/>
        </a:accent5>
        <a:accent6>
          <a:srgbClr val="892D5B"/>
        </a:accent6>
        <a:hlink>
          <a:srgbClr val="99CC00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E1551"/>
        </a:lt1>
        <a:dk2>
          <a:srgbClr val="CCFFFF"/>
        </a:dk2>
        <a:lt2>
          <a:srgbClr val="565682"/>
        </a:lt2>
        <a:accent1>
          <a:srgbClr val="33CCCC"/>
        </a:accent1>
        <a:accent2>
          <a:srgbClr val="009999"/>
        </a:accent2>
        <a:accent3>
          <a:srgbClr val="AAAAB3"/>
        </a:accent3>
        <a:accent4>
          <a:srgbClr val="DCDCDC"/>
        </a:accent4>
        <a:accent5>
          <a:srgbClr val="ADE2E2"/>
        </a:accent5>
        <a:accent6>
          <a:srgbClr val="008989"/>
        </a:accent6>
        <a:hlink>
          <a:srgbClr val="FF9900"/>
        </a:hlink>
        <a:folHlink>
          <a:srgbClr val="0059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E5D5C"/>
        </a:lt1>
        <a:dk2>
          <a:srgbClr val="FFFFFF"/>
        </a:dk2>
        <a:lt2>
          <a:srgbClr val="CCCC99"/>
        </a:lt2>
        <a:accent1>
          <a:srgbClr val="0099CC"/>
        </a:accent1>
        <a:accent2>
          <a:srgbClr val="D6E0E0"/>
        </a:accent2>
        <a:accent3>
          <a:srgbClr val="ACB6B6"/>
        </a:accent3>
        <a:accent4>
          <a:srgbClr val="DCDCDC"/>
        </a:accent4>
        <a:accent5>
          <a:srgbClr val="AACAE2"/>
        </a:accent5>
        <a:accent6>
          <a:srgbClr val="C0C9C9"/>
        </a:accent6>
        <a:hlink>
          <a:srgbClr val="CCCC99"/>
        </a:hlink>
        <a:folHlink>
          <a:srgbClr val="428A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0</TotalTime>
  <Words>451</Words>
  <Application>WPS Presentation</Application>
  <PresentationFormat>Předvádění na obrazovce</PresentationFormat>
  <Paragraphs>34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Arial Black</vt:lpstr>
      <vt:lpstr>Calibri</vt:lpstr>
      <vt:lpstr>Microsoft YaHei</vt:lpstr>
      <vt:lpstr/>
      <vt:lpstr>Arial Unicode MS</vt:lpstr>
      <vt:lpstr>Segoe Print</vt:lpstr>
      <vt:lpstr>Studio</vt:lpstr>
      <vt:lpstr>Equation.3</vt:lpstr>
      <vt:lpstr>Equation.3</vt:lpstr>
      <vt:lpstr>Equation.3</vt:lpstr>
      <vt:lpstr>Grafy goniometrických funkcií</vt:lpstr>
      <vt:lpstr>Nakreslite graf funkcie	</vt:lpstr>
      <vt:lpstr>Nakreslite graf funkcie	</vt:lpstr>
      <vt:lpstr>Nakreslite graf funkcie	</vt:lpstr>
      <vt:lpstr>Nakreslite graf funkcie	</vt:lpstr>
      <vt:lpstr>Nakreslite graf funkcie	</vt:lpstr>
      <vt:lpstr>Nakreslite graf funkcie</vt:lpstr>
      <vt:lpstr>Úloha:  nakreslite grafy funkcií : </vt:lpstr>
      <vt:lpstr>PowerPoint 演示文稿</vt:lpstr>
    </vt:vector>
  </TitlesOfParts>
  <Company>Šťastná J.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Grafy goniometrických funkcí</dc:title>
  <dc:creator>Jaroslava Šťastná</dc:creator>
  <cp:lastModifiedBy>2540pi7</cp:lastModifiedBy>
  <cp:revision>25</cp:revision>
  <dcterms:created xsi:type="dcterms:W3CDTF">2013-03-06T15:08:00Z</dcterms:created>
  <dcterms:modified xsi:type="dcterms:W3CDTF">2020-03-17T12:06:01Z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