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9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29. 3. 2020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Práca s myšou a klávesnicou</a:t>
            </a:r>
          </a:p>
        </p:txBody>
      </p:sp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733" y="0"/>
            <a:ext cx="3721267" cy="210871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0" y="1617160"/>
            <a:ext cx="896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Akým spôsobom interaguje užívateľ s objektmi v počítačových hrách?</a:t>
            </a:r>
            <a:endParaRPr lang="sk-SK" sz="2400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879"/>
            <a:ext cx="3505200" cy="198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VÃ½sledok vyhÄ¾adÃ¡vania obrÃ¡zkov pre dopyt tetr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6235" y="2115241"/>
            <a:ext cx="1837765" cy="3372840"/>
          </a:xfrm>
          <a:prstGeom prst="rect">
            <a:avLst/>
          </a:prstGeom>
          <a:noFill/>
        </p:spPr>
      </p:pic>
      <p:pic>
        <p:nvPicPr>
          <p:cNvPr id="4105" name="Picture 9" descr="VÃ½sledok vyhÄ¾adÃ¡vania obrÃ¡zkov pre dopyt pac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2455" y="2577352"/>
            <a:ext cx="3534149" cy="1985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3132269" y="374726"/>
            <a:ext cx="601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/>
              <a:t>Interakcia</a:t>
            </a:r>
            <a:endParaRPr lang="sk-SK" sz="40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0" y="1298089"/>
            <a:ext cx="4571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pomocou klávesnice</a:t>
            </a:r>
          </a:p>
          <a:p>
            <a:r>
              <a:rPr lang="sk-SK" sz="2200" i="1" dirty="0" smtClean="0"/>
              <a:t>platno.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bind_all</a:t>
            </a:r>
            <a:r>
              <a:rPr lang="sk-SK" sz="2200" i="1" dirty="0" smtClean="0"/>
              <a:t>(</a:t>
            </a:r>
            <a:r>
              <a:rPr lang="sk-SK" sz="2200" i="1" dirty="0" smtClean="0">
                <a:solidFill>
                  <a:srgbClr val="002060"/>
                </a:solidFill>
              </a:rPr>
              <a:t>“&lt;Key&gt;“</a:t>
            </a:r>
            <a:r>
              <a:rPr lang="sk-SK" sz="2200" i="1" dirty="0" smtClean="0"/>
              <a:t>,</a:t>
            </a:r>
            <a:r>
              <a:rPr lang="sk-SK" sz="2200" i="1" dirty="0" smtClean="0">
                <a:solidFill>
                  <a:srgbClr val="002060"/>
                </a:solidFill>
              </a:rPr>
              <a:t> </a:t>
            </a:r>
            <a:r>
              <a:rPr lang="sk-SK" sz="2200" i="1" dirty="0" smtClean="0"/>
              <a:t>zmen_farbu)</a:t>
            </a:r>
          </a:p>
          <a:p>
            <a:endParaRPr lang="sk-SK" sz="2200" i="1" dirty="0" smtClean="0"/>
          </a:p>
          <a:p>
            <a:r>
              <a:rPr lang="sk-SK" sz="2200" i="1" dirty="0" smtClean="0"/>
              <a:t>def zmen_farbu(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</a:t>
            </a:r>
            <a:r>
              <a:rPr lang="sk-SK" sz="2200" i="1" dirty="0" smtClean="0"/>
              <a:t>):</a:t>
            </a:r>
          </a:p>
          <a:p>
            <a:r>
              <a:rPr lang="sk-SK" sz="2200" i="1" dirty="0" smtClean="0"/>
              <a:t>    klaves=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udalost.keysym</a:t>
            </a:r>
          </a:p>
          <a:p>
            <a:r>
              <a:rPr lang="sk-SK" sz="2200" i="1" dirty="0" smtClean="0"/>
              <a:t>    ...</a:t>
            </a:r>
          </a:p>
          <a:p>
            <a:pPr algn="ctr"/>
            <a:endParaRPr lang="sk-SK" sz="2200" i="1" dirty="0" smtClean="0"/>
          </a:p>
          <a:p>
            <a:pPr algn="ctr"/>
            <a:endParaRPr lang="sk-SK" sz="2200" i="1" dirty="0" smtClean="0"/>
          </a:p>
          <a:p>
            <a:pPr algn="ctr"/>
            <a:endParaRPr lang="sk-SK" sz="2200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324983"/>
            <a:ext cx="45325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pomocou myši</a:t>
            </a:r>
          </a:p>
          <a:p>
            <a:r>
              <a:rPr lang="sk-SK" sz="2200" i="1" dirty="0" smtClean="0"/>
              <a:t>platno.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sk-SK" sz="2200" i="1" dirty="0" smtClean="0"/>
              <a:t>(</a:t>
            </a:r>
            <a:r>
              <a:rPr lang="sk-SK" sz="2200" i="1" dirty="0" smtClean="0">
                <a:solidFill>
                  <a:srgbClr val="002060"/>
                </a:solidFill>
              </a:rPr>
              <a:t>“&lt;Button-1&gt;“</a:t>
            </a:r>
            <a:r>
              <a:rPr lang="sk-SK" sz="2200" i="1" dirty="0" smtClean="0"/>
              <a:t>,kresli)</a:t>
            </a:r>
          </a:p>
          <a:p>
            <a:endParaRPr lang="sk-SK" sz="2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i="1" dirty="0" smtClean="0"/>
              <a:t>def kresli(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</a:t>
            </a:r>
            <a:r>
              <a:rPr lang="sk-SK" sz="2200" i="1" dirty="0" smtClean="0"/>
              <a:t>):</a:t>
            </a:r>
          </a:p>
          <a:p>
            <a:r>
              <a:rPr lang="sk-SK" sz="2200" i="1" dirty="0" smtClean="0"/>
              <a:t>    x=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udalost.x</a:t>
            </a:r>
          </a:p>
          <a:p>
            <a:r>
              <a:rPr lang="sk-SK" sz="2200" i="1" dirty="0" smtClean="0"/>
              <a:t>    y=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udalost.y</a:t>
            </a:r>
          </a:p>
          <a:p>
            <a:r>
              <a:rPr lang="sk-SK" sz="2200" i="1" dirty="0" smtClean="0"/>
              <a:t>    ...</a:t>
            </a:r>
            <a:endParaRPr lang="sk-SK" sz="2200" i="1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3960606"/>
            <a:ext cx="569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zmena vlastností objektov</a:t>
            </a:r>
          </a:p>
          <a:p>
            <a:r>
              <a:rPr lang="sk-SK" sz="2200" i="1" dirty="0" smtClean="0"/>
              <a:t>platno.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itemconfig</a:t>
            </a:r>
            <a:r>
              <a:rPr lang="sk-SK" sz="2200" i="1" dirty="0" smtClean="0"/>
              <a:t>(bublina, </a:t>
            </a:r>
            <a:r>
              <a:rPr lang="sk-SK" sz="2200" i="1" dirty="0" smtClean="0">
                <a:solidFill>
                  <a:srgbClr val="002060"/>
                </a:solidFill>
              </a:rPr>
              <a:t>fill=“red“</a:t>
            </a:r>
            <a:r>
              <a:rPr lang="sk-SK" sz="2200" i="1" dirty="0" smtClean="0"/>
              <a:t>)</a:t>
            </a:r>
          </a:p>
          <a:p>
            <a:r>
              <a:rPr lang="sk-SK" sz="2200" i="1" dirty="0" smtClean="0"/>
              <a:t>platno.</a:t>
            </a:r>
            <a:r>
              <a:rPr lang="sk-SK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sk-SK" sz="2200" i="1" dirty="0" smtClean="0"/>
              <a:t>(bublina, </a:t>
            </a:r>
            <a:r>
              <a:rPr lang="sk-SK" sz="2200" i="1" dirty="0" smtClean="0">
                <a:solidFill>
                  <a:srgbClr val="002060"/>
                </a:solidFill>
              </a:rPr>
              <a:t>-10,0</a:t>
            </a:r>
            <a:r>
              <a:rPr lang="sk-SK" sz="2200" i="1" dirty="0" smtClean="0"/>
              <a:t>)</a:t>
            </a:r>
          </a:p>
          <a:p>
            <a:pPr algn="ctr"/>
            <a:endParaRPr lang="sk-SK" sz="2200" i="1" dirty="0" smtClean="0"/>
          </a:p>
          <a:p>
            <a:pPr algn="ctr"/>
            <a:endParaRPr lang="sk-SK" sz="2200" i="1" dirty="0"/>
          </a:p>
        </p:txBody>
      </p:sp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2788024" y="679525"/>
            <a:ext cx="620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Jednoduchý grafický editor (návrh)</a:t>
            </a:r>
            <a:endParaRPr lang="sk-SK" sz="32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" y="1182231"/>
            <a:ext cx="62842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Navrhnite  jednoduchý kresliaci editor, ktorý bude napr. 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kresliť hrubšou čiarou pri pohybe so stlačeným ľavým tlačidlom myši,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mazať (gumovať) pri pohybe so stlačeným pravým tlačidlom myši,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pomocou klávesy </a:t>
            </a:r>
            <a:r>
              <a:rPr lang="sk-SK" sz="2000" b="1" dirty="0" smtClean="0"/>
              <a:t>&lt;space&gt;</a:t>
            </a:r>
            <a:r>
              <a:rPr lang="sk-SK" sz="2000" dirty="0" smtClean="0"/>
              <a:t> mazať celé plátno,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hrúbku pera nastavovať pomocou vstupného políčka „Hrúbka pera“,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farbu pera nastavovať pomocou vstupného políčka „Farba pera“,</a:t>
            </a:r>
          </a:p>
          <a:p>
            <a:pPr lvl="0">
              <a:buFont typeface="Arial" pitchFamily="34" charset="0"/>
              <a:buChar char="•"/>
            </a:pPr>
            <a:r>
              <a:rPr lang="sk-SK" sz="2000" dirty="0" smtClean="0"/>
              <a:t>...</a:t>
            </a:r>
          </a:p>
        </p:txBody>
      </p:sp>
      <p:pic>
        <p:nvPicPr>
          <p:cNvPr id="6" name="Obrázok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682" y="1326776"/>
            <a:ext cx="2967319" cy="397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131</Words>
  <Application>Microsoft Office PowerPoint</Application>
  <PresentationFormat>Prezentácia na obrazovke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Jana</cp:lastModifiedBy>
  <cp:revision>23</cp:revision>
  <dcterms:created xsi:type="dcterms:W3CDTF">2017-10-23T08:52:40Z</dcterms:created>
  <dcterms:modified xsi:type="dcterms:W3CDTF">2020-03-29T06:22:35Z</dcterms:modified>
</cp:coreProperties>
</file>