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87" r:id="rId6"/>
    <p:sldId id="260" r:id="rId7"/>
    <p:sldId id="261" r:id="rId8"/>
    <p:sldId id="289" r:id="rId9"/>
    <p:sldId id="288" r:id="rId10"/>
    <p:sldId id="262" r:id="rId11"/>
    <p:sldId id="263" r:id="rId12"/>
    <p:sldId id="264" r:id="rId13"/>
    <p:sldId id="265" r:id="rId14"/>
    <p:sldId id="266" r:id="rId15"/>
    <p:sldId id="267" r:id="rId16"/>
    <p:sldId id="268" r:id="rId17"/>
    <p:sldId id="269" r:id="rId18"/>
    <p:sldId id="270" r:id="rId19"/>
    <p:sldId id="271" r:id="rId20"/>
    <p:sldId id="272" r:id="rId21"/>
    <p:sldId id="290" r:id="rId22"/>
    <p:sldId id="273" r:id="rId23"/>
    <p:sldId id="274" r:id="rId24"/>
    <p:sldId id="275" r:id="rId25"/>
    <p:sldId id="276" r:id="rId26"/>
    <p:sldId id="277" r:id="rId27"/>
    <p:sldId id="278" r:id="rId28"/>
    <p:sldId id="279" r:id="rId29"/>
    <p:sldId id="280" r:id="rId30"/>
    <p:sldId id="281" r:id="rId31"/>
    <p:sldId id="282" r:id="rId32"/>
    <p:sldId id="291" r:id="rId33"/>
    <p:sldId id="283" r:id="rId34"/>
    <p:sldId id="284" r:id="rId35"/>
    <p:sldId id="292" r:id="rId36"/>
    <p:sldId id="293" r:id="rId37"/>
    <p:sldId id="285" r:id="rId38"/>
    <p:sldId id="286" r:id="rId3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78" autoAdjust="0"/>
  </p:normalViewPr>
  <p:slideViewPr>
    <p:cSldViewPr>
      <p:cViewPr>
        <p:scale>
          <a:sx n="75" d="100"/>
          <a:sy n="75" d="100"/>
        </p:scale>
        <p:origin x="946" y="2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F71C993-7BB6-4CA1-8694-A350F91D5D40}" type="datetimeFigureOut">
              <a:rPr lang="en-IN" smtClean="0"/>
              <a:t>18-04-2016</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42EA837-0520-4BFE-A1DC-0BE4112A6947}" type="slidenum">
              <a:rPr lang="en-IN" smtClean="0"/>
              <a:t>‹#›</a:t>
            </a:fld>
            <a:endParaRPr lang="en-IN"/>
          </a:p>
        </p:txBody>
      </p:sp>
    </p:spTree>
    <p:extLst>
      <p:ext uri="{BB962C8B-B14F-4D97-AF65-F5344CB8AC3E}">
        <p14:creationId xmlns:p14="http://schemas.microsoft.com/office/powerpoint/2010/main" val="173458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smtClean="0">
                <a:solidFill>
                  <a:schemeClr val="tx1"/>
                </a:solidFill>
                <a:effectLst/>
                <a:latin typeface="+mn-lt"/>
                <a:ea typeface="+mn-ea"/>
                <a:cs typeface="+mn-cs"/>
              </a:rPr>
              <a:t>PLMN selection process</a:t>
            </a:r>
            <a:endParaRPr lang="en-IN" sz="1200" b="1"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4.4.1	Introduction</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There are two mandatory modes for PLMN selection, automatic and manual. These are described in </a:t>
            </a:r>
            <a:r>
              <a:rPr lang="en-GB" sz="1200" kern="1200" dirty="0" err="1" smtClean="0">
                <a:solidFill>
                  <a:schemeClr val="tx1"/>
                </a:solidFill>
                <a:effectLst/>
                <a:latin typeface="+mn-lt"/>
                <a:ea typeface="+mn-ea"/>
                <a:cs typeface="+mn-cs"/>
              </a:rPr>
              <a:t>subclauses</a:t>
            </a:r>
            <a:r>
              <a:rPr lang="en-GB" sz="1200" kern="1200" dirty="0" smtClean="0">
                <a:solidFill>
                  <a:schemeClr val="tx1"/>
                </a:solidFill>
                <a:effectLst/>
                <a:latin typeface="+mn-lt"/>
                <a:ea typeface="+mn-ea"/>
                <a:cs typeface="+mn-cs"/>
              </a:rPr>
              <a:t> 4.4.3 below and illustrated in figures 2a to 2b. Other PLMN (re)selection modes are not prohibited and an optional third PLMN reselection technique is also described in section 4.4.3.2.</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4.4.2	Registration on a PLMN</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shall perform registration on the PLMN if the MS is capable of services which require registration. In both automatic and manual modes, the concept of registration on a PLMN is used. An MS successfully registers on a PLMN if:</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The MS has found a suitable cell of the PLMN to camp on; and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	An LR request from the MS has been accepted in the registration area of the cell on which the MS is camped (see table 1).</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It should be noted that if registration is unsuccessful because no suitable cell could be found, the MS will have had to search at least the number, given in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3.2.1, of the strongest RF channels (see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3.2) and therefore all the available PLMNs will potentially have been detected. If registration is unsuccessful because of an LR failure or an LR rejection, the MS need not necessarily have already searched the number, given in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3.2.1, of the strongest RF channels, and would need to do so before being in a position to display to the user all available PLMNs (see below).</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4.4.3	PLMN selection </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registration on the selected PLMN and the location registration are only necessary if the MS is capable of services which require registration. Otherwise, the PLMN selection procedures are performed without registration.</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4.4.3.1	At switch‑on or recovery from lack of coverage</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At switch on, the MS selects and attempts to perform a Location Registration on the registered PLMN, if it exists. On recovery from lack of coverage, the MS selects the registered PLMN (if it exists) and, if necessary (see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4.6.2) attempts to perform a Location Registration.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successful registration is achieved, the MS indicates the selected 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there is no registered PLMN, or if registration is not possible due to the PLMN being unavailable or registration failure, the MS follows one of the following two procedures depending on its operating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a:t>
            </a:r>
            <a:r>
              <a:rPr lang="en-GB" sz="1200" u="sng" kern="1200" dirty="0" smtClean="0">
                <a:solidFill>
                  <a:schemeClr val="tx1"/>
                </a:solidFill>
                <a:effectLst/>
                <a:latin typeface="+mn-lt"/>
                <a:ea typeface="+mn-ea"/>
                <a:cs typeface="+mn-cs"/>
              </a:rPr>
              <a:t>Automatic Network Selection Mode Procedure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selects and attempts registration on other PLMNs, if available and allowable, in all of its bands of operation in the following order:</a:t>
            </a:r>
            <a:endParaRPr lang="en-IN"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HPLMN (if not previously selected);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	each PLMN in the "PLMN Selector" data field in the SIM (in priority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iii)	other PLMNs with received signal level above ‑85 </a:t>
            </a:r>
            <a:r>
              <a:rPr lang="en-GB" sz="1200" kern="1200" dirty="0" err="1" smtClean="0">
                <a:solidFill>
                  <a:schemeClr val="tx1"/>
                </a:solidFill>
                <a:effectLst/>
                <a:latin typeface="+mn-lt"/>
                <a:ea typeface="+mn-ea"/>
                <a:cs typeface="+mn-cs"/>
              </a:rPr>
              <a:t>dBm</a:t>
            </a:r>
            <a:r>
              <a:rPr lang="en-GB" sz="1200" kern="1200" dirty="0" smtClean="0">
                <a:solidFill>
                  <a:schemeClr val="tx1"/>
                </a:solidFill>
                <a:effectLst/>
                <a:latin typeface="+mn-lt"/>
                <a:ea typeface="+mn-ea"/>
                <a:cs typeface="+mn-cs"/>
              </a:rPr>
              <a:t> in random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iv)	all other PLMNs in order of decreasing signal strength.</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successful registration is achieved, the MS indicates the selected 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registration cannot be achieved because no PLMNs are available and allowable, the MS indicates "no service" to the user, waits until a new PLMN is available and allowable and then repeats the procedure.</a:t>
            </a:r>
            <a:br>
              <a:rPr lang="en-GB" sz="1200" kern="1200" dirty="0" smtClean="0">
                <a:solidFill>
                  <a:schemeClr val="tx1"/>
                </a:solidFill>
                <a:effectLst/>
                <a:latin typeface="+mn-lt"/>
                <a:ea typeface="+mn-ea"/>
                <a:cs typeface="+mn-cs"/>
              </a:rPr>
            </a:br>
            <a:r>
              <a:rPr lang="en-GB" sz="1200" kern="1200" dirty="0" smtClean="0">
                <a:solidFill>
                  <a:schemeClr val="tx1"/>
                </a:solidFill>
                <a:effectLst/>
                <a:latin typeface="+mn-lt"/>
                <a:ea typeface="+mn-ea"/>
                <a:cs typeface="+mn-cs"/>
              </a:rPr>
              <a:t>If there were one or more PLMNs which were available and allowable, but an LR failure made registration on those PLMNs unsuccessful or an entry in a forbidden LAI list prevented a registration attempt, the MS selects the first such PLMN again and enters a limited service state.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	</a:t>
            </a:r>
            <a:r>
              <a:rPr lang="en-GB" sz="1200" u="sng" kern="1200" dirty="0" smtClean="0">
                <a:solidFill>
                  <a:schemeClr val="tx1"/>
                </a:solidFill>
                <a:effectLst/>
                <a:latin typeface="+mn-lt"/>
                <a:ea typeface="+mn-ea"/>
                <a:cs typeface="+mn-cs"/>
              </a:rPr>
              <a:t>Manual Network Selection Mode Procedure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indicates whether there are any PLMNs, in all of its bands of operation, which are available. This includes "Forbidden PLMNs". Any PLMN shall only be presented once.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displayed, PLMNs meeting the criteria above are presented in the following order:</a:t>
            </a:r>
            <a:endParaRPr lang="en-IN"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HPLMN;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	PLMNs contained in the "PLMN Selector" data field in the SIM (in priority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iii)	other PLMNs with received signal level above ‑85 </a:t>
            </a:r>
            <a:r>
              <a:rPr lang="en-GB" sz="1200" kern="1200" dirty="0" err="1" smtClean="0">
                <a:solidFill>
                  <a:schemeClr val="tx1"/>
                </a:solidFill>
                <a:effectLst/>
                <a:latin typeface="+mn-lt"/>
                <a:ea typeface="+mn-ea"/>
                <a:cs typeface="+mn-cs"/>
              </a:rPr>
              <a:t>dBm</a:t>
            </a:r>
            <a:r>
              <a:rPr lang="en-GB" sz="1200" kern="1200" dirty="0" smtClean="0">
                <a:solidFill>
                  <a:schemeClr val="tx1"/>
                </a:solidFill>
                <a:effectLst/>
                <a:latin typeface="+mn-lt"/>
                <a:ea typeface="+mn-ea"/>
                <a:cs typeface="+mn-cs"/>
              </a:rPr>
              <a:t> in random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iv)	all other PLMNs in order of decreasing signal strength.</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user may select his desired PLMN and the MS then initiates registration on this PLMN. (This may take place at any time during the presentation of PLMNs). For such a registration, the MS shall ignore the contents of the forbidden LAI and PLMN lists.</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the user does not select a PLMN, the selected PLMN shall be the one that was selected before the PLMN selection procedure started. If no such PLMN was selected or that PLMN is no longer available, then the MS shall attempt to camp on any acceptable cell and enter the limited service state.</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4.4.3.2	User reselection</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At any time the user may request the MS to initiate reselection and registration onto an available PLMN, according to the following procedures, dependent upon the operating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a:t>
            </a:r>
            <a:r>
              <a:rPr lang="en-GB" sz="1200" u="sng" kern="1200" dirty="0" smtClean="0">
                <a:solidFill>
                  <a:schemeClr val="tx1"/>
                </a:solidFill>
                <a:effectLst/>
                <a:latin typeface="+mn-lt"/>
                <a:ea typeface="+mn-ea"/>
                <a:cs typeface="+mn-cs"/>
              </a:rPr>
              <a:t>Automatic Network Selection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selects and attempts registration on PLMNs, if available and allowable, in all of its bands of operation in accordance with the following order:</a:t>
            </a:r>
            <a:endParaRPr lang="en-IN"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HPLMN;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	PLMNs contained in the "PLMN Selector" data field in the SIM (in priority order) excluding the previously selected 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iii)	Other PLMNs with the received signal level above ‑85 </a:t>
            </a:r>
            <a:r>
              <a:rPr lang="en-GB" sz="1200" kern="1200" dirty="0" err="1" smtClean="0">
                <a:solidFill>
                  <a:schemeClr val="tx1"/>
                </a:solidFill>
                <a:effectLst/>
                <a:latin typeface="+mn-lt"/>
                <a:ea typeface="+mn-ea"/>
                <a:cs typeface="+mn-cs"/>
              </a:rPr>
              <a:t>dBm</a:t>
            </a:r>
            <a:r>
              <a:rPr lang="en-GB" sz="1200" kern="1200" dirty="0" smtClean="0">
                <a:solidFill>
                  <a:schemeClr val="tx1"/>
                </a:solidFill>
                <a:effectLst/>
                <a:latin typeface="+mn-lt"/>
                <a:ea typeface="+mn-ea"/>
                <a:cs typeface="+mn-cs"/>
              </a:rPr>
              <a:t> in random order excluding the previously selected 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iv)	Any other PLMNs, excluding the previously selected PLMN in order of decreasing signal strength or, alternatively, the previously selected PLMN may be chosen ignoring its signal strength;</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v)	The previously selected 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previously selected PLMN is the PLMN which the MS has selected prior to the start of the user reselection procedure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	</a:t>
            </a:r>
            <a:r>
              <a:rPr lang="en-GB" sz="1200" u="sng" kern="1200" dirty="0" smtClean="0">
                <a:solidFill>
                  <a:schemeClr val="tx1"/>
                </a:solidFill>
                <a:effectLst/>
                <a:latin typeface="+mn-lt"/>
                <a:ea typeface="+mn-ea"/>
                <a:cs typeface="+mn-cs"/>
              </a:rPr>
              <a:t>Manual Network Selection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Manual Network Selection Mode Procedure of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4.4.3.1 is followed.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	Service Based Manual Selection of Network with Reversion to Previous Network </a:t>
            </a:r>
            <a:r>
              <a:rPr lang="en-GB" sz="1200" u="sng" kern="1200" dirty="0" smtClean="0">
                <a:solidFill>
                  <a:schemeClr val="tx1"/>
                </a:solidFill>
                <a:effectLst/>
                <a:latin typeface="+mn-lt"/>
                <a:ea typeface="+mn-ea"/>
                <a:cs typeface="+mn-cs"/>
              </a:rPr>
              <a:t>Selection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indicates whether there are any PLMNs, in all of its bands of operation, which are available. This includes "Forbidden PLMNs". Any PLMN shall only be presented once.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displayed, PLMNs meeting the criteria above are presented in the following order:</a:t>
            </a:r>
            <a:endParaRPr lang="en-IN" sz="1200" kern="1200" dirty="0" smtClean="0">
              <a:solidFill>
                <a:schemeClr val="tx1"/>
              </a:solidFill>
              <a:effectLst/>
              <a:latin typeface="+mn-lt"/>
              <a:ea typeface="+mn-ea"/>
              <a:cs typeface="+mn-cs"/>
            </a:endParaRPr>
          </a:p>
          <a:p>
            <a:r>
              <a:rPr lang="en-GB" sz="1200" kern="1200" dirty="0" err="1" smtClean="0">
                <a:solidFill>
                  <a:schemeClr val="tx1"/>
                </a:solidFill>
                <a:effectLst/>
                <a:latin typeface="+mn-lt"/>
                <a:ea typeface="+mn-ea"/>
                <a:cs typeface="+mn-cs"/>
              </a:rPr>
              <a:t>i</a:t>
            </a:r>
            <a:r>
              <a:rPr lang="en-GB" sz="1200" kern="1200" dirty="0" smtClean="0">
                <a:solidFill>
                  <a:schemeClr val="tx1"/>
                </a:solidFill>
                <a:effectLst/>
                <a:latin typeface="+mn-lt"/>
                <a:ea typeface="+mn-ea"/>
                <a:cs typeface="+mn-cs"/>
              </a:rPr>
              <a:t>)	HPLMN;</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	PLMNs contained in the "PLMN Selector" data field in the SIM (in priority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iii)	other PLMNs with received signal level above ‑85 </a:t>
            </a:r>
            <a:r>
              <a:rPr lang="en-GB" sz="1200" kern="1200" dirty="0" err="1" smtClean="0">
                <a:solidFill>
                  <a:schemeClr val="tx1"/>
                </a:solidFill>
                <a:effectLst/>
                <a:latin typeface="+mn-lt"/>
                <a:ea typeface="+mn-ea"/>
                <a:cs typeface="+mn-cs"/>
              </a:rPr>
              <a:t>dBm</a:t>
            </a:r>
            <a:r>
              <a:rPr lang="en-GB" sz="1200" kern="1200" dirty="0" smtClean="0">
                <a:solidFill>
                  <a:schemeClr val="tx1"/>
                </a:solidFill>
                <a:effectLst/>
                <a:latin typeface="+mn-lt"/>
                <a:ea typeface="+mn-ea"/>
                <a:cs typeface="+mn-cs"/>
              </a:rPr>
              <a:t> in random order;</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iv)	all other PLMNs in order of decreasing signal strength.</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Along with the PLMN identification, the MS provides appropriate indications of relevant services, </a:t>
            </a:r>
            <a:r>
              <a:rPr lang="en-GB" sz="1200" kern="1200" dirty="0" err="1" smtClean="0">
                <a:solidFill>
                  <a:schemeClr val="tx1"/>
                </a:solidFill>
                <a:effectLst/>
                <a:latin typeface="+mn-lt"/>
                <a:ea typeface="+mn-ea"/>
                <a:cs typeface="+mn-cs"/>
              </a:rPr>
              <a:t>eg</a:t>
            </a:r>
            <a:r>
              <a:rPr lang="en-GB" sz="1200" kern="1200" dirty="0" smtClean="0">
                <a:solidFill>
                  <a:schemeClr val="tx1"/>
                </a:solidFill>
                <a:effectLst/>
                <a:latin typeface="+mn-lt"/>
                <a:ea typeface="+mn-ea"/>
                <a:cs typeface="+mn-cs"/>
              </a:rPr>
              <a:t> GPRS, which have their support broadcast by the cell(s) of that PLMN.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user may select his desired PLMN and the MS then initiates registration on this PLMN. (This may take place at any time during the presentation of PLMNs). For such a registration, the MS shall ignore the contents of the forbidden LAI and PLMN lists.</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Following a successful registration, the mobile station shall revert to the previous network selection mode (either automatic or manual).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the user does not select a PLMN, the selected PLMN shall be the one that was selected before the PLMN selection procedure started. If no such PLMN was selected or that PLMN is no longer available, then the MS shall attempt to camp on any acceptable cell and enter the limited service state.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4.4.3.3	In VPLMN of home country</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MS shall periodically attempt to obtain service on its HPLMN. For this purpose, a value T minutes may be stored in the SIM, T is either in the range 6 minutes to 8 hours in 6 minute steps or it indicates that no periodic attempts shall be made. If no value is stored in the SIM, a default value of 30 minutes is used.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attempts to access the HPLMN shall be as specified below:</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The periodic attempts shall only be performed in automatic mode when the MS is roaming in its home country;</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b)	After switch on, a period of at least 2 minutes and at most T minutes shall elapse before the first attempt is made;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	The MS shall make an attempt if the MS is on the VPLMN at time T after the last attempt;</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d)	Periodic attempts shall only be performed by the MS while in idle mode;</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	If the HPLMN is not found, the MS shall remain on the VPLMN.</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4.4.4	Abnormal cases</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there is no SIM in the MS, if there is an authentication failure, or if the MS receives an "IMSI unknown in HLR", "illegal ME" or "illegal MS" response to an LR request, then effectively there is no selected PLMN ("No SIM" state). In these cases, the states of the cell selection process are such that no PLMN selection information is used. No further attempts at registration on any PLMN are made until the MS is switched off and on again, or a SIM is inserted.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When in Automatic Network Selection mode and the MS is in the "not updated" state with one or more suitable cells to camp on; then after 4 unsuccessful LR requests the MS may continue (or start if it is not running) the user reselection procedure of 4.4.3.2 A.</a:t>
            </a:r>
            <a:endParaRPr lang="en-IN"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4.4.5	Roaming not allowed in this LA</a:t>
            </a:r>
            <a:endParaRPr lang="en-IN" sz="1200" b="1"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If in either PLMN selection mode the LR response "Roaming not allowed in this LA" is received:</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The PLMN Automatic or Manual Mode Selection Procedure of </a:t>
            </a:r>
            <a:r>
              <a:rPr lang="en-GB" sz="1200" kern="1200" dirty="0" err="1" smtClean="0">
                <a:solidFill>
                  <a:schemeClr val="tx1"/>
                </a:solidFill>
                <a:effectLst/>
                <a:latin typeface="+mn-lt"/>
                <a:ea typeface="+mn-ea"/>
                <a:cs typeface="+mn-cs"/>
              </a:rPr>
              <a:t>subclause</a:t>
            </a:r>
            <a:r>
              <a:rPr lang="en-GB" sz="1200" kern="1200" dirty="0" smtClean="0">
                <a:solidFill>
                  <a:schemeClr val="tx1"/>
                </a:solidFill>
                <a:effectLst/>
                <a:latin typeface="+mn-lt"/>
                <a:ea typeface="+mn-ea"/>
                <a:cs typeface="+mn-cs"/>
              </a:rPr>
              <a:t> 4.4.3.1 are followed, depending on whether the MS is in automatic or manual mode. (This requirement applies to all </a:t>
            </a:r>
            <a:r>
              <a:rPr lang="en-GB" sz="1200" kern="1200" dirty="0" err="1" smtClean="0">
                <a:solidFill>
                  <a:schemeClr val="tx1"/>
                </a:solidFill>
                <a:effectLst/>
                <a:latin typeface="+mn-lt"/>
                <a:ea typeface="+mn-ea"/>
                <a:cs typeface="+mn-cs"/>
              </a:rPr>
              <a:t>MSs.</a:t>
            </a:r>
            <a:r>
              <a:rPr lang="en-GB" sz="1200" kern="1200" dirty="0" smtClean="0">
                <a:solidFill>
                  <a:schemeClr val="tx1"/>
                </a:solidFill>
                <a:effectLst/>
                <a:latin typeface="+mn-lt"/>
                <a:ea typeface="+mn-ea"/>
                <a:cs typeface="+mn-cs"/>
              </a:rPr>
              <a:t>)</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D42EA837-0520-4BFE-A1DC-0BE4112A6947}" type="slidenum">
              <a:rPr lang="en-IN" smtClean="0"/>
              <a:t>5</a:t>
            </a:fld>
            <a:endParaRPr lang="en-IN"/>
          </a:p>
        </p:txBody>
      </p:sp>
    </p:spTree>
    <p:extLst>
      <p:ext uri="{BB962C8B-B14F-4D97-AF65-F5344CB8AC3E}">
        <p14:creationId xmlns:p14="http://schemas.microsoft.com/office/powerpoint/2010/main" val="297981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6350" y="6350"/>
            <a:ext cx="12185650" cy="9906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66420" y="91947"/>
            <a:ext cx="11059160" cy="694690"/>
          </a:xfrm>
          <a:prstGeom prst="rect">
            <a:avLst/>
          </a:prstGeom>
        </p:spPr>
        <p:txBody>
          <a:bodyPr wrap="square" lIns="0" tIns="0" rIns="0" bIns="0">
            <a:spAutoFit/>
          </a:bodyPr>
          <a:lstStyle>
            <a:lvl1pPr>
              <a:defRPr sz="4400" b="0" i="0">
                <a:solidFill>
                  <a:schemeClr val="bg1"/>
                </a:solidFill>
                <a:latin typeface="Calibri"/>
                <a:cs typeface="Calibri"/>
              </a:defRPr>
            </a:lvl1pPr>
          </a:lstStyle>
          <a:p>
            <a:endParaRPr/>
          </a:p>
        </p:txBody>
      </p:sp>
      <p:sp>
        <p:nvSpPr>
          <p:cNvPr id="3" name="Holder 3"/>
          <p:cNvSpPr>
            <a:spLocks noGrp="1"/>
          </p:cNvSpPr>
          <p:nvPr>
            <p:ph type="body" idx="1"/>
          </p:nvPr>
        </p:nvSpPr>
        <p:spPr>
          <a:xfrm>
            <a:off x="667307" y="3013862"/>
            <a:ext cx="10857384" cy="254317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4/18/2016</a:t>
            </a:fld>
            <a:endParaRPr lang="en-US"/>
          </a:p>
        </p:txBody>
      </p:sp>
      <p:sp>
        <p:nvSpPr>
          <p:cNvPr id="6" name="Holder 6"/>
          <p:cNvSpPr>
            <a:spLocks noGrp="1"/>
          </p:cNvSpPr>
          <p:nvPr>
            <p:ph type="sldNum" sz="quarter" idx="7"/>
          </p:nvPr>
        </p:nvSpPr>
        <p:spPr>
          <a:xfrm>
            <a:off x="11089640" y="6455600"/>
            <a:ext cx="203834" cy="177800"/>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25400">
              <a:lnSpc>
                <a:spcPts val="127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5.png"/><Relationship Id="rId4" Type="http://schemas.openxmlformats.org/officeDocument/2006/relationships/image" Target="../media/image7.jp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5.png"/><Relationship Id="rId4" Type="http://schemas.openxmlformats.org/officeDocument/2006/relationships/image" Target="../media/image7.jp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jpg"/><Relationship Id="rId7"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g"/></Relationships>
</file>

<file path=ppt/slides/_rels/slide28.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5.png"/><Relationship Id="rId4" Type="http://schemas.openxmlformats.org/officeDocument/2006/relationships/image" Target="../media/image14.jpg"/></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jpg"/><Relationship Id="rId5" Type="http://schemas.openxmlformats.org/officeDocument/2006/relationships/image" Target="../media/image5.png"/><Relationship Id="rId10" Type="http://schemas.openxmlformats.org/officeDocument/2006/relationships/image" Target="../media/image11.jpg"/><Relationship Id="rId4" Type="http://schemas.openxmlformats.org/officeDocument/2006/relationships/image" Target="../media/image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50" y="0"/>
            <a:ext cx="12185650" cy="361315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350" y="0"/>
            <a:ext cx="12185650" cy="3613150"/>
          </a:xfrm>
          <a:custGeom>
            <a:avLst/>
            <a:gdLst/>
            <a:ahLst/>
            <a:cxnLst/>
            <a:rect l="l" t="t" r="r" b="b"/>
            <a:pathLst>
              <a:path w="12185650" h="3613150">
                <a:moveTo>
                  <a:pt x="12185649" y="3613151"/>
                </a:moveTo>
                <a:lnTo>
                  <a:pt x="0" y="3613151"/>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410399" y="2058923"/>
            <a:ext cx="11349355" cy="1336040"/>
          </a:xfrm>
          <a:prstGeom prst="rect">
            <a:avLst/>
          </a:prstGeom>
        </p:spPr>
        <p:txBody>
          <a:bodyPr vert="horz" wrap="square" lIns="0" tIns="0" rIns="0" bIns="0" rtlCol="0">
            <a:spAutoFit/>
          </a:bodyPr>
          <a:lstStyle/>
          <a:p>
            <a:pPr marL="1244600" marR="5080" indent="-1231900">
              <a:lnSpc>
                <a:spcPts val="5200"/>
              </a:lnSpc>
            </a:pPr>
            <a:r>
              <a:rPr sz="4800" dirty="0"/>
              <a:t>iCellular: </a:t>
            </a:r>
            <a:r>
              <a:rPr sz="4800" spc="-10" dirty="0"/>
              <a:t>Device-Customized </a:t>
            </a:r>
            <a:r>
              <a:rPr sz="4800" dirty="0"/>
              <a:t>Cellular</a:t>
            </a:r>
            <a:r>
              <a:rPr sz="4800" spc="-165" dirty="0"/>
              <a:t> </a:t>
            </a:r>
            <a:r>
              <a:rPr sz="4800" spc="-10" dirty="0"/>
              <a:t>Network  </a:t>
            </a:r>
            <a:r>
              <a:rPr sz="4800" spc="-5" dirty="0"/>
              <a:t>Access </a:t>
            </a:r>
            <a:r>
              <a:rPr sz="4800" spc="-20" dirty="0"/>
              <a:t>on Commodity</a:t>
            </a:r>
            <a:r>
              <a:rPr sz="4800" spc="165" dirty="0"/>
              <a:t> </a:t>
            </a:r>
            <a:r>
              <a:rPr sz="4800" spc="-15" dirty="0"/>
              <a:t>Smartphones</a:t>
            </a:r>
            <a:endParaRPr sz="4800"/>
          </a:p>
        </p:txBody>
      </p:sp>
      <p:sp>
        <p:nvSpPr>
          <p:cNvPr id="5" name="object 5"/>
          <p:cNvSpPr txBox="1"/>
          <p:nvPr/>
        </p:nvSpPr>
        <p:spPr>
          <a:xfrm>
            <a:off x="1579562" y="4242028"/>
            <a:ext cx="9017000" cy="1880870"/>
          </a:xfrm>
          <a:prstGeom prst="rect">
            <a:avLst/>
          </a:prstGeom>
        </p:spPr>
        <p:txBody>
          <a:bodyPr vert="horz" wrap="square" lIns="0" tIns="0" rIns="0" bIns="0" rtlCol="0">
            <a:spAutoFit/>
          </a:bodyPr>
          <a:lstStyle/>
          <a:p>
            <a:pPr marL="12700" marR="5080" algn="ctr">
              <a:lnSpc>
                <a:spcPts val="2600"/>
              </a:lnSpc>
            </a:pPr>
            <a:r>
              <a:rPr sz="2400" b="1" spc="-20" dirty="0">
                <a:solidFill>
                  <a:srgbClr val="404040"/>
                </a:solidFill>
                <a:latin typeface="Calibri"/>
                <a:cs typeface="Calibri"/>
              </a:rPr>
              <a:t>Yuanjie </a:t>
            </a:r>
            <a:r>
              <a:rPr sz="2400" b="1" spc="-10" dirty="0">
                <a:solidFill>
                  <a:srgbClr val="404040"/>
                </a:solidFill>
                <a:latin typeface="Calibri"/>
                <a:cs typeface="Calibri"/>
              </a:rPr>
              <a:t>Li</a:t>
            </a:r>
            <a:r>
              <a:rPr sz="2400" b="1" spc="-15" baseline="24305" dirty="0">
                <a:solidFill>
                  <a:srgbClr val="404040"/>
                </a:solidFill>
                <a:latin typeface="Calibri"/>
                <a:cs typeface="Calibri"/>
              </a:rPr>
              <a:t>1</a:t>
            </a:r>
            <a:r>
              <a:rPr sz="2400" spc="-10" dirty="0">
                <a:solidFill>
                  <a:srgbClr val="898989"/>
                </a:solidFill>
                <a:latin typeface="Calibri"/>
                <a:cs typeface="Calibri"/>
              </a:rPr>
              <a:t>, </a:t>
            </a:r>
            <a:r>
              <a:rPr sz="2400" spc="-5" dirty="0">
                <a:solidFill>
                  <a:srgbClr val="898989"/>
                </a:solidFill>
                <a:latin typeface="Calibri"/>
                <a:cs typeface="Calibri"/>
              </a:rPr>
              <a:t>Haotian </a:t>
            </a:r>
            <a:r>
              <a:rPr sz="2400" dirty="0">
                <a:solidFill>
                  <a:srgbClr val="898989"/>
                </a:solidFill>
                <a:latin typeface="Calibri"/>
                <a:cs typeface="Calibri"/>
              </a:rPr>
              <a:t>Deng</a:t>
            </a:r>
            <a:r>
              <a:rPr sz="2400" baseline="24305" dirty="0">
                <a:solidFill>
                  <a:srgbClr val="898989"/>
                </a:solidFill>
                <a:latin typeface="Calibri"/>
                <a:cs typeface="Calibri"/>
              </a:rPr>
              <a:t>2</a:t>
            </a:r>
            <a:r>
              <a:rPr sz="2400" dirty="0">
                <a:solidFill>
                  <a:srgbClr val="898989"/>
                </a:solidFill>
                <a:latin typeface="Calibri"/>
                <a:cs typeface="Calibri"/>
              </a:rPr>
              <a:t>, </a:t>
            </a:r>
            <a:r>
              <a:rPr sz="2400" spc="20" dirty="0">
                <a:solidFill>
                  <a:srgbClr val="898989"/>
                </a:solidFill>
                <a:latin typeface="Calibri"/>
                <a:cs typeface="Calibri"/>
              </a:rPr>
              <a:t>Chunyi </a:t>
            </a:r>
            <a:r>
              <a:rPr sz="2400" spc="-10" dirty="0">
                <a:solidFill>
                  <a:srgbClr val="898989"/>
                </a:solidFill>
                <a:latin typeface="Calibri"/>
                <a:cs typeface="Calibri"/>
              </a:rPr>
              <a:t>Peng</a:t>
            </a:r>
            <a:r>
              <a:rPr sz="2400" spc="-15" baseline="24305" dirty="0">
                <a:solidFill>
                  <a:srgbClr val="898989"/>
                </a:solidFill>
                <a:latin typeface="Calibri"/>
                <a:cs typeface="Calibri"/>
              </a:rPr>
              <a:t>2</a:t>
            </a:r>
            <a:r>
              <a:rPr sz="2400" spc="-10" dirty="0">
                <a:solidFill>
                  <a:srgbClr val="898989"/>
                </a:solidFill>
                <a:latin typeface="Calibri"/>
                <a:cs typeface="Calibri"/>
              </a:rPr>
              <a:t>, </a:t>
            </a:r>
            <a:r>
              <a:rPr sz="2400" spc="-5" dirty="0">
                <a:solidFill>
                  <a:srgbClr val="898989"/>
                </a:solidFill>
                <a:latin typeface="Calibri"/>
                <a:cs typeface="Calibri"/>
              </a:rPr>
              <a:t>Zengwen </a:t>
            </a:r>
            <a:r>
              <a:rPr sz="2400" spc="-10" dirty="0">
                <a:solidFill>
                  <a:srgbClr val="898989"/>
                </a:solidFill>
                <a:latin typeface="Calibri"/>
                <a:cs typeface="Calibri"/>
              </a:rPr>
              <a:t>Yuan</a:t>
            </a:r>
            <a:r>
              <a:rPr sz="2400" spc="-15" baseline="24305" dirty="0">
                <a:solidFill>
                  <a:srgbClr val="898989"/>
                </a:solidFill>
                <a:latin typeface="Calibri"/>
                <a:cs typeface="Calibri"/>
              </a:rPr>
              <a:t>1</a:t>
            </a:r>
            <a:r>
              <a:rPr sz="2400" spc="-10" dirty="0">
                <a:solidFill>
                  <a:srgbClr val="898989"/>
                </a:solidFill>
                <a:latin typeface="Calibri"/>
                <a:cs typeface="Calibri"/>
              </a:rPr>
              <a:t>, </a:t>
            </a:r>
            <a:r>
              <a:rPr sz="2400" dirty="0">
                <a:solidFill>
                  <a:srgbClr val="898989"/>
                </a:solidFill>
                <a:latin typeface="Calibri"/>
                <a:cs typeface="Calibri"/>
              </a:rPr>
              <a:t>Guan-Hua</a:t>
            </a:r>
            <a:r>
              <a:rPr sz="2400" spc="-310" dirty="0">
                <a:solidFill>
                  <a:srgbClr val="898989"/>
                </a:solidFill>
                <a:latin typeface="Calibri"/>
                <a:cs typeface="Calibri"/>
              </a:rPr>
              <a:t> </a:t>
            </a:r>
            <a:r>
              <a:rPr sz="2400" spc="-15" dirty="0">
                <a:solidFill>
                  <a:srgbClr val="898989"/>
                </a:solidFill>
                <a:latin typeface="Calibri"/>
                <a:cs typeface="Calibri"/>
              </a:rPr>
              <a:t>Tu</a:t>
            </a:r>
            <a:r>
              <a:rPr sz="2400" spc="-22" baseline="24305" dirty="0">
                <a:solidFill>
                  <a:srgbClr val="898989"/>
                </a:solidFill>
                <a:latin typeface="Calibri"/>
                <a:cs typeface="Calibri"/>
              </a:rPr>
              <a:t>1</a:t>
            </a:r>
            <a:r>
              <a:rPr sz="2400" spc="-15" dirty="0">
                <a:solidFill>
                  <a:srgbClr val="898989"/>
                </a:solidFill>
                <a:latin typeface="Calibri"/>
                <a:cs typeface="Calibri"/>
              </a:rPr>
              <a:t>,  </a:t>
            </a:r>
            <a:r>
              <a:rPr sz="2400" spc="-5" dirty="0">
                <a:solidFill>
                  <a:srgbClr val="898989"/>
                </a:solidFill>
                <a:latin typeface="Calibri"/>
                <a:cs typeface="Calibri"/>
              </a:rPr>
              <a:t>Jiayao </a:t>
            </a:r>
            <a:r>
              <a:rPr sz="2400" spc="5" dirty="0">
                <a:solidFill>
                  <a:srgbClr val="898989"/>
                </a:solidFill>
                <a:latin typeface="Calibri"/>
                <a:cs typeface="Calibri"/>
              </a:rPr>
              <a:t>Li</a:t>
            </a:r>
            <a:r>
              <a:rPr sz="2400" spc="7" baseline="24305" dirty="0">
                <a:solidFill>
                  <a:srgbClr val="898989"/>
                </a:solidFill>
                <a:latin typeface="Calibri"/>
                <a:cs typeface="Calibri"/>
              </a:rPr>
              <a:t>1</a:t>
            </a:r>
            <a:r>
              <a:rPr sz="2400" spc="5" dirty="0">
                <a:solidFill>
                  <a:srgbClr val="898989"/>
                </a:solidFill>
                <a:latin typeface="Calibri"/>
                <a:cs typeface="Calibri"/>
              </a:rPr>
              <a:t>, </a:t>
            </a:r>
            <a:r>
              <a:rPr sz="2400" dirty="0">
                <a:solidFill>
                  <a:srgbClr val="898989"/>
                </a:solidFill>
                <a:latin typeface="Calibri"/>
                <a:cs typeface="Calibri"/>
              </a:rPr>
              <a:t>Songwu</a:t>
            </a:r>
            <a:r>
              <a:rPr sz="2400" spc="-220" dirty="0">
                <a:solidFill>
                  <a:srgbClr val="898989"/>
                </a:solidFill>
                <a:latin typeface="Calibri"/>
                <a:cs typeface="Calibri"/>
              </a:rPr>
              <a:t> </a:t>
            </a:r>
            <a:r>
              <a:rPr sz="2400" spc="5" dirty="0">
                <a:solidFill>
                  <a:srgbClr val="898989"/>
                </a:solidFill>
                <a:latin typeface="Calibri"/>
                <a:cs typeface="Calibri"/>
              </a:rPr>
              <a:t>Lu</a:t>
            </a:r>
            <a:r>
              <a:rPr sz="2400" spc="7" baseline="24305" dirty="0">
                <a:solidFill>
                  <a:srgbClr val="898989"/>
                </a:solidFill>
                <a:latin typeface="Calibri"/>
                <a:cs typeface="Calibri"/>
              </a:rPr>
              <a:t>1</a:t>
            </a:r>
            <a:endParaRPr sz="2400" baseline="24305">
              <a:latin typeface="Calibri"/>
              <a:cs typeface="Calibri"/>
            </a:endParaRPr>
          </a:p>
          <a:p>
            <a:pPr>
              <a:lnSpc>
                <a:spcPct val="100000"/>
              </a:lnSpc>
              <a:spcBef>
                <a:spcPts val="45"/>
              </a:spcBef>
            </a:pPr>
            <a:endParaRPr sz="2900">
              <a:latin typeface="Times New Roman"/>
              <a:cs typeface="Times New Roman"/>
            </a:endParaRPr>
          </a:p>
          <a:p>
            <a:pPr marL="17145" algn="ctr">
              <a:lnSpc>
                <a:spcPct val="100000"/>
              </a:lnSpc>
            </a:pPr>
            <a:r>
              <a:rPr sz="2400" baseline="24305" dirty="0">
                <a:solidFill>
                  <a:srgbClr val="898989"/>
                </a:solidFill>
                <a:latin typeface="Calibri"/>
                <a:cs typeface="Calibri"/>
              </a:rPr>
              <a:t>1 </a:t>
            </a:r>
            <a:r>
              <a:rPr sz="2400" dirty="0">
                <a:solidFill>
                  <a:srgbClr val="898989"/>
                </a:solidFill>
                <a:latin typeface="Calibri"/>
                <a:cs typeface="Calibri"/>
              </a:rPr>
              <a:t>University </a:t>
            </a:r>
            <a:r>
              <a:rPr sz="2400" spc="15" dirty="0">
                <a:solidFill>
                  <a:srgbClr val="898989"/>
                </a:solidFill>
                <a:latin typeface="Calibri"/>
                <a:cs typeface="Calibri"/>
              </a:rPr>
              <a:t>of </a:t>
            </a:r>
            <a:r>
              <a:rPr sz="2400" dirty="0">
                <a:solidFill>
                  <a:srgbClr val="898989"/>
                </a:solidFill>
                <a:latin typeface="Calibri"/>
                <a:cs typeface="Calibri"/>
              </a:rPr>
              <a:t>California, </a:t>
            </a:r>
            <a:r>
              <a:rPr sz="2400" spc="5" dirty="0">
                <a:solidFill>
                  <a:srgbClr val="898989"/>
                </a:solidFill>
                <a:latin typeface="Calibri"/>
                <a:cs typeface="Calibri"/>
              </a:rPr>
              <a:t>Los</a:t>
            </a:r>
            <a:r>
              <a:rPr sz="2400" spc="-155" dirty="0">
                <a:solidFill>
                  <a:srgbClr val="898989"/>
                </a:solidFill>
                <a:latin typeface="Calibri"/>
                <a:cs typeface="Calibri"/>
              </a:rPr>
              <a:t> </a:t>
            </a:r>
            <a:r>
              <a:rPr sz="2400" spc="10" dirty="0">
                <a:solidFill>
                  <a:srgbClr val="898989"/>
                </a:solidFill>
                <a:latin typeface="Calibri"/>
                <a:cs typeface="Calibri"/>
              </a:rPr>
              <a:t>Angeles</a:t>
            </a:r>
            <a:endParaRPr sz="2400">
              <a:latin typeface="Calibri"/>
              <a:cs typeface="Calibri"/>
            </a:endParaRPr>
          </a:p>
          <a:p>
            <a:pPr marL="10795" algn="ctr">
              <a:lnSpc>
                <a:spcPct val="100000"/>
              </a:lnSpc>
              <a:spcBef>
                <a:spcPts val="320"/>
              </a:spcBef>
            </a:pPr>
            <a:r>
              <a:rPr sz="2400" baseline="24305" dirty="0">
                <a:solidFill>
                  <a:srgbClr val="898989"/>
                </a:solidFill>
                <a:latin typeface="Calibri"/>
                <a:cs typeface="Calibri"/>
              </a:rPr>
              <a:t>2 </a:t>
            </a:r>
            <a:r>
              <a:rPr sz="2400" spc="20" dirty="0">
                <a:solidFill>
                  <a:srgbClr val="898989"/>
                </a:solidFill>
                <a:latin typeface="Calibri"/>
                <a:cs typeface="Calibri"/>
              </a:rPr>
              <a:t>The Ohio </a:t>
            </a:r>
            <a:r>
              <a:rPr sz="2400" spc="-15" dirty="0">
                <a:solidFill>
                  <a:srgbClr val="898989"/>
                </a:solidFill>
                <a:latin typeface="Calibri"/>
                <a:cs typeface="Calibri"/>
              </a:rPr>
              <a:t>State</a:t>
            </a:r>
            <a:r>
              <a:rPr sz="2400" spc="-165" dirty="0">
                <a:solidFill>
                  <a:srgbClr val="898989"/>
                </a:solidFill>
                <a:latin typeface="Calibri"/>
                <a:cs typeface="Calibri"/>
              </a:rPr>
              <a:t> </a:t>
            </a:r>
            <a:r>
              <a:rPr sz="2400" dirty="0">
                <a:solidFill>
                  <a:srgbClr val="898989"/>
                </a:solidFill>
                <a:latin typeface="Calibri"/>
                <a:cs typeface="Calibri"/>
              </a:rPr>
              <a:t>University</a:t>
            </a:r>
            <a:endParaRPr sz="24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446655">
              <a:lnSpc>
                <a:spcPct val="100000"/>
              </a:lnSpc>
            </a:pPr>
            <a:r>
              <a:rPr b="0" dirty="0">
                <a:latin typeface="Calibri Light"/>
                <a:cs typeface="Calibri Light"/>
              </a:rPr>
              <a:t>Multi-Carrier </a:t>
            </a:r>
            <a:r>
              <a:rPr b="0" spc="10" dirty="0">
                <a:latin typeface="Calibri Light"/>
                <a:cs typeface="Calibri Light"/>
              </a:rPr>
              <a:t>Access</a:t>
            </a:r>
            <a:r>
              <a:rPr b="0" spc="-135" dirty="0">
                <a:latin typeface="Calibri Light"/>
                <a:cs typeface="Calibri Light"/>
              </a:rPr>
              <a:t> </a:t>
            </a:r>
            <a:r>
              <a:rPr b="0" dirty="0">
                <a:latin typeface="Calibri Light"/>
                <a:cs typeface="Calibri Light"/>
              </a:rPr>
              <a:t>Primer</a:t>
            </a:r>
          </a:p>
        </p:txBody>
      </p:sp>
      <p:sp>
        <p:nvSpPr>
          <p:cNvPr id="5" name="object 5"/>
          <p:cNvSpPr/>
          <p:nvPr/>
        </p:nvSpPr>
        <p:spPr>
          <a:xfrm>
            <a:off x="482600" y="3873500"/>
            <a:ext cx="1511300" cy="533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588000"/>
            <a:ext cx="1231900" cy="508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8" name="object 8"/>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9" name="object 9"/>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0" name="object 10"/>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1" name="object 11"/>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5" name="object 15"/>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6" name="object 16"/>
          <p:cNvSpPr/>
          <p:nvPr/>
        </p:nvSpPr>
        <p:spPr>
          <a:xfrm>
            <a:off x="1955800" y="4381500"/>
            <a:ext cx="1028700" cy="10287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9385300" y="3822700"/>
            <a:ext cx="1816100" cy="18161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750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0" name="object 20"/>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1" name="object 21"/>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2" name="object 22"/>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3" name="object 23"/>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4" name="object 24"/>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5" name="object 25"/>
          <p:cNvSpPr/>
          <p:nvPr/>
        </p:nvSpPr>
        <p:spPr>
          <a:xfrm>
            <a:off x="3175000" y="5156200"/>
            <a:ext cx="825500" cy="76200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7" name="object 27"/>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8" name="object 28"/>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9" name="object 29"/>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0" name="object 30"/>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1" name="object 31"/>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2" name="object 32"/>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3" name="object 33"/>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4" name="object 34"/>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5" name="object 35"/>
          <p:cNvSpPr/>
          <p:nvPr/>
        </p:nvSpPr>
        <p:spPr>
          <a:xfrm>
            <a:off x="52451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5232400" y="5168900"/>
            <a:ext cx="825500" cy="762000"/>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8" name="object 38"/>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9" name="object 39"/>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0" name="object 40"/>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1" name="object 41"/>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2" name="object 42"/>
          <p:cNvSpPr/>
          <p:nvPr/>
        </p:nvSpPr>
        <p:spPr>
          <a:xfrm>
            <a:off x="70104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4" name="object 44"/>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5" name="object 45"/>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6" name="object 46"/>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7" name="object 47"/>
          <p:cNvSpPr/>
          <p:nvPr/>
        </p:nvSpPr>
        <p:spPr>
          <a:xfrm>
            <a:off x="7099300" y="5359400"/>
            <a:ext cx="368300" cy="228600"/>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9" name="object 49"/>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0" name="object 50"/>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1" name="object 51"/>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2" name="object 52"/>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3" name="object 53"/>
          <p:cNvSpPr/>
          <p:nvPr/>
        </p:nvSpPr>
        <p:spPr>
          <a:xfrm>
            <a:off x="87249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5" name="object 55"/>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6" name="object 56"/>
          <p:cNvSpPr/>
          <p:nvPr/>
        </p:nvSpPr>
        <p:spPr>
          <a:xfrm>
            <a:off x="8826500" y="5334000"/>
            <a:ext cx="355600" cy="228600"/>
          </a:xfrm>
          <a:prstGeom prst="rect">
            <a:avLst/>
          </a:prstGeom>
          <a:blipFill>
            <a:blip r:embed="rId7" cstate="print"/>
            <a:stretch>
              <a:fillRect/>
            </a:stretch>
          </a:blipFill>
        </p:spPr>
        <p:txBody>
          <a:bodyPr wrap="square" lIns="0" tIns="0" rIns="0" bIns="0" rtlCol="0"/>
          <a:lstStyle/>
          <a:p>
            <a:endParaRPr/>
          </a:p>
        </p:txBody>
      </p:sp>
      <p:sp>
        <p:nvSpPr>
          <p:cNvPr id="57" name="object 57"/>
          <p:cNvSpPr txBox="1"/>
          <p:nvPr/>
        </p:nvSpPr>
        <p:spPr>
          <a:xfrm>
            <a:off x="916939" y="1349628"/>
            <a:ext cx="8009890" cy="955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5" dirty="0">
                <a:latin typeface="Calibri"/>
                <a:cs typeface="Calibri"/>
              </a:rPr>
              <a:t>Rich </a:t>
            </a:r>
            <a:r>
              <a:rPr sz="2800" spc="-10" dirty="0">
                <a:latin typeface="Calibri"/>
                <a:cs typeface="Calibri"/>
              </a:rPr>
              <a:t>coverage </a:t>
            </a:r>
            <a:r>
              <a:rPr sz="2800" spc="-25" dirty="0">
                <a:latin typeface="Calibri"/>
                <a:cs typeface="Calibri"/>
              </a:rPr>
              <a:t>at </a:t>
            </a:r>
            <a:r>
              <a:rPr sz="2800" spc="-10" dirty="0">
                <a:latin typeface="Calibri"/>
                <a:cs typeface="Calibri"/>
              </a:rPr>
              <a:t>each </a:t>
            </a:r>
            <a:r>
              <a:rPr sz="2800" spc="-15" dirty="0">
                <a:latin typeface="Calibri"/>
                <a:cs typeface="Calibri"/>
              </a:rPr>
              <a:t>location </a:t>
            </a:r>
            <a:r>
              <a:rPr sz="2800" spc="-5" dirty="0">
                <a:latin typeface="Calibri"/>
                <a:cs typeface="Calibri"/>
              </a:rPr>
              <a:t>(3G/4G,</a:t>
            </a:r>
            <a:r>
              <a:rPr sz="2800" spc="125" dirty="0">
                <a:latin typeface="Calibri"/>
                <a:cs typeface="Calibri"/>
              </a:rPr>
              <a:t> </a:t>
            </a:r>
            <a:r>
              <a:rPr sz="2800" spc="-10" dirty="0">
                <a:latin typeface="Calibri"/>
                <a:cs typeface="Calibri"/>
              </a:rPr>
              <a:t>multi-carriers)</a:t>
            </a:r>
            <a:endParaRPr sz="2800">
              <a:latin typeface="Calibri"/>
              <a:cs typeface="Calibri"/>
            </a:endParaRPr>
          </a:p>
          <a:p>
            <a:pPr marL="241300" indent="-228600">
              <a:lnSpc>
                <a:spcPct val="100000"/>
              </a:lnSpc>
              <a:spcBef>
                <a:spcPts val="640"/>
              </a:spcBef>
              <a:buFont typeface="Arial"/>
              <a:buChar char="•"/>
              <a:tabLst>
                <a:tab pos="241300" algn="l"/>
              </a:tabLst>
            </a:pPr>
            <a:r>
              <a:rPr sz="2800" spc="-10" dirty="0">
                <a:latin typeface="Calibri"/>
                <a:cs typeface="Calibri"/>
              </a:rPr>
              <a:t>Inter-carrier</a:t>
            </a:r>
            <a:r>
              <a:rPr sz="2800" spc="-110" dirty="0">
                <a:latin typeface="Calibri"/>
                <a:cs typeface="Calibri"/>
              </a:rPr>
              <a:t> </a:t>
            </a:r>
            <a:r>
              <a:rPr sz="2800" spc="-10" dirty="0">
                <a:latin typeface="Calibri"/>
                <a:cs typeface="Calibri"/>
              </a:rPr>
              <a:t>switch:</a:t>
            </a:r>
            <a:r>
              <a:rPr sz="2800" spc="20" dirty="0">
                <a:latin typeface="Calibri"/>
                <a:cs typeface="Calibri"/>
              </a:rPr>
              <a:t> </a:t>
            </a:r>
            <a:r>
              <a:rPr sz="2800" spc="-10" dirty="0">
                <a:latin typeface="Calibri"/>
                <a:cs typeface="Calibri"/>
              </a:rPr>
              <a:t>monitoring</a:t>
            </a:r>
            <a:r>
              <a:rPr sz="2800" spc="-50" dirty="0">
                <a:latin typeface="Calibri"/>
                <a:cs typeface="Calibri"/>
              </a:rPr>
              <a:t> </a:t>
            </a:r>
            <a:r>
              <a:rPr sz="2800" spc="1185" dirty="0">
                <a:latin typeface="Arial"/>
                <a:cs typeface="Arial"/>
              </a:rPr>
              <a:t>à</a:t>
            </a:r>
            <a:r>
              <a:rPr sz="2800" spc="-120" dirty="0">
                <a:latin typeface="Arial"/>
                <a:cs typeface="Arial"/>
              </a:rPr>
              <a:t> </a:t>
            </a:r>
            <a:r>
              <a:rPr sz="2800" spc="-10" dirty="0">
                <a:latin typeface="Calibri"/>
                <a:cs typeface="Calibri"/>
              </a:rPr>
              <a:t>selection</a:t>
            </a:r>
            <a:r>
              <a:rPr sz="2800" spc="100" dirty="0">
                <a:latin typeface="Calibri"/>
                <a:cs typeface="Calibri"/>
              </a:rPr>
              <a:t> </a:t>
            </a:r>
            <a:r>
              <a:rPr sz="2800" spc="1185" dirty="0">
                <a:latin typeface="Arial"/>
                <a:cs typeface="Arial"/>
              </a:rPr>
              <a:t>à</a:t>
            </a:r>
            <a:r>
              <a:rPr sz="2800" spc="-220" dirty="0">
                <a:latin typeface="Arial"/>
                <a:cs typeface="Arial"/>
              </a:rPr>
              <a:t> </a:t>
            </a:r>
            <a:r>
              <a:rPr sz="2800" spc="-15" dirty="0">
                <a:latin typeface="Calibri"/>
                <a:cs typeface="Calibri"/>
              </a:rPr>
              <a:t>switch</a:t>
            </a:r>
            <a:endParaRPr sz="2800">
              <a:latin typeface="Calibri"/>
              <a:cs typeface="Calibri"/>
            </a:endParaRPr>
          </a:p>
        </p:txBody>
      </p:sp>
      <p:sp>
        <p:nvSpPr>
          <p:cNvPr id="58" name="object 58"/>
          <p:cNvSpPr/>
          <p:nvPr/>
        </p:nvSpPr>
        <p:spPr>
          <a:xfrm>
            <a:off x="3556000" y="4508500"/>
            <a:ext cx="876300" cy="863600"/>
          </a:xfrm>
          <a:prstGeom prst="rect">
            <a:avLst/>
          </a:prstGeom>
          <a:blipFill>
            <a:blip r:embed="rId8" cstate="print"/>
            <a:stretch>
              <a:fillRect/>
            </a:stretch>
          </a:blipFill>
        </p:spPr>
        <p:txBody>
          <a:bodyPr wrap="square" lIns="0" tIns="0" rIns="0" bIns="0" rtlCol="0"/>
          <a:lstStyle/>
          <a:p>
            <a:endParaRPr/>
          </a:p>
        </p:txBody>
      </p:sp>
      <p:sp>
        <p:nvSpPr>
          <p:cNvPr id="59" name="object 59"/>
          <p:cNvSpPr/>
          <p:nvPr/>
        </p:nvSpPr>
        <p:spPr>
          <a:xfrm>
            <a:off x="3308345" y="4540256"/>
            <a:ext cx="375285" cy="320040"/>
          </a:xfrm>
          <a:custGeom>
            <a:avLst/>
            <a:gdLst/>
            <a:ahLst/>
            <a:cxnLst/>
            <a:rect l="l" t="t" r="r" b="b"/>
            <a:pathLst>
              <a:path w="375285" h="320039">
                <a:moveTo>
                  <a:pt x="374870" y="319868"/>
                </a:moveTo>
                <a:lnTo>
                  <a:pt x="0" y="0"/>
                </a:lnTo>
              </a:path>
            </a:pathLst>
          </a:custGeom>
          <a:ln w="63500">
            <a:solidFill>
              <a:srgbClr val="D63084"/>
            </a:solidFill>
          </a:ln>
        </p:spPr>
        <p:txBody>
          <a:bodyPr wrap="square" lIns="0" tIns="0" rIns="0" bIns="0" rtlCol="0"/>
          <a:lstStyle/>
          <a:p>
            <a:endParaRPr/>
          </a:p>
        </p:txBody>
      </p:sp>
      <p:sp>
        <p:nvSpPr>
          <p:cNvPr id="60" name="object 60"/>
          <p:cNvSpPr/>
          <p:nvPr/>
        </p:nvSpPr>
        <p:spPr>
          <a:xfrm>
            <a:off x="3168647" y="4946650"/>
            <a:ext cx="527050" cy="524510"/>
          </a:xfrm>
          <a:custGeom>
            <a:avLst/>
            <a:gdLst/>
            <a:ahLst/>
            <a:cxnLst/>
            <a:rect l="l" t="t" r="r" b="b"/>
            <a:pathLst>
              <a:path w="527050" h="524510">
                <a:moveTo>
                  <a:pt x="526557" y="0"/>
                </a:moveTo>
                <a:lnTo>
                  <a:pt x="0" y="524065"/>
                </a:lnTo>
              </a:path>
            </a:pathLst>
          </a:custGeom>
          <a:ln w="63500">
            <a:solidFill>
              <a:srgbClr val="FFC000"/>
            </a:solidFill>
          </a:ln>
        </p:spPr>
        <p:txBody>
          <a:bodyPr wrap="square" lIns="0" tIns="0" rIns="0" bIns="0" rtlCol="0"/>
          <a:lstStyle/>
          <a:p>
            <a:endParaRPr/>
          </a:p>
        </p:txBody>
      </p:sp>
      <p:sp>
        <p:nvSpPr>
          <p:cNvPr id="61" name="object 61"/>
          <p:cNvSpPr/>
          <p:nvPr/>
        </p:nvSpPr>
        <p:spPr>
          <a:xfrm>
            <a:off x="4038600" y="3949700"/>
            <a:ext cx="2844800" cy="732155"/>
          </a:xfrm>
          <a:custGeom>
            <a:avLst/>
            <a:gdLst/>
            <a:ahLst/>
            <a:cxnLst/>
            <a:rect l="l" t="t" r="r" b="b"/>
            <a:pathLst>
              <a:path w="2844800" h="732154">
                <a:moveTo>
                  <a:pt x="1185329" y="622300"/>
                </a:moveTo>
                <a:lnTo>
                  <a:pt x="474129" y="622300"/>
                </a:lnTo>
                <a:lnTo>
                  <a:pt x="106565" y="731735"/>
                </a:lnTo>
                <a:lnTo>
                  <a:pt x="1185329" y="622300"/>
                </a:lnTo>
                <a:close/>
              </a:path>
              <a:path w="2844800" h="732154">
                <a:moveTo>
                  <a:pt x="2741079" y="0"/>
                </a:moveTo>
                <a:lnTo>
                  <a:pt x="103720" y="0"/>
                </a:lnTo>
                <a:lnTo>
                  <a:pt x="63345" y="8150"/>
                </a:lnTo>
                <a:lnTo>
                  <a:pt x="30376" y="30376"/>
                </a:lnTo>
                <a:lnTo>
                  <a:pt x="8150" y="63345"/>
                </a:lnTo>
                <a:lnTo>
                  <a:pt x="0" y="103720"/>
                </a:lnTo>
                <a:lnTo>
                  <a:pt x="0" y="518579"/>
                </a:lnTo>
                <a:lnTo>
                  <a:pt x="8150" y="558954"/>
                </a:lnTo>
                <a:lnTo>
                  <a:pt x="30376" y="591923"/>
                </a:lnTo>
                <a:lnTo>
                  <a:pt x="63345" y="614149"/>
                </a:lnTo>
                <a:lnTo>
                  <a:pt x="103720" y="622300"/>
                </a:lnTo>
                <a:lnTo>
                  <a:pt x="2741079" y="622300"/>
                </a:lnTo>
                <a:lnTo>
                  <a:pt x="2781454" y="614149"/>
                </a:lnTo>
                <a:lnTo>
                  <a:pt x="2814423" y="591923"/>
                </a:lnTo>
                <a:lnTo>
                  <a:pt x="2836649" y="558954"/>
                </a:lnTo>
                <a:lnTo>
                  <a:pt x="2844800" y="518579"/>
                </a:lnTo>
                <a:lnTo>
                  <a:pt x="2844800" y="103720"/>
                </a:lnTo>
                <a:lnTo>
                  <a:pt x="2836649" y="63345"/>
                </a:lnTo>
                <a:lnTo>
                  <a:pt x="2814423" y="30376"/>
                </a:lnTo>
                <a:lnTo>
                  <a:pt x="2781454" y="8150"/>
                </a:lnTo>
                <a:lnTo>
                  <a:pt x="2741079" y="0"/>
                </a:lnTo>
                <a:close/>
              </a:path>
            </a:pathLst>
          </a:custGeom>
          <a:solidFill>
            <a:srgbClr val="0070C0"/>
          </a:solidFill>
        </p:spPr>
        <p:txBody>
          <a:bodyPr wrap="square" lIns="0" tIns="0" rIns="0" bIns="0" rtlCol="0"/>
          <a:lstStyle/>
          <a:p>
            <a:endParaRPr/>
          </a:p>
        </p:txBody>
      </p:sp>
      <p:sp>
        <p:nvSpPr>
          <p:cNvPr id="62" name="object 62"/>
          <p:cNvSpPr txBox="1"/>
          <p:nvPr/>
        </p:nvSpPr>
        <p:spPr>
          <a:xfrm>
            <a:off x="4259414" y="4049623"/>
            <a:ext cx="2437765" cy="1145540"/>
          </a:xfrm>
          <a:prstGeom prst="rect">
            <a:avLst/>
          </a:prstGeom>
        </p:spPr>
        <p:txBody>
          <a:bodyPr vert="horz" wrap="square" lIns="0" tIns="0" rIns="0" bIns="0" rtlCol="0">
            <a:spAutoFit/>
          </a:bodyPr>
          <a:lstStyle/>
          <a:p>
            <a:pPr marL="12700">
              <a:lnSpc>
                <a:spcPct val="100000"/>
              </a:lnSpc>
            </a:pPr>
            <a:r>
              <a:rPr sz="2400" spc="10" dirty="0">
                <a:solidFill>
                  <a:srgbClr val="FFFFFF"/>
                </a:solidFill>
                <a:latin typeface="Calibri"/>
                <a:cs typeface="Calibri"/>
              </a:rPr>
              <a:t>Selection: </a:t>
            </a:r>
            <a:r>
              <a:rPr sz="2400" spc="-5" dirty="0">
                <a:solidFill>
                  <a:srgbClr val="FFFFFF"/>
                </a:solidFill>
                <a:latin typeface="Calibri"/>
                <a:cs typeface="Calibri"/>
              </a:rPr>
              <a:t>to</a:t>
            </a:r>
            <a:r>
              <a:rPr sz="2400" spc="-240" dirty="0">
                <a:solidFill>
                  <a:srgbClr val="FFFFFF"/>
                </a:solidFill>
                <a:latin typeface="Calibri"/>
                <a:cs typeface="Calibri"/>
              </a:rPr>
              <a:t> </a:t>
            </a:r>
            <a:r>
              <a:rPr sz="2400" spc="10" dirty="0">
                <a:solidFill>
                  <a:srgbClr val="FFFFFF"/>
                </a:solidFill>
                <a:latin typeface="Calibri"/>
                <a:cs typeface="Calibri"/>
              </a:rPr>
              <a:t>Sprint</a:t>
            </a:r>
            <a:endParaRPr sz="2400" dirty="0">
              <a:latin typeface="Calibri"/>
              <a:cs typeface="Calibri"/>
            </a:endParaRPr>
          </a:p>
          <a:p>
            <a:pPr>
              <a:lnSpc>
                <a:spcPct val="100000"/>
              </a:lnSpc>
              <a:spcBef>
                <a:spcPts val="40"/>
              </a:spcBef>
            </a:pPr>
            <a:endParaRPr sz="3300" dirty="0">
              <a:latin typeface="Times New Roman"/>
              <a:cs typeface="Times New Roman"/>
            </a:endParaRPr>
          </a:p>
          <a:p>
            <a:pPr marL="254635">
              <a:lnSpc>
                <a:spcPct val="100000"/>
              </a:lnSpc>
              <a:spcBef>
                <a:spcPts val="5"/>
              </a:spcBef>
            </a:pPr>
            <a:r>
              <a:rPr sz="1800" b="1" spc="-5" dirty="0">
                <a:latin typeface="Calibri"/>
                <a:cs typeface="Calibri"/>
              </a:rPr>
              <a:t>Monitoring</a:t>
            </a:r>
            <a:r>
              <a:rPr sz="1800" b="1" spc="-130" dirty="0">
                <a:latin typeface="Calibri"/>
                <a:cs typeface="Calibri"/>
              </a:rPr>
              <a:t> </a:t>
            </a:r>
            <a:r>
              <a:rPr sz="1800" b="1" spc="-5" dirty="0">
                <a:latin typeface="Calibri"/>
                <a:cs typeface="Calibri"/>
              </a:rPr>
              <a:t>networks…</a:t>
            </a:r>
            <a:endParaRPr sz="1800" dirty="0">
              <a:latin typeface="Calibri"/>
              <a:cs typeface="Calibri"/>
            </a:endParaRPr>
          </a:p>
        </p:txBody>
      </p:sp>
      <p:sp>
        <p:nvSpPr>
          <p:cNvPr id="63" name="object 63"/>
          <p:cNvSpPr/>
          <p:nvPr/>
        </p:nvSpPr>
        <p:spPr>
          <a:xfrm>
            <a:off x="6965950" y="5010150"/>
            <a:ext cx="0" cy="165100"/>
          </a:xfrm>
          <a:custGeom>
            <a:avLst/>
            <a:gdLst/>
            <a:ahLst/>
            <a:cxnLst/>
            <a:rect l="l" t="t" r="r" b="b"/>
            <a:pathLst>
              <a:path h="165100">
                <a:moveTo>
                  <a:pt x="0" y="0"/>
                </a:moveTo>
                <a:lnTo>
                  <a:pt x="0" y="165004"/>
                </a:lnTo>
              </a:path>
            </a:pathLst>
          </a:custGeom>
          <a:ln w="63500">
            <a:solidFill>
              <a:srgbClr val="000000"/>
            </a:solidFill>
          </a:ln>
        </p:spPr>
        <p:txBody>
          <a:bodyPr wrap="square" lIns="0" tIns="0" rIns="0" bIns="0" rtlCol="0"/>
          <a:lstStyle/>
          <a:p>
            <a:endParaRPr/>
          </a:p>
        </p:txBody>
      </p:sp>
      <p:sp>
        <p:nvSpPr>
          <p:cNvPr id="64" name="object 64"/>
          <p:cNvSpPr/>
          <p:nvPr/>
        </p:nvSpPr>
        <p:spPr>
          <a:xfrm>
            <a:off x="7105650" y="4895850"/>
            <a:ext cx="0" cy="288925"/>
          </a:xfrm>
          <a:custGeom>
            <a:avLst/>
            <a:gdLst/>
            <a:ahLst/>
            <a:cxnLst/>
            <a:rect l="l" t="t" r="r" b="b"/>
            <a:pathLst>
              <a:path h="288925">
                <a:moveTo>
                  <a:pt x="0" y="0"/>
                </a:moveTo>
                <a:lnTo>
                  <a:pt x="0" y="288758"/>
                </a:lnTo>
              </a:path>
            </a:pathLst>
          </a:custGeom>
          <a:ln w="63500">
            <a:solidFill>
              <a:srgbClr val="000000"/>
            </a:solidFill>
          </a:ln>
        </p:spPr>
        <p:txBody>
          <a:bodyPr wrap="square" lIns="0" tIns="0" rIns="0" bIns="0" rtlCol="0"/>
          <a:lstStyle/>
          <a:p>
            <a:endParaRPr/>
          </a:p>
        </p:txBody>
      </p:sp>
      <p:sp>
        <p:nvSpPr>
          <p:cNvPr id="65" name="object 65"/>
          <p:cNvSpPr/>
          <p:nvPr/>
        </p:nvSpPr>
        <p:spPr>
          <a:xfrm>
            <a:off x="7258050" y="4768850"/>
            <a:ext cx="0" cy="413384"/>
          </a:xfrm>
          <a:custGeom>
            <a:avLst/>
            <a:gdLst/>
            <a:ahLst/>
            <a:cxnLst/>
            <a:rect l="l" t="t" r="r" b="b"/>
            <a:pathLst>
              <a:path h="413385">
                <a:moveTo>
                  <a:pt x="0" y="0"/>
                </a:moveTo>
                <a:lnTo>
                  <a:pt x="0" y="413209"/>
                </a:lnTo>
              </a:path>
            </a:pathLst>
          </a:custGeom>
          <a:ln w="63500">
            <a:solidFill>
              <a:srgbClr val="000000"/>
            </a:solidFill>
          </a:ln>
        </p:spPr>
        <p:txBody>
          <a:bodyPr wrap="square" lIns="0" tIns="0" rIns="0" bIns="0" rtlCol="0"/>
          <a:lstStyle/>
          <a:p>
            <a:endParaRPr/>
          </a:p>
        </p:txBody>
      </p:sp>
      <p:sp>
        <p:nvSpPr>
          <p:cNvPr id="66" name="object 66"/>
          <p:cNvSpPr/>
          <p:nvPr/>
        </p:nvSpPr>
        <p:spPr>
          <a:xfrm>
            <a:off x="6851650" y="5099050"/>
            <a:ext cx="0" cy="82550"/>
          </a:xfrm>
          <a:custGeom>
            <a:avLst/>
            <a:gdLst/>
            <a:ahLst/>
            <a:cxnLst/>
            <a:rect l="l" t="t" r="r" b="b"/>
            <a:pathLst>
              <a:path h="82550">
                <a:moveTo>
                  <a:pt x="0" y="0"/>
                </a:moveTo>
                <a:lnTo>
                  <a:pt x="0" y="82501"/>
                </a:lnTo>
              </a:path>
            </a:pathLst>
          </a:custGeom>
          <a:ln w="63500">
            <a:solidFill>
              <a:srgbClr val="000000"/>
            </a:solidFill>
          </a:ln>
        </p:spPr>
        <p:txBody>
          <a:bodyPr wrap="square" lIns="0" tIns="0" rIns="0" bIns="0" rtlCol="0"/>
          <a:lstStyle/>
          <a:p>
            <a:endParaRPr/>
          </a:p>
        </p:txBody>
      </p:sp>
      <p:sp>
        <p:nvSpPr>
          <p:cNvPr id="67" name="object 67"/>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10</a:t>
            </a:fld>
            <a:endParaRPr sz="12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47955">
              <a:lnSpc>
                <a:spcPct val="100000"/>
              </a:lnSpc>
            </a:pPr>
            <a:r>
              <a:rPr spc="-15" dirty="0"/>
              <a:t>Issue 1: </a:t>
            </a:r>
            <a:r>
              <a:rPr spc="-20" dirty="0"/>
              <a:t>Passive </a:t>
            </a:r>
            <a:r>
              <a:rPr spc="-5" dirty="0"/>
              <a:t>Monitor Misses Better </a:t>
            </a:r>
            <a:r>
              <a:rPr spc="-20" dirty="0"/>
              <a:t>Network</a:t>
            </a:r>
          </a:p>
        </p:txBody>
      </p:sp>
      <p:sp>
        <p:nvSpPr>
          <p:cNvPr id="5" name="object 5"/>
          <p:cNvSpPr/>
          <p:nvPr/>
        </p:nvSpPr>
        <p:spPr>
          <a:xfrm>
            <a:off x="482600" y="3873500"/>
            <a:ext cx="1511300" cy="533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588000"/>
            <a:ext cx="1231900" cy="508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8" name="object 8"/>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9" name="object 9"/>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0" name="object 10"/>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1" name="object 11"/>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5" name="object 15"/>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6" name="object 16"/>
          <p:cNvSpPr/>
          <p:nvPr/>
        </p:nvSpPr>
        <p:spPr>
          <a:xfrm>
            <a:off x="1955800" y="4381500"/>
            <a:ext cx="1028700" cy="10287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9385300" y="3822700"/>
            <a:ext cx="1816100" cy="18161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750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3168647" y="4946650"/>
            <a:ext cx="527050" cy="524510"/>
          </a:xfrm>
          <a:custGeom>
            <a:avLst/>
            <a:gdLst/>
            <a:ahLst/>
            <a:cxnLst/>
            <a:rect l="l" t="t" r="r" b="b"/>
            <a:pathLst>
              <a:path w="527050" h="524510">
                <a:moveTo>
                  <a:pt x="526557" y="0"/>
                </a:moveTo>
                <a:lnTo>
                  <a:pt x="0" y="524065"/>
                </a:lnTo>
              </a:path>
            </a:pathLst>
          </a:custGeom>
          <a:ln w="63500">
            <a:solidFill>
              <a:srgbClr val="FFC000"/>
            </a:solidFill>
          </a:ln>
        </p:spPr>
        <p:txBody>
          <a:bodyPr wrap="square" lIns="0" tIns="0" rIns="0" bIns="0" rtlCol="0"/>
          <a:lstStyle/>
          <a:p>
            <a:endParaRPr/>
          </a:p>
        </p:txBody>
      </p:sp>
      <p:sp>
        <p:nvSpPr>
          <p:cNvPr id="20" name="object 20"/>
          <p:cNvSpPr/>
          <p:nvPr/>
        </p:nvSpPr>
        <p:spPr>
          <a:xfrm>
            <a:off x="3556000" y="4508500"/>
            <a:ext cx="876300" cy="86360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2" name="object 22"/>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3" name="object 23"/>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4" name="object 24"/>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5" name="object 25"/>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6" name="object 26"/>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7" name="object 27"/>
          <p:cNvSpPr/>
          <p:nvPr/>
        </p:nvSpPr>
        <p:spPr>
          <a:xfrm>
            <a:off x="3175000" y="5156200"/>
            <a:ext cx="825500" cy="762000"/>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9" name="object 29"/>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30" name="object 30"/>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31" name="object 31"/>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2" name="object 32"/>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3" name="object 33"/>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4" name="object 34"/>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5" name="object 35"/>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6" name="object 36"/>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7" name="object 37"/>
          <p:cNvSpPr/>
          <p:nvPr/>
        </p:nvSpPr>
        <p:spPr>
          <a:xfrm>
            <a:off x="52451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5232400" y="5168900"/>
            <a:ext cx="825500" cy="762000"/>
          </a:xfrm>
          <a:prstGeom prst="rect">
            <a:avLst/>
          </a:prstGeom>
          <a:blipFill>
            <a:blip r:embed="rId6" cstate="print"/>
            <a:stretch>
              <a:fillRect/>
            </a:stretch>
          </a:blipFill>
        </p:spPr>
        <p:txBody>
          <a:bodyPr wrap="square" lIns="0" tIns="0" rIns="0" bIns="0" rtlCol="0"/>
          <a:lstStyle/>
          <a:p>
            <a:endParaRPr/>
          </a:p>
        </p:txBody>
      </p:sp>
      <p:sp>
        <p:nvSpPr>
          <p:cNvPr id="39" name="object 39"/>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0" name="object 40"/>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41" name="object 41"/>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2" name="object 42"/>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3" name="object 43"/>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4" name="object 44"/>
          <p:cNvSpPr/>
          <p:nvPr/>
        </p:nvSpPr>
        <p:spPr>
          <a:xfrm>
            <a:off x="70104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6" name="object 46"/>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7" name="object 47"/>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8" name="object 48"/>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9" name="object 49"/>
          <p:cNvSpPr/>
          <p:nvPr/>
        </p:nvSpPr>
        <p:spPr>
          <a:xfrm>
            <a:off x="7099300" y="5359400"/>
            <a:ext cx="368300" cy="228600"/>
          </a:xfrm>
          <a:prstGeom prst="rect">
            <a:avLst/>
          </a:prstGeom>
          <a:blipFill>
            <a:blip r:embed="rId8" cstate="print"/>
            <a:stretch>
              <a:fillRect/>
            </a:stretch>
          </a:blipFill>
        </p:spPr>
        <p:txBody>
          <a:bodyPr wrap="square" lIns="0" tIns="0" rIns="0" bIns="0" rtlCol="0"/>
          <a:lstStyle/>
          <a:p>
            <a:endParaRPr/>
          </a:p>
        </p:txBody>
      </p:sp>
      <p:sp>
        <p:nvSpPr>
          <p:cNvPr id="50" name="object 50"/>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51" name="object 51"/>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2" name="object 52"/>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3" name="object 53"/>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4" name="object 54"/>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5" name="object 55"/>
          <p:cNvSpPr/>
          <p:nvPr/>
        </p:nvSpPr>
        <p:spPr>
          <a:xfrm>
            <a:off x="87249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56" name="object 56"/>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7" name="object 57"/>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8" name="object 58"/>
          <p:cNvSpPr/>
          <p:nvPr/>
        </p:nvSpPr>
        <p:spPr>
          <a:xfrm>
            <a:off x="8826500" y="5334000"/>
            <a:ext cx="355600" cy="228600"/>
          </a:xfrm>
          <a:prstGeom prst="rect">
            <a:avLst/>
          </a:prstGeom>
          <a:blipFill>
            <a:blip r:embed="rId8" cstate="print"/>
            <a:stretch>
              <a:fillRect/>
            </a:stretch>
          </a:blipFill>
        </p:spPr>
        <p:txBody>
          <a:bodyPr wrap="square" lIns="0" tIns="0" rIns="0" bIns="0" rtlCol="0"/>
          <a:lstStyle/>
          <a:p>
            <a:endParaRPr/>
          </a:p>
        </p:txBody>
      </p:sp>
      <p:sp>
        <p:nvSpPr>
          <p:cNvPr id="59" name="object 59"/>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0" name="object 60"/>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1" name="object 61"/>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2" name="object 62"/>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63" name="object 63"/>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4" name="object 64"/>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5" name="object 65"/>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11</a:t>
            </a:fld>
            <a:endParaRPr sz="12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47955">
              <a:lnSpc>
                <a:spcPct val="100000"/>
              </a:lnSpc>
            </a:pPr>
            <a:r>
              <a:rPr spc="-15" dirty="0"/>
              <a:t>Issue 1: </a:t>
            </a:r>
            <a:r>
              <a:rPr spc="-20" dirty="0"/>
              <a:t>Passive </a:t>
            </a:r>
            <a:r>
              <a:rPr spc="-5" dirty="0"/>
              <a:t>Monitor Misses Better </a:t>
            </a:r>
            <a:r>
              <a:rPr spc="-20" dirty="0"/>
              <a:t>Network</a:t>
            </a:r>
          </a:p>
        </p:txBody>
      </p:sp>
      <p:sp>
        <p:nvSpPr>
          <p:cNvPr id="5" name="object 5"/>
          <p:cNvSpPr/>
          <p:nvPr/>
        </p:nvSpPr>
        <p:spPr>
          <a:xfrm>
            <a:off x="482600" y="3873500"/>
            <a:ext cx="1511300" cy="533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588000"/>
            <a:ext cx="1231900" cy="508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8" name="object 8"/>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9" name="object 9"/>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0" name="object 10"/>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1" name="object 11"/>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5" name="object 15"/>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6" name="object 16"/>
          <p:cNvSpPr/>
          <p:nvPr/>
        </p:nvSpPr>
        <p:spPr>
          <a:xfrm>
            <a:off x="1955800" y="4381500"/>
            <a:ext cx="1028700" cy="10287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9385300" y="3822700"/>
            <a:ext cx="1816100" cy="18161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750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4203700" y="4508500"/>
            <a:ext cx="863600" cy="8636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1" name="object 21"/>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2" name="object 22"/>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3" name="object 23"/>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4" name="object 24"/>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5" name="object 25"/>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6" name="object 26"/>
          <p:cNvSpPr/>
          <p:nvPr/>
        </p:nvSpPr>
        <p:spPr>
          <a:xfrm>
            <a:off x="3175000" y="5156200"/>
            <a:ext cx="825500" cy="762000"/>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8" name="object 28"/>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9" name="object 29"/>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30" name="object 30"/>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1" name="object 31"/>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2" name="object 32"/>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3" name="object 33"/>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4" name="object 34"/>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5" name="object 35"/>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6" name="object 36"/>
          <p:cNvSpPr/>
          <p:nvPr/>
        </p:nvSpPr>
        <p:spPr>
          <a:xfrm>
            <a:off x="52451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5232400" y="5168900"/>
            <a:ext cx="825500" cy="762000"/>
          </a:xfrm>
          <a:prstGeom prst="rect">
            <a:avLst/>
          </a:prstGeom>
          <a:blipFill>
            <a:blip r:embed="rId6" cstate="print"/>
            <a:stretch>
              <a:fillRect/>
            </a:stretch>
          </a:blipFill>
        </p:spPr>
        <p:txBody>
          <a:bodyPr wrap="square" lIns="0" tIns="0" rIns="0" bIns="0" rtlCol="0"/>
          <a:lstStyle/>
          <a:p>
            <a:endParaRPr/>
          </a:p>
        </p:txBody>
      </p:sp>
      <p:sp>
        <p:nvSpPr>
          <p:cNvPr id="38" name="object 38"/>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9" name="object 39"/>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40" name="object 40"/>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1" name="object 41"/>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2" name="object 42"/>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3" name="object 43"/>
          <p:cNvSpPr/>
          <p:nvPr/>
        </p:nvSpPr>
        <p:spPr>
          <a:xfrm>
            <a:off x="70104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44" name="object 44"/>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5" name="object 45"/>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6" name="object 46"/>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7" name="object 47"/>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8" name="object 48"/>
          <p:cNvSpPr/>
          <p:nvPr/>
        </p:nvSpPr>
        <p:spPr>
          <a:xfrm>
            <a:off x="7099300" y="5359400"/>
            <a:ext cx="368300" cy="228600"/>
          </a:xfrm>
          <a:prstGeom prst="rect">
            <a:avLst/>
          </a:prstGeom>
          <a:blipFill>
            <a:blip r:embed="rId8" cstate="print"/>
            <a:stretch>
              <a:fillRect/>
            </a:stretch>
          </a:blipFill>
        </p:spPr>
        <p:txBody>
          <a:bodyPr wrap="square" lIns="0" tIns="0" rIns="0" bIns="0" rtlCol="0"/>
          <a:lstStyle/>
          <a:p>
            <a:endParaRPr/>
          </a:p>
        </p:txBody>
      </p:sp>
      <p:sp>
        <p:nvSpPr>
          <p:cNvPr id="49" name="object 49"/>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50" name="object 50"/>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1" name="object 51"/>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2" name="object 52"/>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3" name="object 53"/>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4" name="object 54"/>
          <p:cNvSpPr/>
          <p:nvPr/>
        </p:nvSpPr>
        <p:spPr>
          <a:xfrm>
            <a:off x="87249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55" name="object 55"/>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6" name="object 56"/>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7" name="object 57"/>
          <p:cNvSpPr/>
          <p:nvPr/>
        </p:nvSpPr>
        <p:spPr>
          <a:xfrm>
            <a:off x="8826500" y="5334000"/>
            <a:ext cx="355600" cy="228600"/>
          </a:xfrm>
          <a:prstGeom prst="rect">
            <a:avLst/>
          </a:prstGeom>
          <a:blipFill>
            <a:blip r:embed="rId8" cstate="print"/>
            <a:stretch>
              <a:fillRect/>
            </a:stretch>
          </a:blipFill>
        </p:spPr>
        <p:txBody>
          <a:bodyPr wrap="square" lIns="0" tIns="0" rIns="0" bIns="0" rtlCol="0"/>
          <a:lstStyle/>
          <a:p>
            <a:endParaRPr/>
          </a:p>
        </p:txBody>
      </p:sp>
      <p:sp>
        <p:nvSpPr>
          <p:cNvPr id="58" name="object 58"/>
          <p:cNvSpPr/>
          <p:nvPr/>
        </p:nvSpPr>
        <p:spPr>
          <a:xfrm>
            <a:off x="4895850" y="5048250"/>
            <a:ext cx="333375" cy="441325"/>
          </a:xfrm>
          <a:custGeom>
            <a:avLst/>
            <a:gdLst/>
            <a:ahLst/>
            <a:cxnLst/>
            <a:rect l="l" t="t" r="r" b="b"/>
            <a:pathLst>
              <a:path w="333375" h="441325">
                <a:moveTo>
                  <a:pt x="0" y="0"/>
                </a:moveTo>
                <a:lnTo>
                  <a:pt x="333221" y="441240"/>
                </a:lnTo>
              </a:path>
            </a:pathLst>
          </a:custGeom>
          <a:ln w="63500">
            <a:solidFill>
              <a:srgbClr val="FFC000"/>
            </a:solidFill>
          </a:ln>
        </p:spPr>
        <p:txBody>
          <a:bodyPr wrap="square" lIns="0" tIns="0" rIns="0" bIns="0" rtlCol="0"/>
          <a:lstStyle/>
          <a:p>
            <a:endParaRPr/>
          </a:p>
        </p:txBody>
      </p:sp>
      <p:sp>
        <p:nvSpPr>
          <p:cNvPr id="59" name="object 59"/>
          <p:cNvSpPr txBox="1"/>
          <p:nvPr/>
        </p:nvSpPr>
        <p:spPr>
          <a:xfrm>
            <a:off x="916939" y="1349628"/>
            <a:ext cx="10473055" cy="84201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Monitoring </a:t>
            </a:r>
            <a:r>
              <a:rPr sz="2800" spc="-25" dirty="0">
                <a:latin typeface="Calibri"/>
                <a:cs typeface="Calibri"/>
              </a:rPr>
              <a:t>is </a:t>
            </a:r>
            <a:r>
              <a:rPr sz="2800" spc="-10" dirty="0">
                <a:latin typeface="Calibri"/>
                <a:cs typeface="Calibri"/>
              </a:rPr>
              <a:t>triggered </a:t>
            </a:r>
            <a:r>
              <a:rPr sz="2800" spc="5" dirty="0">
                <a:latin typeface="Calibri"/>
                <a:cs typeface="Calibri"/>
              </a:rPr>
              <a:t>when </a:t>
            </a:r>
            <a:r>
              <a:rPr sz="2800" spc="-5" dirty="0">
                <a:latin typeface="Calibri"/>
                <a:cs typeface="Calibri"/>
              </a:rPr>
              <a:t>the </a:t>
            </a:r>
            <a:r>
              <a:rPr sz="2800" spc="5" dirty="0">
                <a:latin typeface="Calibri"/>
                <a:cs typeface="Calibri"/>
              </a:rPr>
              <a:t>serving </a:t>
            </a:r>
            <a:r>
              <a:rPr sz="2800" spc="-5" dirty="0">
                <a:latin typeface="Calibri"/>
                <a:cs typeface="Calibri"/>
              </a:rPr>
              <a:t>carrier </a:t>
            </a:r>
            <a:r>
              <a:rPr sz="2800" dirty="0">
                <a:latin typeface="Calibri"/>
                <a:cs typeface="Calibri"/>
              </a:rPr>
              <a:t>network</a:t>
            </a:r>
            <a:r>
              <a:rPr sz="2800" spc="-120" dirty="0">
                <a:latin typeface="Calibri"/>
                <a:cs typeface="Calibri"/>
              </a:rPr>
              <a:t> </a:t>
            </a:r>
            <a:r>
              <a:rPr sz="2800" spc="-40" dirty="0">
                <a:latin typeface="Calibri"/>
                <a:cs typeface="Calibri"/>
              </a:rPr>
              <a:t>fails</a:t>
            </a:r>
            <a:endParaRPr sz="2800">
              <a:latin typeface="Calibri"/>
              <a:cs typeface="Calibri"/>
            </a:endParaRPr>
          </a:p>
          <a:p>
            <a:pPr marL="698500" lvl="1" indent="-228600">
              <a:lnSpc>
                <a:spcPct val="100000"/>
              </a:lnSpc>
              <a:spcBef>
                <a:spcPts val="240"/>
              </a:spcBef>
              <a:buFont typeface="Arial"/>
              <a:buChar char="•"/>
              <a:tabLst>
                <a:tab pos="698500" algn="l"/>
              </a:tabLst>
            </a:pPr>
            <a:r>
              <a:rPr sz="2400" spc="-5" dirty="0">
                <a:latin typeface="Calibri"/>
                <a:cs typeface="Calibri"/>
              </a:rPr>
              <a:t>Optimized for </a:t>
            </a:r>
            <a:r>
              <a:rPr sz="2400" spc="-10" dirty="0">
                <a:latin typeface="Calibri"/>
                <a:cs typeface="Calibri"/>
              </a:rPr>
              <a:t>single-carrier </a:t>
            </a:r>
            <a:r>
              <a:rPr sz="2400" spc="-25" dirty="0">
                <a:latin typeface="Calibri"/>
                <a:cs typeface="Calibri"/>
              </a:rPr>
              <a:t>access: </a:t>
            </a:r>
            <a:r>
              <a:rPr sz="2400" dirty="0">
                <a:latin typeface="Calibri"/>
                <a:cs typeface="Calibri"/>
              </a:rPr>
              <a:t>roaming </a:t>
            </a:r>
            <a:r>
              <a:rPr sz="2400" spc="-5" dirty="0">
                <a:latin typeface="Calibri"/>
                <a:cs typeface="Calibri"/>
              </a:rPr>
              <a:t>to </a:t>
            </a:r>
            <a:r>
              <a:rPr sz="2400" spc="10" dirty="0">
                <a:latin typeface="Calibri"/>
                <a:cs typeface="Calibri"/>
              </a:rPr>
              <a:t>other </a:t>
            </a:r>
            <a:r>
              <a:rPr sz="2400" spc="-20" dirty="0">
                <a:latin typeface="Calibri"/>
                <a:cs typeface="Calibri"/>
              </a:rPr>
              <a:t>carriers </a:t>
            </a:r>
            <a:r>
              <a:rPr sz="2400" spc="-25" dirty="0">
                <a:latin typeface="Calibri"/>
                <a:cs typeface="Calibri"/>
              </a:rPr>
              <a:t>was </a:t>
            </a:r>
            <a:r>
              <a:rPr sz="2400" spc="20" dirty="0">
                <a:latin typeface="Calibri"/>
                <a:cs typeface="Calibri"/>
              </a:rPr>
              <a:t>not </a:t>
            </a:r>
            <a:r>
              <a:rPr sz="2400" spc="-25" dirty="0">
                <a:latin typeface="Calibri"/>
                <a:cs typeface="Calibri"/>
              </a:rPr>
              <a:t>preferred</a:t>
            </a:r>
            <a:endParaRPr sz="2400">
              <a:latin typeface="Calibri"/>
              <a:cs typeface="Calibri"/>
            </a:endParaRPr>
          </a:p>
        </p:txBody>
      </p:sp>
      <p:sp>
        <p:nvSpPr>
          <p:cNvPr id="60" name="object 60"/>
          <p:cNvSpPr txBox="1"/>
          <p:nvPr/>
        </p:nvSpPr>
        <p:spPr>
          <a:xfrm>
            <a:off x="5164823" y="4793132"/>
            <a:ext cx="1416685" cy="292100"/>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No</a:t>
            </a:r>
            <a:r>
              <a:rPr sz="1800" b="1" spc="-75" dirty="0">
                <a:latin typeface="Calibri"/>
                <a:cs typeface="Calibri"/>
              </a:rPr>
              <a:t> </a:t>
            </a:r>
            <a:r>
              <a:rPr sz="1800" b="1" dirty="0">
                <a:latin typeface="Calibri"/>
                <a:cs typeface="Calibri"/>
              </a:rPr>
              <a:t>monitoring</a:t>
            </a:r>
            <a:endParaRPr sz="1800">
              <a:latin typeface="Calibri"/>
              <a:cs typeface="Calibri"/>
            </a:endParaRPr>
          </a:p>
        </p:txBody>
      </p:sp>
      <p:sp>
        <p:nvSpPr>
          <p:cNvPr id="61" name="object 61"/>
          <p:cNvSpPr/>
          <p:nvPr/>
        </p:nvSpPr>
        <p:spPr>
          <a:xfrm>
            <a:off x="4933950" y="3651250"/>
            <a:ext cx="1079500" cy="914400"/>
          </a:xfrm>
          <a:custGeom>
            <a:avLst/>
            <a:gdLst/>
            <a:ahLst/>
            <a:cxnLst/>
            <a:rect l="l" t="t" r="r" b="b"/>
            <a:pathLst>
              <a:path w="1079500" h="914400">
                <a:moveTo>
                  <a:pt x="0" y="0"/>
                </a:moveTo>
                <a:lnTo>
                  <a:pt x="1079500" y="0"/>
                </a:lnTo>
                <a:lnTo>
                  <a:pt x="1079500" y="914400"/>
                </a:lnTo>
                <a:lnTo>
                  <a:pt x="0" y="914400"/>
                </a:lnTo>
                <a:lnTo>
                  <a:pt x="0" y="0"/>
                </a:lnTo>
                <a:close/>
              </a:path>
            </a:pathLst>
          </a:custGeom>
          <a:ln w="38100">
            <a:solidFill>
              <a:srgbClr val="FF0000"/>
            </a:solidFill>
          </a:ln>
        </p:spPr>
        <p:txBody>
          <a:bodyPr wrap="square" lIns="0" tIns="0" rIns="0" bIns="0" rtlCol="0"/>
          <a:lstStyle/>
          <a:p>
            <a:endParaRPr/>
          </a:p>
        </p:txBody>
      </p:sp>
      <p:sp>
        <p:nvSpPr>
          <p:cNvPr id="62" name="object 62"/>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3" name="object 63"/>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4" name="object 64"/>
          <p:cNvSpPr/>
          <p:nvPr/>
        </p:nvSpPr>
        <p:spPr>
          <a:xfrm>
            <a:off x="757563" y="2562758"/>
            <a:ext cx="2205990" cy="742315"/>
          </a:xfrm>
          <a:custGeom>
            <a:avLst/>
            <a:gdLst/>
            <a:ahLst/>
            <a:cxnLst/>
            <a:rect l="l" t="t" r="r" b="b"/>
            <a:pathLst>
              <a:path w="2205990" h="742314">
                <a:moveTo>
                  <a:pt x="34717" y="0"/>
                </a:moveTo>
                <a:lnTo>
                  <a:pt x="0" y="121526"/>
                </a:lnTo>
                <a:lnTo>
                  <a:pt x="872951" y="370941"/>
                </a:lnTo>
                <a:lnTo>
                  <a:pt x="0" y="620356"/>
                </a:lnTo>
                <a:lnTo>
                  <a:pt x="34717" y="741883"/>
                </a:lnTo>
                <a:lnTo>
                  <a:pt x="1102986" y="436664"/>
                </a:lnTo>
                <a:lnTo>
                  <a:pt x="1563048" y="436664"/>
                </a:lnTo>
                <a:lnTo>
                  <a:pt x="1333021" y="370941"/>
                </a:lnTo>
                <a:lnTo>
                  <a:pt x="1563048" y="305219"/>
                </a:lnTo>
                <a:lnTo>
                  <a:pt x="1102986" y="305219"/>
                </a:lnTo>
                <a:lnTo>
                  <a:pt x="34717" y="0"/>
                </a:lnTo>
                <a:close/>
              </a:path>
              <a:path w="2205990" h="742314">
                <a:moveTo>
                  <a:pt x="1563048" y="436664"/>
                </a:moveTo>
                <a:lnTo>
                  <a:pt x="1102986" y="436664"/>
                </a:lnTo>
                <a:lnTo>
                  <a:pt x="2171259" y="741883"/>
                </a:lnTo>
                <a:lnTo>
                  <a:pt x="2205968" y="620356"/>
                </a:lnTo>
                <a:lnTo>
                  <a:pt x="1563048" y="436664"/>
                </a:lnTo>
                <a:close/>
              </a:path>
              <a:path w="2205990" h="742314">
                <a:moveTo>
                  <a:pt x="2171259" y="0"/>
                </a:moveTo>
                <a:lnTo>
                  <a:pt x="1102986" y="305219"/>
                </a:lnTo>
                <a:lnTo>
                  <a:pt x="1563048" y="305219"/>
                </a:lnTo>
                <a:lnTo>
                  <a:pt x="2205968" y="121526"/>
                </a:lnTo>
                <a:lnTo>
                  <a:pt x="2171259" y="0"/>
                </a:lnTo>
                <a:close/>
              </a:path>
            </a:pathLst>
          </a:custGeom>
          <a:solidFill>
            <a:srgbClr val="FFFF00"/>
          </a:solidFill>
        </p:spPr>
        <p:txBody>
          <a:bodyPr wrap="square" lIns="0" tIns="0" rIns="0" bIns="0" rtlCol="0"/>
          <a:lstStyle/>
          <a:p>
            <a:endParaRPr/>
          </a:p>
        </p:txBody>
      </p:sp>
      <p:sp>
        <p:nvSpPr>
          <p:cNvPr id="65" name="object 65"/>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6" name="object 66"/>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67" name="object 67"/>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8" name="object 68"/>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9" name="object 69"/>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12</a:t>
            </a:fld>
            <a:endParaRPr sz="12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03700" y="4508500"/>
            <a:ext cx="863600" cy="86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350" y="6350"/>
            <a:ext cx="1218565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621155">
              <a:lnSpc>
                <a:spcPct val="100000"/>
              </a:lnSpc>
            </a:pPr>
            <a:r>
              <a:rPr spc="-15" dirty="0"/>
              <a:t>Issue 2: </a:t>
            </a:r>
            <a:r>
              <a:rPr spc="-25" dirty="0"/>
              <a:t>Unwise </a:t>
            </a:r>
            <a:r>
              <a:rPr spc="-20" dirty="0"/>
              <a:t>Network</a:t>
            </a:r>
            <a:r>
              <a:rPr spc="285" dirty="0"/>
              <a:t> </a:t>
            </a:r>
            <a:r>
              <a:rPr spc="-5" dirty="0"/>
              <a:t>Selection</a:t>
            </a:r>
          </a:p>
        </p:txBody>
      </p:sp>
      <p:sp>
        <p:nvSpPr>
          <p:cNvPr id="7" name="object 7"/>
          <p:cNvSpPr/>
          <p:nvPr/>
        </p:nvSpPr>
        <p:spPr>
          <a:xfrm>
            <a:off x="482600" y="3873500"/>
            <a:ext cx="1511300" cy="533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22300" y="5588000"/>
            <a:ext cx="1231900" cy="5080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10" name="object 10"/>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11" name="object 11"/>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2" name="object 12"/>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3" name="object 13"/>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4" name="object 14"/>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5" name="object 15"/>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6" name="object 16"/>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7" name="object 17"/>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8" name="object 18"/>
          <p:cNvSpPr/>
          <p:nvPr/>
        </p:nvSpPr>
        <p:spPr>
          <a:xfrm>
            <a:off x="1955800" y="4381500"/>
            <a:ext cx="1028700" cy="10287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9385300" y="3822700"/>
            <a:ext cx="1816100" cy="18161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175000" y="3581400"/>
            <a:ext cx="825500" cy="76200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2" name="object 22"/>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3" name="object 23"/>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4" name="object 24"/>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5" name="object 25"/>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6" name="object 26"/>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7" name="object 27"/>
          <p:cNvSpPr/>
          <p:nvPr/>
        </p:nvSpPr>
        <p:spPr>
          <a:xfrm>
            <a:off x="3175000" y="5156200"/>
            <a:ext cx="825500" cy="762000"/>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9" name="object 29"/>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30" name="object 30"/>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31" name="object 31"/>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2" name="object 32"/>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3" name="object 33"/>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4" name="object 34"/>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5" name="object 35"/>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6" name="object 36"/>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7" name="object 37"/>
          <p:cNvSpPr/>
          <p:nvPr/>
        </p:nvSpPr>
        <p:spPr>
          <a:xfrm>
            <a:off x="5245100" y="3606800"/>
            <a:ext cx="825500" cy="762000"/>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5232400" y="5168900"/>
            <a:ext cx="825500" cy="762000"/>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0" name="object 40"/>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41" name="object 41"/>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2" name="object 42"/>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3" name="object 43"/>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4" name="object 44"/>
          <p:cNvSpPr/>
          <p:nvPr/>
        </p:nvSpPr>
        <p:spPr>
          <a:xfrm>
            <a:off x="7010400" y="3606800"/>
            <a:ext cx="825500" cy="762000"/>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6" name="object 46"/>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7" name="object 47"/>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8" name="object 48"/>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9" name="object 49"/>
          <p:cNvSpPr/>
          <p:nvPr/>
        </p:nvSpPr>
        <p:spPr>
          <a:xfrm>
            <a:off x="7099300" y="5359400"/>
            <a:ext cx="368300" cy="228600"/>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51" name="object 51"/>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2" name="object 52"/>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3" name="object 53"/>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4" name="object 54"/>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5" name="object 55"/>
          <p:cNvSpPr/>
          <p:nvPr/>
        </p:nvSpPr>
        <p:spPr>
          <a:xfrm>
            <a:off x="8724900" y="3581400"/>
            <a:ext cx="825500" cy="762000"/>
          </a:xfrm>
          <a:prstGeom prst="rect">
            <a:avLst/>
          </a:prstGeom>
          <a:blipFill>
            <a:blip r:embed="rId8" cstate="print"/>
            <a:stretch>
              <a:fillRect/>
            </a:stretch>
          </a:blipFill>
        </p:spPr>
        <p:txBody>
          <a:bodyPr wrap="square" lIns="0" tIns="0" rIns="0" bIns="0" rtlCol="0"/>
          <a:lstStyle/>
          <a:p>
            <a:endParaRPr/>
          </a:p>
        </p:txBody>
      </p:sp>
      <p:sp>
        <p:nvSpPr>
          <p:cNvPr id="56" name="object 56"/>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7" name="object 57"/>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8" name="object 58"/>
          <p:cNvSpPr/>
          <p:nvPr/>
        </p:nvSpPr>
        <p:spPr>
          <a:xfrm>
            <a:off x="8826500" y="5334000"/>
            <a:ext cx="355600" cy="228600"/>
          </a:xfrm>
          <a:prstGeom prst="rect">
            <a:avLst/>
          </a:prstGeom>
          <a:blipFill>
            <a:blip r:embed="rId9" cstate="print"/>
            <a:stretch>
              <a:fillRect/>
            </a:stretch>
          </a:blipFill>
        </p:spPr>
        <p:txBody>
          <a:bodyPr wrap="square" lIns="0" tIns="0" rIns="0" bIns="0" rtlCol="0"/>
          <a:lstStyle/>
          <a:p>
            <a:endParaRPr/>
          </a:p>
        </p:txBody>
      </p:sp>
      <p:sp>
        <p:nvSpPr>
          <p:cNvPr id="59" name="object 59"/>
          <p:cNvSpPr/>
          <p:nvPr/>
        </p:nvSpPr>
        <p:spPr>
          <a:xfrm>
            <a:off x="4895850" y="5048250"/>
            <a:ext cx="333375" cy="441325"/>
          </a:xfrm>
          <a:custGeom>
            <a:avLst/>
            <a:gdLst/>
            <a:ahLst/>
            <a:cxnLst/>
            <a:rect l="l" t="t" r="r" b="b"/>
            <a:pathLst>
              <a:path w="333375" h="441325">
                <a:moveTo>
                  <a:pt x="0" y="0"/>
                </a:moveTo>
                <a:lnTo>
                  <a:pt x="333221" y="441240"/>
                </a:lnTo>
              </a:path>
            </a:pathLst>
          </a:custGeom>
          <a:ln w="63500">
            <a:solidFill>
              <a:srgbClr val="FFC000"/>
            </a:solidFill>
          </a:ln>
        </p:spPr>
        <p:txBody>
          <a:bodyPr wrap="square" lIns="0" tIns="0" rIns="0" bIns="0" rtlCol="0"/>
          <a:lstStyle/>
          <a:p>
            <a:endParaRPr/>
          </a:p>
        </p:txBody>
      </p:sp>
      <p:sp>
        <p:nvSpPr>
          <p:cNvPr id="60" name="object 60"/>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1" name="object 61"/>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2" name="object 62"/>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3" name="object 63"/>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4" name="object 64"/>
          <p:cNvSpPr/>
          <p:nvPr/>
        </p:nvSpPr>
        <p:spPr>
          <a:xfrm>
            <a:off x="757563" y="2562758"/>
            <a:ext cx="2205990" cy="742315"/>
          </a:xfrm>
          <a:custGeom>
            <a:avLst/>
            <a:gdLst/>
            <a:ahLst/>
            <a:cxnLst/>
            <a:rect l="l" t="t" r="r" b="b"/>
            <a:pathLst>
              <a:path w="2205990" h="742314">
                <a:moveTo>
                  <a:pt x="34717" y="0"/>
                </a:moveTo>
                <a:lnTo>
                  <a:pt x="0" y="121526"/>
                </a:lnTo>
                <a:lnTo>
                  <a:pt x="872951" y="370941"/>
                </a:lnTo>
                <a:lnTo>
                  <a:pt x="0" y="620356"/>
                </a:lnTo>
                <a:lnTo>
                  <a:pt x="34717" y="741883"/>
                </a:lnTo>
                <a:lnTo>
                  <a:pt x="1102986" y="436664"/>
                </a:lnTo>
                <a:lnTo>
                  <a:pt x="1563048" y="436664"/>
                </a:lnTo>
                <a:lnTo>
                  <a:pt x="1333021" y="370941"/>
                </a:lnTo>
                <a:lnTo>
                  <a:pt x="1563048" y="305219"/>
                </a:lnTo>
                <a:lnTo>
                  <a:pt x="1102986" y="305219"/>
                </a:lnTo>
                <a:lnTo>
                  <a:pt x="34717" y="0"/>
                </a:lnTo>
                <a:close/>
              </a:path>
              <a:path w="2205990" h="742314">
                <a:moveTo>
                  <a:pt x="1563048" y="436664"/>
                </a:moveTo>
                <a:lnTo>
                  <a:pt x="1102986" y="436664"/>
                </a:lnTo>
                <a:lnTo>
                  <a:pt x="2171259" y="741883"/>
                </a:lnTo>
                <a:lnTo>
                  <a:pt x="2205968" y="620356"/>
                </a:lnTo>
                <a:lnTo>
                  <a:pt x="1563048" y="436664"/>
                </a:lnTo>
                <a:close/>
              </a:path>
              <a:path w="2205990" h="742314">
                <a:moveTo>
                  <a:pt x="2171259" y="0"/>
                </a:moveTo>
                <a:lnTo>
                  <a:pt x="1102986" y="305219"/>
                </a:lnTo>
                <a:lnTo>
                  <a:pt x="1563048" y="305219"/>
                </a:lnTo>
                <a:lnTo>
                  <a:pt x="2205968" y="121526"/>
                </a:lnTo>
                <a:lnTo>
                  <a:pt x="2171259" y="0"/>
                </a:lnTo>
                <a:close/>
              </a:path>
            </a:pathLst>
          </a:custGeom>
          <a:solidFill>
            <a:srgbClr val="FFFF00"/>
          </a:solidFill>
        </p:spPr>
        <p:txBody>
          <a:bodyPr wrap="square" lIns="0" tIns="0" rIns="0" bIns="0" rtlCol="0"/>
          <a:lstStyle/>
          <a:p>
            <a:endParaRPr/>
          </a:p>
        </p:txBody>
      </p:sp>
      <p:sp>
        <p:nvSpPr>
          <p:cNvPr id="65" name="object 65"/>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6" name="object 66"/>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67" name="object 67"/>
          <p:cNvSpPr txBox="1"/>
          <p:nvPr/>
        </p:nvSpPr>
        <p:spPr>
          <a:xfrm>
            <a:off x="11102340" y="6455600"/>
            <a:ext cx="177800" cy="177800"/>
          </a:xfrm>
          <a:prstGeom prst="rect">
            <a:avLst/>
          </a:prstGeom>
        </p:spPr>
        <p:txBody>
          <a:bodyPr vert="horz" wrap="square" lIns="0" tIns="0" rIns="0" bIns="0" rtlCol="0">
            <a:spAutoFit/>
          </a:bodyPr>
          <a:lstStyle/>
          <a:p>
            <a:pPr marL="12700">
              <a:lnSpc>
                <a:spcPts val="1275"/>
              </a:lnSpc>
            </a:pPr>
            <a:r>
              <a:rPr sz="1200" spc="-10" dirty="0">
                <a:solidFill>
                  <a:srgbClr val="898989"/>
                </a:solidFill>
                <a:latin typeface="Calibri"/>
                <a:cs typeface="Calibri"/>
              </a:rPr>
              <a:t>10</a:t>
            </a:r>
            <a:endParaRPr sz="12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97600" y="4508500"/>
            <a:ext cx="863600" cy="8636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350" y="6350"/>
            <a:ext cx="1218565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621155">
              <a:lnSpc>
                <a:spcPct val="100000"/>
              </a:lnSpc>
            </a:pPr>
            <a:r>
              <a:rPr spc="-15" dirty="0"/>
              <a:t>Issue 2: </a:t>
            </a:r>
            <a:r>
              <a:rPr spc="-25" dirty="0"/>
              <a:t>Unwise </a:t>
            </a:r>
            <a:r>
              <a:rPr spc="-20" dirty="0"/>
              <a:t>Network</a:t>
            </a:r>
            <a:r>
              <a:rPr spc="285" dirty="0"/>
              <a:t> </a:t>
            </a:r>
            <a:r>
              <a:rPr spc="-5" dirty="0"/>
              <a:t>Selection</a:t>
            </a:r>
          </a:p>
        </p:txBody>
      </p:sp>
      <p:sp>
        <p:nvSpPr>
          <p:cNvPr id="7" name="object 7"/>
          <p:cNvSpPr/>
          <p:nvPr/>
        </p:nvSpPr>
        <p:spPr>
          <a:xfrm>
            <a:off x="482600" y="3873500"/>
            <a:ext cx="1511300" cy="5334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22300" y="5588000"/>
            <a:ext cx="1231900" cy="508000"/>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10" name="object 10"/>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11" name="object 11"/>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2" name="object 12"/>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3" name="object 13"/>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4" name="object 14"/>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5" name="object 15"/>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6" name="object 16"/>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7" name="object 17"/>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8" name="object 18"/>
          <p:cNvSpPr/>
          <p:nvPr/>
        </p:nvSpPr>
        <p:spPr>
          <a:xfrm>
            <a:off x="1955800" y="4381500"/>
            <a:ext cx="1028700" cy="10287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9385300" y="3822700"/>
            <a:ext cx="1816100" cy="1816100"/>
          </a:xfrm>
          <a:prstGeom prst="rect">
            <a:avLst/>
          </a:prstGeom>
          <a:blipFill>
            <a:blip r:embed="rId7" cstate="print"/>
            <a:stretch>
              <a:fillRect/>
            </a:stretch>
          </a:blipFill>
        </p:spPr>
        <p:txBody>
          <a:bodyPr wrap="square" lIns="0" tIns="0" rIns="0" bIns="0" rtlCol="0"/>
          <a:lstStyle/>
          <a:p>
            <a:endParaRPr/>
          </a:p>
        </p:txBody>
      </p:sp>
      <p:sp>
        <p:nvSpPr>
          <p:cNvPr id="20" name="object 20"/>
          <p:cNvSpPr/>
          <p:nvPr/>
        </p:nvSpPr>
        <p:spPr>
          <a:xfrm>
            <a:off x="3175000" y="3581400"/>
            <a:ext cx="825500" cy="76200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2" name="object 22"/>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3" name="object 23"/>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4" name="object 24"/>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5" name="object 25"/>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6" name="object 26"/>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7" name="object 27"/>
          <p:cNvSpPr/>
          <p:nvPr/>
        </p:nvSpPr>
        <p:spPr>
          <a:xfrm>
            <a:off x="3175000" y="5156200"/>
            <a:ext cx="825500" cy="762000"/>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9" name="object 29"/>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30" name="object 30"/>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31" name="object 31"/>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2" name="object 32"/>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3" name="object 33"/>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4" name="object 34"/>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5" name="object 35"/>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6" name="object 36"/>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7" name="object 37"/>
          <p:cNvSpPr/>
          <p:nvPr/>
        </p:nvSpPr>
        <p:spPr>
          <a:xfrm>
            <a:off x="5245100" y="3606800"/>
            <a:ext cx="825500" cy="762000"/>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5232400" y="5168900"/>
            <a:ext cx="825500" cy="762000"/>
          </a:xfrm>
          <a:prstGeom prst="rect">
            <a:avLst/>
          </a:prstGeom>
          <a:blipFill>
            <a:blip r:embed="rId8" cstate="print"/>
            <a:stretch>
              <a:fillRect/>
            </a:stretch>
          </a:blipFill>
        </p:spPr>
        <p:txBody>
          <a:bodyPr wrap="square" lIns="0" tIns="0" rIns="0" bIns="0" rtlCol="0"/>
          <a:lstStyle/>
          <a:p>
            <a:endParaRPr/>
          </a:p>
        </p:txBody>
      </p:sp>
      <p:sp>
        <p:nvSpPr>
          <p:cNvPr id="39" name="object 39"/>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0" name="object 40"/>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41" name="object 41"/>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2" name="object 42"/>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3" name="object 43"/>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4" name="object 44"/>
          <p:cNvSpPr/>
          <p:nvPr/>
        </p:nvSpPr>
        <p:spPr>
          <a:xfrm>
            <a:off x="7010400" y="3606800"/>
            <a:ext cx="825500" cy="762000"/>
          </a:xfrm>
          <a:prstGeom prst="rect">
            <a:avLst/>
          </a:prstGeom>
          <a:blipFill>
            <a:blip r:embed="rId8" cstate="print"/>
            <a:stretch>
              <a:fillRect/>
            </a:stretch>
          </a:blipFill>
        </p:spPr>
        <p:txBody>
          <a:bodyPr wrap="square" lIns="0" tIns="0" rIns="0" bIns="0" rtlCol="0"/>
          <a:lstStyle/>
          <a:p>
            <a:endParaRPr/>
          </a:p>
        </p:txBody>
      </p:sp>
      <p:sp>
        <p:nvSpPr>
          <p:cNvPr id="45" name="object 45"/>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6" name="object 46"/>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7" name="object 47"/>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8" name="object 48"/>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9" name="object 49"/>
          <p:cNvSpPr/>
          <p:nvPr/>
        </p:nvSpPr>
        <p:spPr>
          <a:xfrm>
            <a:off x="7099300" y="5359400"/>
            <a:ext cx="368300" cy="228600"/>
          </a:xfrm>
          <a:prstGeom prst="rect">
            <a:avLst/>
          </a:prstGeom>
          <a:blipFill>
            <a:blip r:embed="rId9" cstate="print"/>
            <a:stretch>
              <a:fillRect/>
            </a:stretch>
          </a:blipFill>
        </p:spPr>
        <p:txBody>
          <a:bodyPr wrap="square" lIns="0" tIns="0" rIns="0" bIns="0" rtlCol="0"/>
          <a:lstStyle/>
          <a:p>
            <a:endParaRPr/>
          </a:p>
        </p:txBody>
      </p:sp>
      <p:sp>
        <p:nvSpPr>
          <p:cNvPr id="50" name="object 50"/>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51" name="object 51"/>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2" name="object 52"/>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3" name="object 53"/>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4" name="object 54"/>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5" name="object 55"/>
          <p:cNvSpPr/>
          <p:nvPr/>
        </p:nvSpPr>
        <p:spPr>
          <a:xfrm>
            <a:off x="8724900" y="3581400"/>
            <a:ext cx="825500" cy="762000"/>
          </a:xfrm>
          <a:prstGeom prst="rect">
            <a:avLst/>
          </a:prstGeom>
          <a:blipFill>
            <a:blip r:embed="rId8" cstate="print"/>
            <a:stretch>
              <a:fillRect/>
            </a:stretch>
          </a:blipFill>
        </p:spPr>
        <p:txBody>
          <a:bodyPr wrap="square" lIns="0" tIns="0" rIns="0" bIns="0" rtlCol="0"/>
          <a:lstStyle/>
          <a:p>
            <a:endParaRPr/>
          </a:p>
        </p:txBody>
      </p:sp>
      <p:sp>
        <p:nvSpPr>
          <p:cNvPr id="56" name="object 56"/>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7" name="object 57"/>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8" name="object 58"/>
          <p:cNvSpPr/>
          <p:nvPr/>
        </p:nvSpPr>
        <p:spPr>
          <a:xfrm>
            <a:off x="8826500" y="5334000"/>
            <a:ext cx="355600" cy="228600"/>
          </a:xfrm>
          <a:prstGeom prst="rect">
            <a:avLst/>
          </a:prstGeom>
          <a:blipFill>
            <a:blip r:embed="rId9" cstate="print"/>
            <a:stretch>
              <a:fillRect/>
            </a:stretch>
          </a:blipFill>
        </p:spPr>
        <p:txBody>
          <a:bodyPr wrap="square" lIns="0" tIns="0" rIns="0" bIns="0" rtlCol="0"/>
          <a:lstStyle/>
          <a:p>
            <a:endParaRPr/>
          </a:p>
        </p:txBody>
      </p:sp>
      <p:sp>
        <p:nvSpPr>
          <p:cNvPr id="59" name="object 59"/>
          <p:cNvSpPr/>
          <p:nvPr/>
        </p:nvSpPr>
        <p:spPr>
          <a:xfrm>
            <a:off x="6826250" y="5048250"/>
            <a:ext cx="180340" cy="413384"/>
          </a:xfrm>
          <a:custGeom>
            <a:avLst/>
            <a:gdLst/>
            <a:ahLst/>
            <a:cxnLst/>
            <a:rect l="l" t="t" r="r" b="b"/>
            <a:pathLst>
              <a:path w="180340" h="413385">
                <a:moveTo>
                  <a:pt x="0" y="0"/>
                </a:moveTo>
                <a:lnTo>
                  <a:pt x="179762" y="413262"/>
                </a:lnTo>
              </a:path>
            </a:pathLst>
          </a:custGeom>
          <a:ln w="63500">
            <a:solidFill>
              <a:srgbClr val="FFC000"/>
            </a:solidFill>
          </a:ln>
        </p:spPr>
        <p:txBody>
          <a:bodyPr wrap="square" lIns="0" tIns="0" rIns="0" bIns="0" rtlCol="0"/>
          <a:lstStyle/>
          <a:p>
            <a:endParaRPr/>
          </a:p>
        </p:txBody>
      </p:sp>
      <p:sp>
        <p:nvSpPr>
          <p:cNvPr id="60" name="object 60"/>
          <p:cNvSpPr txBox="1"/>
          <p:nvPr/>
        </p:nvSpPr>
        <p:spPr>
          <a:xfrm>
            <a:off x="916939" y="1349628"/>
            <a:ext cx="10538460" cy="84201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0" dirty="0">
                <a:latin typeface="Calibri"/>
                <a:cs typeface="Calibri"/>
              </a:rPr>
              <a:t>Intra-carrier </a:t>
            </a:r>
            <a:r>
              <a:rPr sz="2800" spc="10" dirty="0">
                <a:latin typeface="Calibri"/>
                <a:cs typeface="Calibri"/>
              </a:rPr>
              <a:t>handoff </a:t>
            </a:r>
            <a:r>
              <a:rPr sz="2800" spc="-25" dirty="0">
                <a:latin typeface="Calibri"/>
                <a:cs typeface="Calibri"/>
              </a:rPr>
              <a:t>is still </a:t>
            </a:r>
            <a:r>
              <a:rPr sz="2800" spc="5" dirty="0">
                <a:latin typeface="Calibri"/>
                <a:cs typeface="Calibri"/>
              </a:rPr>
              <a:t>preferred, </a:t>
            </a:r>
            <a:r>
              <a:rPr sz="2800" spc="-10" dirty="0">
                <a:latin typeface="Calibri"/>
                <a:cs typeface="Calibri"/>
              </a:rPr>
              <a:t>although </a:t>
            </a:r>
            <a:r>
              <a:rPr sz="2800" dirty="0">
                <a:latin typeface="Calibri"/>
                <a:cs typeface="Calibri"/>
              </a:rPr>
              <a:t>other carriers </a:t>
            </a:r>
            <a:r>
              <a:rPr sz="2800" spc="-10" dirty="0">
                <a:latin typeface="Calibri"/>
                <a:cs typeface="Calibri"/>
              </a:rPr>
              <a:t>are</a:t>
            </a:r>
            <a:r>
              <a:rPr sz="2800" spc="-375" dirty="0">
                <a:latin typeface="Calibri"/>
                <a:cs typeface="Calibri"/>
              </a:rPr>
              <a:t> </a:t>
            </a:r>
            <a:r>
              <a:rPr sz="2800" spc="-10" dirty="0">
                <a:latin typeface="Calibri"/>
                <a:cs typeface="Calibri"/>
              </a:rPr>
              <a:t>better</a:t>
            </a:r>
            <a:endParaRPr sz="2800">
              <a:latin typeface="Calibri"/>
              <a:cs typeface="Calibri"/>
            </a:endParaRPr>
          </a:p>
          <a:p>
            <a:pPr marL="698500" lvl="1" indent="-228600">
              <a:lnSpc>
                <a:spcPct val="100000"/>
              </a:lnSpc>
              <a:spcBef>
                <a:spcPts val="240"/>
              </a:spcBef>
              <a:buFont typeface="Arial"/>
              <a:buChar char="•"/>
              <a:tabLst>
                <a:tab pos="698500" algn="l"/>
              </a:tabLst>
            </a:pPr>
            <a:r>
              <a:rPr sz="2400" spc="5" dirty="0">
                <a:latin typeface="Calibri"/>
                <a:cs typeface="Calibri"/>
              </a:rPr>
              <a:t>Serving </a:t>
            </a:r>
            <a:r>
              <a:rPr sz="2400" spc="-15" dirty="0">
                <a:latin typeface="Calibri"/>
                <a:cs typeface="Calibri"/>
              </a:rPr>
              <a:t>carrier </a:t>
            </a:r>
            <a:r>
              <a:rPr sz="2400" dirty="0">
                <a:latin typeface="Calibri"/>
                <a:cs typeface="Calibri"/>
              </a:rPr>
              <a:t>network </a:t>
            </a:r>
            <a:r>
              <a:rPr sz="2400" spc="-35" dirty="0">
                <a:latin typeface="Calibri"/>
                <a:cs typeface="Calibri"/>
              </a:rPr>
              <a:t>affects </a:t>
            </a:r>
            <a:r>
              <a:rPr sz="2400" spc="10" dirty="0">
                <a:latin typeface="Calibri"/>
                <a:cs typeface="Calibri"/>
              </a:rPr>
              <a:t>the </a:t>
            </a:r>
            <a:r>
              <a:rPr sz="2400" spc="20" dirty="0">
                <a:latin typeface="Calibri"/>
                <a:cs typeface="Calibri"/>
              </a:rPr>
              <a:t>mobility</a:t>
            </a:r>
            <a:r>
              <a:rPr sz="2400" spc="-110" dirty="0">
                <a:latin typeface="Calibri"/>
                <a:cs typeface="Calibri"/>
              </a:rPr>
              <a:t> </a:t>
            </a:r>
            <a:r>
              <a:rPr sz="2400" spc="10" dirty="0">
                <a:latin typeface="Calibri"/>
                <a:cs typeface="Calibri"/>
              </a:rPr>
              <a:t>decision</a:t>
            </a:r>
            <a:endParaRPr sz="2400">
              <a:latin typeface="Calibri"/>
              <a:cs typeface="Calibri"/>
            </a:endParaRPr>
          </a:p>
        </p:txBody>
      </p:sp>
      <p:sp>
        <p:nvSpPr>
          <p:cNvPr id="61" name="object 61"/>
          <p:cNvSpPr/>
          <p:nvPr/>
        </p:nvSpPr>
        <p:spPr>
          <a:xfrm>
            <a:off x="6673850" y="3651250"/>
            <a:ext cx="1079500" cy="914400"/>
          </a:xfrm>
          <a:custGeom>
            <a:avLst/>
            <a:gdLst/>
            <a:ahLst/>
            <a:cxnLst/>
            <a:rect l="l" t="t" r="r" b="b"/>
            <a:pathLst>
              <a:path w="1079500" h="914400">
                <a:moveTo>
                  <a:pt x="0" y="0"/>
                </a:moveTo>
                <a:lnTo>
                  <a:pt x="1079500" y="0"/>
                </a:lnTo>
                <a:lnTo>
                  <a:pt x="1079500" y="914400"/>
                </a:lnTo>
                <a:lnTo>
                  <a:pt x="0" y="914400"/>
                </a:lnTo>
                <a:lnTo>
                  <a:pt x="0" y="0"/>
                </a:lnTo>
                <a:close/>
              </a:path>
            </a:pathLst>
          </a:custGeom>
          <a:ln w="38100">
            <a:solidFill>
              <a:srgbClr val="FF0000"/>
            </a:solidFill>
          </a:ln>
        </p:spPr>
        <p:txBody>
          <a:bodyPr wrap="square" lIns="0" tIns="0" rIns="0" bIns="0" rtlCol="0"/>
          <a:lstStyle/>
          <a:p>
            <a:endParaRPr/>
          </a:p>
        </p:txBody>
      </p:sp>
      <p:sp>
        <p:nvSpPr>
          <p:cNvPr id="62" name="object 62"/>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3" name="object 63"/>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4" name="object 64"/>
          <p:cNvSpPr/>
          <p:nvPr/>
        </p:nvSpPr>
        <p:spPr>
          <a:xfrm>
            <a:off x="4872367" y="2562758"/>
            <a:ext cx="2205990" cy="742315"/>
          </a:xfrm>
          <a:custGeom>
            <a:avLst/>
            <a:gdLst/>
            <a:ahLst/>
            <a:cxnLst/>
            <a:rect l="l" t="t" r="r" b="b"/>
            <a:pathLst>
              <a:path w="2205990" h="742314">
                <a:moveTo>
                  <a:pt x="34709" y="0"/>
                </a:moveTo>
                <a:lnTo>
                  <a:pt x="0" y="121526"/>
                </a:lnTo>
                <a:lnTo>
                  <a:pt x="872947" y="370941"/>
                </a:lnTo>
                <a:lnTo>
                  <a:pt x="0" y="620356"/>
                </a:lnTo>
                <a:lnTo>
                  <a:pt x="34709" y="741883"/>
                </a:lnTo>
                <a:lnTo>
                  <a:pt x="1102982" y="436664"/>
                </a:lnTo>
                <a:lnTo>
                  <a:pt x="1563044" y="436664"/>
                </a:lnTo>
                <a:lnTo>
                  <a:pt x="1333017" y="370941"/>
                </a:lnTo>
                <a:lnTo>
                  <a:pt x="1563044" y="305219"/>
                </a:lnTo>
                <a:lnTo>
                  <a:pt x="1102982" y="305219"/>
                </a:lnTo>
                <a:lnTo>
                  <a:pt x="34709" y="0"/>
                </a:lnTo>
                <a:close/>
              </a:path>
              <a:path w="2205990" h="742314">
                <a:moveTo>
                  <a:pt x="1563044" y="436664"/>
                </a:moveTo>
                <a:lnTo>
                  <a:pt x="1102982" y="436664"/>
                </a:lnTo>
                <a:lnTo>
                  <a:pt x="2171255" y="741883"/>
                </a:lnTo>
                <a:lnTo>
                  <a:pt x="2205964" y="620356"/>
                </a:lnTo>
                <a:lnTo>
                  <a:pt x="1563044" y="436664"/>
                </a:lnTo>
                <a:close/>
              </a:path>
              <a:path w="2205990" h="742314">
                <a:moveTo>
                  <a:pt x="2171255" y="0"/>
                </a:moveTo>
                <a:lnTo>
                  <a:pt x="1102982" y="305219"/>
                </a:lnTo>
                <a:lnTo>
                  <a:pt x="1563044" y="305219"/>
                </a:lnTo>
                <a:lnTo>
                  <a:pt x="2205964" y="121526"/>
                </a:lnTo>
                <a:lnTo>
                  <a:pt x="2171255" y="0"/>
                </a:lnTo>
                <a:close/>
              </a:path>
            </a:pathLst>
          </a:custGeom>
          <a:solidFill>
            <a:srgbClr val="FFFF00"/>
          </a:solidFill>
        </p:spPr>
        <p:txBody>
          <a:bodyPr wrap="square" lIns="0" tIns="0" rIns="0" bIns="0" rtlCol="0"/>
          <a:lstStyle/>
          <a:p>
            <a:endParaRPr/>
          </a:p>
        </p:txBody>
      </p:sp>
      <p:sp>
        <p:nvSpPr>
          <p:cNvPr id="65" name="object 65"/>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6" name="object 66"/>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7" name="object 67"/>
          <p:cNvSpPr/>
          <p:nvPr/>
        </p:nvSpPr>
        <p:spPr>
          <a:xfrm>
            <a:off x="757563" y="2562758"/>
            <a:ext cx="2205990" cy="742315"/>
          </a:xfrm>
          <a:custGeom>
            <a:avLst/>
            <a:gdLst/>
            <a:ahLst/>
            <a:cxnLst/>
            <a:rect l="l" t="t" r="r" b="b"/>
            <a:pathLst>
              <a:path w="2205990" h="742314">
                <a:moveTo>
                  <a:pt x="34717" y="0"/>
                </a:moveTo>
                <a:lnTo>
                  <a:pt x="0" y="121526"/>
                </a:lnTo>
                <a:lnTo>
                  <a:pt x="872951" y="370941"/>
                </a:lnTo>
                <a:lnTo>
                  <a:pt x="0" y="620356"/>
                </a:lnTo>
                <a:lnTo>
                  <a:pt x="34717" y="741883"/>
                </a:lnTo>
                <a:lnTo>
                  <a:pt x="1102986" y="436664"/>
                </a:lnTo>
                <a:lnTo>
                  <a:pt x="1563048" y="436664"/>
                </a:lnTo>
                <a:lnTo>
                  <a:pt x="1333021" y="370941"/>
                </a:lnTo>
                <a:lnTo>
                  <a:pt x="1563048" y="305219"/>
                </a:lnTo>
                <a:lnTo>
                  <a:pt x="1102986" y="305219"/>
                </a:lnTo>
                <a:lnTo>
                  <a:pt x="34717" y="0"/>
                </a:lnTo>
                <a:close/>
              </a:path>
              <a:path w="2205990" h="742314">
                <a:moveTo>
                  <a:pt x="1563048" y="436664"/>
                </a:moveTo>
                <a:lnTo>
                  <a:pt x="1102986" y="436664"/>
                </a:lnTo>
                <a:lnTo>
                  <a:pt x="2171259" y="741883"/>
                </a:lnTo>
                <a:lnTo>
                  <a:pt x="2205968" y="620356"/>
                </a:lnTo>
                <a:lnTo>
                  <a:pt x="1563048" y="436664"/>
                </a:lnTo>
                <a:close/>
              </a:path>
              <a:path w="2205990" h="742314">
                <a:moveTo>
                  <a:pt x="2171259" y="0"/>
                </a:moveTo>
                <a:lnTo>
                  <a:pt x="1102986" y="305219"/>
                </a:lnTo>
                <a:lnTo>
                  <a:pt x="1563048" y="305219"/>
                </a:lnTo>
                <a:lnTo>
                  <a:pt x="2205968" y="121526"/>
                </a:lnTo>
                <a:lnTo>
                  <a:pt x="2171259" y="0"/>
                </a:lnTo>
                <a:close/>
              </a:path>
            </a:pathLst>
          </a:custGeom>
          <a:solidFill>
            <a:srgbClr val="FFFF00"/>
          </a:solidFill>
        </p:spPr>
        <p:txBody>
          <a:bodyPr wrap="square" lIns="0" tIns="0" rIns="0" bIns="0" rtlCol="0"/>
          <a:lstStyle/>
          <a:p>
            <a:endParaRPr/>
          </a:p>
        </p:txBody>
      </p:sp>
      <p:sp>
        <p:nvSpPr>
          <p:cNvPr id="68" name="object 68"/>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9" name="object 69"/>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70" name="object 70"/>
          <p:cNvSpPr/>
          <p:nvPr/>
        </p:nvSpPr>
        <p:spPr>
          <a:xfrm>
            <a:off x="3441700" y="4610100"/>
            <a:ext cx="3079750" cy="622300"/>
          </a:xfrm>
          <a:custGeom>
            <a:avLst/>
            <a:gdLst/>
            <a:ahLst/>
            <a:cxnLst/>
            <a:rect l="l" t="t" r="r" b="b"/>
            <a:pathLst>
              <a:path w="3079750" h="622300">
                <a:moveTo>
                  <a:pt x="2741079" y="0"/>
                </a:moveTo>
                <a:lnTo>
                  <a:pt x="103720" y="0"/>
                </a:lnTo>
                <a:lnTo>
                  <a:pt x="63345" y="8150"/>
                </a:lnTo>
                <a:lnTo>
                  <a:pt x="30376" y="30376"/>
                </a:lnTo>
                <a:lnTo>
                  <a:pt x="8150" y="63345"/>
                </a:lnTo>
                <a:lnTo>
                  <a:pt x="0" y="103720"/>
                </a:lnTo>
                <a:lnTo>
                  <a:pt x="0" y="518579"/>
                </a:lnTo>
                <a:lnTo>
                  <a:pt x="8150" y="558954"/>
                </a:lnTo>
                <a:lnTo>
                  <a:pt x="30376" y="591923"/>
                </a:lnTo>
                <a:lnTo>
                  <a:pt x="63345" y="614149"/>
                </a:lnTo>
                <a:lnTo>
                  <a:pt x="103720" y="622300"/>
                </a:lnTo>
                <a:lnTo>
                  <a:pt x="2741079" y="622300"/>
                </a:lnTo>
                <a:lnTo>
                  <a:pt x="2781454" y="614149"/>
                </a:lnTo>
                <a:lnTo>
                  <a:pt x="2814423" y="591923"/>
                </a:lnTo>
                <a:lnTo>
                  <a:pt x="2836649" y="558954"/>
                </a:lnTo>
                <a:lnTo>
                  <a:pt x="2844800" y="518579"/>
                </a:lnTo>
                <a:lnTo>
                  <a:pt x="3055032" y="363004"/>
                </a:lnTo>
                <a:lnTo>
                  <a:pt x="2844800" y="363004"/>
                </a:lnTo>
                <a:lnTo>
                  <a:pt x="2844800" y="103720"/>
                </a:lnTo>
                <a:lnTo>
                  <a:pt x="2836649" y="63345"/>
                </a:lnTo>
                <a:lnTo>
                  <a:pt x="2814423" y="30376"/>
                </a:lnTo>
                <a:lnTo>
                  <a:pt x="2781454" y="8150"/>
                </a:lnTo>
                <a:lnTo>
                  <a:pt x="2741079" y="0"/>
                </a:lnTo>
                <a:close/>
              </a:path>
              <a:path w="3079750" h="622300">
                <a:moveTo>
                  <a:pt x="3079470" y="344919"/>
                </a:moveTo>
                <a:lnTo>
                  <a:pt x="2844800" y="363004"/>
                </a:lnTo>
                <a:lnTo>
                  <a:pt x="3055032" y="363004"/>
                </a:lnTo>
                <a:lnTo>
                  <a:pt x="3079470" y="344919"/>
                </a:lnTo>
                <a:close/>
              </a:path>
            </a:pathLst>
          </a:custGeom>
          <a:solidFill>
            <a:srgbClr val="0070C0"/>
          </a:solidFill>
        </p:spPr>
        <p:txBody>
          <a:bodyPr wrap="square" lIns="0" tIns="0" rIns="0" bIns="0" rtlCol="0"/>
          <a:lstStyle/>
          <a:p>
            <a:endParaRPr/>
          </a:p>
        </p:txBody>
      </p:sp>
      <p:sp>
        <p:nvSpPr>
          <p:cNvPr id="71" name="object 71"/>
          <p:cNvSpPr txBox="1"/>
          <p:nvPr/>
        </p:nvSpPr>
        <p:spPr>
          <a:xfrm>
            <a:off x="4107053" y="4714671"/>
            <a:ext cx="1500505" cy="38481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Calibri"/>
                <a:cs typeface="Calibri"/>
              </a:rPr>
              <a:t>to </a:t>
            </a:r>
            <a:r>
              <a:rPr sz="2400" spc="10" dirty="0">
                <a:solidFill>
                  <a:srgbClr val="FFFFFF"/>
                </a:solidFill>
                <a:latin typeface="Calibri"/>
                <a:cs typeface="Calibri"/>
              </a:rPr>
              <a:t>Sprint</a:t>
            </a:r>
            <a:r>
              <a:rPr sz="2400" spc="-235" dirty="0">
                <a:solidFill>
                  <a:srgbClr val="FFFFFF"/>
                </a:solidFill>
                <a:latin typeface="Calibri"/>
                <a:cs typeface="Calibri"/>
              </a:rPr>
              <a:t> </a:t>
            </a:r>
            <a:r>
              <a:rPr sz="2400" spc="-10" dirty="0">
                <a:solidFill>
                  <a:srgbClr val="FFFFFF"/>
                </a:solidFill>
                <a:latin typeface="Calibri"/>
                <a:cs typeface="Calibri"/>
              </a:rPr>
              <a:t>3G</a:t>
            </a:r>
            <a:endParaRPr sz="2400">
              <a:latin typeface="Calibri"/>
              <a:cs typeface="Calibri"/>
            </a:endParaRPr>
          </a:p>
        </p:txBody>
      </p:sp>
      <p:sp>
        <p:nvSpPr>
          <p:cNvPr id="72" name="object 72"/>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14</a:t>
            </a:fld>
            <a:endParaRP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0955">
              <a:lnSpc>
                <a:spcPct val="100000"/>
              </a:lnSpc>
            </a:pPr>
            <a:r>
              <a:rPr spc="-15" dirty="0"/>
              <a:t>Issue 3: </a:t>
            </a:r>
            <a:r>
              <a:rPr spc="-20" dirty="0"/>
              <a:t>Long </a:t>
            </a:r>
            <a:r>
              <a:rPr spc="-25" dirty="0"/>
              <a:t>Switch </a:t>
            </a:r>
            <a:r>
              <a:rPr spc="-20" dirty="0"/>
              <a:t>Time </a:t>
            </a:r>
            <a:r>
              <a:rPr spc="-10" dirty="0"/>
              <a:t>and </a:t>
            </a:r>
            <a:r>
              <a:rPr spc="-5" dirty="0"/>
              <a:t>Service</a:t>
            </a:r>
            <a:r>
              <a:rPr spc="459" dirty="0"/>
              <a:t> </a:t>
            </a:r>
            <a:r>
              <a:rPr spc="-15" dirty="0"/>
              <a:t>Disruption</a:t>
            </a:r>
          </a:p>
        </p:txBody>
      </p:sp>
      <p:sp>
        <p:nvSpPr>
          <p:cNvPr id="5" name="object 5"/>
          <p:cNvSpPr/>
          <p:nvPr/>
        </p:nvSpPr>
        <p:spPr>
          <a:xfrm>
            <a:off x="482600" y="3873500"/>
            <a:ext cx="1511300" cy="533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588000"/>
            <a:ext cx="1231900" cy="508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8" name="object 8"/>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9" name="object 9"/>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0" name="object 10"/>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1" name="object 11"/>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5" name="object 15"/>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6" name="object 16"/>
          <p:cNvSpPr/>
          <p:nvPr/>
        </p:nvSpPr>
        <p:spPr>
          <a:xfrm>
            <a:off x="1955800" y="4381500"/>
            <a:ext cx="1028700" cy="10287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9385300" y="3822700"/>
            <a:ext cx="1816100" cy="18161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750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0" name="object 20"/>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1" name="object 21"/>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2" name="object 22"/>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3" name="object 23"/>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4" name="object 24"/>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5" name="object 25"/>
          <p:cNvSpPr/>
          <p:nvPr/>
        </p:nvSpPr>
        <p:spPr>
          <a:xfrm>
            <a:off x="3175000" y="5156200"/>
            <a:ext cx="825500" cy="76200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7" name="object 27"/>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8" name="object 28"/>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9" name="object 29"/>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0" name="object 30"/>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1" name="object 31"/>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2" name="object 32"/>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3" name="object 33"/>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4" name="object 34"/>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5" name="object 35"/>
          <p:cNvSpPr/>
          <p:nvPr/>
        </p:nvSpPr>
        <p:spPr>
          <a:xfrm>
            <a:off x="52451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5232400" y="5168900"/>
            <a:ext cx="825500" cy="762000"/>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8" name="object 38"/>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9" name="object 39"/>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0" name="object 40"/>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1" name="object 41"/>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2" name="object 42"/>
          <p:cNvSpPr/>
          <p:nvPr/>
        </p:nvSpPr>
        <p:spPr>
          <a:xfrm>
            <a:off x="70104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4" name="object 44"/>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5" name="object 45"/>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6" name="object 46"/>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7" name="object 47"/>
          <p:cNvSpPr/>
          <p:nvPr/>
        </p:nvSpPr>
        <p:spPr>
          <a:xfrm>
            <a:off x="7099300" y="5359400"/>
            <a:ext cx="368300" cy="228600"/>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9" name="object 49"/>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0" name="object 50"/>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1" name="object 51"/>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2" name="object 52"/>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3" name="object 53"/>
          <p:cNvSpPr/>
          <p:nvPr/>
        </p:nvSpPr>
        <p:spPr>
          <a:xfrm>
            <a:off x="87249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5" name="object 55"/>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6" name="object 56"/>
          <p:cNvSpPr/>
          <p:nvPr/>
        </p:nvSpPr>
        <p:spPr>
          <a:xfrm>
            <a:off x="8826500" y="5334000"/>
            <a:ext cx="355600" cy="228600"/>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6826250" y="5048250"/>
            <a:ext cx="180340" cy="413384"/>
          </a:xfrm>
          <a:custGeom>
            <a:avLst/>
            <a:gdLst/>
            <a:ahLst/>
            <a:cxnLst/>
            <a:rect l="l" t="t" r="r" b="b"/>
            <a:pathLst>
              <a:path w="180340" h="413385">
                <a:moveTo>
                  <a:pt x="0" y="0"/>
                </a:moveTo>
                <a:lnTo>
                  <a:pt x="179762" y="413262"/>
                </a:lnTo>
              </a:path>
            </a:pathLst>
          </a:custGeom>
          <a:ln w="63500">
            <a:solidFill>
              <a:srgbClr val="FFC000"/>
            </a:solidFill>
          </a:ln>
        </p:spPr>
        <p:txBody>
          <a:bodyPr wrap="square" lIns="0" tIns="0" rIns="0" bIns="0" rtlCol="0"/>
          <a:lstStyle/>
          <a:p>
            <a:endParaRPr/>
          </a:p>
        </p:txBody>
      </p:sp>
      <p:sp>
        <p:nvSpPr>
          <p:cNvPr id="58" name="object 58"/>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59" name="object 59"/>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60" name="object 60"/>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1" name="object 61"/>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2" name="object 62"/>
          <p:cNvSpPr/>
          <p:nvPr/>
        </p:nvSpPr>
        <p:spPr>
          <a:xfrm>
            <a:off x="4872367" y="2562758"/>
            <a:ext cx="2205990" cy="742315"/>
          </a:xfrm>
          <a:custGeom>
            <a:avLst/>
            <a:gdLst/>
            <a:ahLst/>
            <a:cxnLst/>
            <a:rect l="l" t="t" r="r" b="b"/>
            <a:pathLst>
              <a:path w="2205990" h="742314">
                <a:moveTo>
                  <a:pt x="34709" y="0"/>
                </a:moveTo>
                <a:lnTo>
                  <a:pt x="0" y="121526"/>
                </a:lnTo>
                <a:lnTo>
                  <a:pt x="872947" y="370941"/>
                </a:lnTo>
                <a:lnTo>
                  <a:pt x="0" y="620356"/>
                </a:lnTo>
                <a:lnTo>
                  <a:pt x="34709" y="741883"/>
                </a:lnTo>
                <a:lnTo>
                  <a:pt x="1102982" y="436664"/>
                </a:lnTo>
                <a:lnTo>
                  <a:pt x="1563044" y="436664"/>
                </a:lnTo>
                <a:lnTo>
                  <a:pt x="1333017" y="370941"/>
                </a:lnTo>
                <a:lnTo>
                  <a:pt x="1563044" y="305219"/>
                </a:lnTo>
                <a:lnTo>
                  <a:pt x="1102982" y="305219"/>
                </a:lnTo>
                <a:lnTo>
                  <a:pt x="34709" y="0"/>
                </a:lnTo>
                <a:close/>
              </a:path>
              <a:path w="2205990" h="742314">
                <a:moveTo>
                  <a:pt x="1563044" y="436664"/>
                </a:moveTo>
                <a:lnTo>
                  <a:pt x="1102982" y="436664"/>
                </a:lnTo>
                <a:lnTo>
                  <a:pt x="2171255" y="741883"/>
                </a:lnTo>
                <a:lnTo>
                  <a:pt x="2205964" y="620356"/>
                </a:lnTo>
                <a:lnTo>
                  <a:pt x="1563044" y="436664"/>
                </a:lnTo>
                <a:close/>
              </a:path>
              <a:path w="2205990" h="742314">
                <a:moveTo>
                  <a:pt x="2171255" y="0"/>
                </a:moveTo>
                <a:lnTo>
                  <a:pt x="1102982" y="305219"/>
                </a:lnTo>
                <a:lnTo>
                  <a:pt x="1563044" y="305219"/>
                </a:lnTo>
                <a:lnTo>
                  <a:pt x="2205964" y="121526"/>
                </a:lnTo>
                <a:lnTo>
                  <a:pt x="2171255" y="0"/>
                </a:lnTo>
                <a:close/>
              </a:path>
            </a:pathLst>
          </a:custGeom>
          <a:solidFill>
            <a:srgbClr val="FFFF00"/>
          </a:solidFill>
        </p:spPr>
        <p:txBody>
          <a:bodyPr wrap="square" lIns="0" tIns="0" rIns="0" bIns="0" rtlCol="0"/>
          <a:lstStyle/>
          <a:p>
            <a:endParaRPr/>
          </a:p>
        </p:txBody>
      </p:sp>
      <p:sp>
        <p:nvSpPr>
          <p:cNvPr id="63" name="object 63"/>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4" name="object 64"/>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5" name="object 65"/>
          <p:cNvSpPr/>
          <p:nvPr/>
        </p:nvSpPr>
        <p:spPr>
          <a:xfrm>
            <a:off x="757563" y="2562758"/>
            <a:ext cx="2205990" cy="742315"/>
          </a:xfrm>
          <a:custGeom>
            <a:avLst/>
            <a:gdLst/>
            <a:ahLst/>
            <a:cxnLst/>
            <a:rect l="l" t="t" r="r" b="b"/>
            <a:pathLst>
              <a:path w="2205990" h="742314">
                <a:moveTo>
                  <a:pt x="34717" y="0"/>
                </a:moveTo>
                <a:lnTo>
                  <a:pt x="0" y="121526"/>
                </a:lnTo>
                <a:lnTo>
                  <a:pt x="872951" y="370941"/>
                </a:lnTo>
                <a:lnTo>
                  <a:pt x="0" y="620356"/>
                </a:lnTo>
                <a:lnTo>
                  <a:pt x="34717" y="741883"/>
                </a:lnTo>
                <a:lnTo>
                  <a:pt x="1102986" y="436664"/>
                </a:lnTo>
                <a:lnTo>
                  <a:pt x="1563048" y="436664"/>
                </a:lnTo>
                <a:lnTo>
                  <a:pt x="1333021" y="370941"/>
                </a:lnTo>
                <a:lnTo>
                  <a:pt x="1563048" y="305219"/>
                </a:lnTo>
                <a:lnTo>
                  <a:pt x="1102986" y="305219"/>
                </a:lnTo>
                <a:lnTo>
                  <a:pt x="34717" y="0"/>
                </a:lnTo>
                <a:close/>
              </a:path>
              <a:path w="2205990" h="742314">
                <a:moveTo>
                  <a:pt x="1563048" y="436664"/>
                </a:moveTo>
                <a:lnTo>
                  <a:pt x="1102986" y="436664"/>
                </a:lnTo>
                <a:lnTo>
                  <a:pt x="2171259" y="741883"/>
                </a:lnTo>
                <a:lnTo>
                  <a:pt x="2205968" y="620356"/>
                </a:lnTo>
                <a:lnTo>
                  <a:pt x="1563048" y="436664"/>
                </a:lnTo>
                <a:close/>
              </a:path>
              <a:path w="2205990" h="742314">
                <a:moveTo>
                  <a:pt x="2171259" y="0"/>
                </a:moveTo>
                <a:lnTo>
                  <a:pt x="1102986" y="305219"/>
                </a:lnTo>
                <a:lnTo>
                  <a:pt x="1563048" y="305219"/>
                </a:lnTo>
                <a:lnTo>
                  <a:pt x="2205968" y="121526"/>
                </a:lnTo>
                <a:lnTo>
                  <a:pt x="2171259" y="0"/>
                </a:lnTo>
                <a:close/>
              </a:path>
            </a:pathLst>
          </a:custGeom>
          <a:solidFill>
            <a:srgbClr val="FFFF00"/>
          </a:solidFill>
        </p:spPr>
        <p:txBody>
          <a:bodyPr wrap="square" lIns="0" tIns="0" rIns="0" bIns="0" rtlCol="0"/>
          <a:lstStyle/>
          <a:p>
            <a:endParaRPr/>
          </a:p>
        </p:txBody>
      </p:sp>
      <p:sp>
        <p:nvSpPr>
          <p:cNvPr id="66" name="object 66"/>
          <p:cNvSpPr/>
          <p:nvPr/>
        </p:nvSpPr>
        <p:spPr>
          <a:xfrm>
            <a:off x="6197600" y="4508500"/>
            <a:ext cx="863600" cy="863600"/>
          </a:xfrm>
          <a:prstGeom prst="rect">
            <a:avLst/>
          </a:prstGeom>
          <a:blipFill>
            <a:blip r:embed="rId8" cstate="print"/>
            <a:stretch>
              <a:fillRect/>
            </a:stretch>
          </a:blipFill>
        </p:spPr>
        <p:txBody>
          <a:bodyPr wrap="square" lIns="0" tIns="0" rIns="0" bIns="0" rtlCol="0"/>
          <a:lstStyle/>
          <a:p>
            <a:endParaRPr/>
          </a:p>
        </p:txBody>
      </p:sp>
      <p:sp>
        <p:nvSpPr>
          <p:cNvPr id="67" name="object 67"/>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15</a:t>
            </a:fld>
            <a:endParaRP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0955">
              <a:lnSpc>
                <a:spcPct val="100000"/>
              </a:lnSpc>
            </a:pPr>
            <a:r>
              <a:rPr spc="-15" dirty="0"/>
              <a:t>Issue 3: </a:t>
            </a:r>
            <a:r>
              <a:rPr spc="-20" dirty="0"/>
              <a:t>Long </a:t>
            </a:r>
            <a:r>
              <a:rPr spc="-25" dirty="0"/>
              <a:t>Switch </a:t>
            </a:r>
            <a:r>
              <a:rPr spc="-20" dirty="0"/>
              <a:t>Time </a:t>
            </a:r>
            <a:r>
              <a:rPr spc="-10" dirty="0"/>
              <a:t>and </a:t>
            </a:r>
            <a:r>
              <a:rPr spc="-5" dirty="0"/>
              <a:t>Service</a:t>
            </a:r>
            <a:r>
              <a:rPr spc="459" dirty="0"/>
              <a:t> </a:t>
            </a:r>
            <a:r>
              <a:rPr spc="-15" dirty="0"/>
              <a:t>Disruption</a:t>
            </a:r>
          </a:p>
        </p:txBody>
      </p:sp>
      <p:sp>
        <p:nvSpPr>
          <p:cNvPr id="5" name="object 5"/>
          <p:cNvSpPr/>
          <p:nvPr/>
        </p:nvSpPr>
        <p:spPr>
          <a:xfrm>
            <a:off x="482600" y="3873500"/>
            <a:ext cx="1511300" cy="533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588000"/>
            <a:ext cx="1231900" cy="508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2978149" y="54673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DF00"/>
            </a:solidFill>
          </a:ln>
        </p:spPr>
        <p:txBody>
          <a:bodyPr wrap="square" lIns="0" tIns="0" rIns="0" bIns="0" rtlCol="0"/>
          <a:lstStyle/>
          <a:p>
            <a:endParaRPr/>
          </a:p>
        </p:txBody>
      </p:sp>
      <p:sp>
        <p:nvSpPr>
          <p:cNvPr id="8" name="object 8"/>
          <p:cNvSpPr/>
          <p:nvPr/>
        </p:nvSpPr>
        <p:spPr>
          <a:xfrm>
            <a:off x="3168651" y="5467350"/>
            <a:ext cx="4445" cy="577850"/>
          </a:xfrm>
          <a:custGeom>
            <a:avLst/>
            <a:gdLst/>
            <a:ahLst/>
            <a:cxnLst/>
            <a:rect l="l" t="t" r="r" b="b"/>
            <a:pathLst>
              <a:path w="4444" h="577850">
                <a:moveTo>
                  <a:pt x="4278" y="0"/>
                </a:moveTo>
                <a:lnTo>
                  <a:pt x="0" y="577516"/>
                </a:lnTo>
              </a:path>
            </a:pathLst>
          </a:custGeom>
          <a:ln w="63500">
            <a:solidFill>
              <a:srgbClr val="FFDF00"/>
            </a:solidFill>
          </a:ln>
        </p:spPr>
        <p:txBody>
          <a:bodyPr wrap="square" lIns="0" tIns="0" rIns="0" bIns="0" rtlCol="0"/>
          <a:lstStyle/>
          <a:p>
            <a:endParaRPr/>
          </a:p>
        </p:txBody>
      </p:sp>
      <p:sp>
        <p:nvSpPr>
          <p:cNvPr id="9" name="object 9"/>
          <p:cNvSpPr/>
          <p:nvPr/>
        </p:nvSpPr>
        <p:spPr>
          <a:xfrm>
            <a:off x="3397250" y="5873750"/>
            <a:ext cx="0" cy="165100"/>
          </a:xfrm>
          <a:custGeom>
            <a:avLst/>
            <a:gdLst/>
            <a:ahLst/>
            <a:cxnLst/>
            <a:rect l="l" t="t" r="r" b="b"/>
            <a:pathLst>
              <a:path h="165100">
                <a:moveTo>
                  <a:pt x="0" y="0"/>
                </a:moveTo>
                <a:lnTo>
                  <a:pt x="1" y="165004"/>
                </a:lnTo>
              </a:path>
            </a:pathLst>
          </a:custGeom>
          <a:ln w="63500">
            <a:solidFill>
              <a:srgbClr val="FFDF00"/>
            </a:solidFill>
          </a:ln>
        </p:spPr>
        <p:txBody>
          <a:bodyPr wrap="square" lIns="0" tIns="0" rIns="0" bIns="0" rtlCol="0"/>
          <a:lstStyle/>
          <a:p>
            <a:endParaRPr/>
          </a:p>
        </p:txBody>
      </p:sp>
      <p:sp>
        <p:nvSpPr>
          <p:cNvPr id="10" name="object 10"/>
          <p:cNvSpPr/>
          <p:nvPr/>
        </p:nvSpPr>
        <p:spPr>
          <a:xfrm>
            <a:off x="3270250" y="5962650"/>
            <a:ext cx="0" cy="82550"/>
          </a:xfrm>
          <a:custGeom>
            <a:avLst/>
            <a:gdLst/>
            <a:ahLst/>
            <a:cxnLst/>
            <a:rect l="l" t="t" r="r" b="b"/>
            <a:pathLst>
              <a:path h="82550">
                <a:moveTo>
                  <a:pt x="0" y="0"/>
                </a:moveTo>
                <a:lnTo>
                  <a:pt x="1" y="82502"/>
                </a:lnTo>
              </a:path>
            </a:pathLst>
          </a:custGeom>
          <a:ln w="63500">
            <a:solidFill>
              <a:srgbClr val="FFDF00"/>
            </a:solidFill>
          </a:ln>
        </p:spPr>
        <p:txBody>
          <a:bodyPr wrap="square" lIns="0" tIns="0" rIns="0" bIns="0" rtlCol="0"/>
          <a:lstStyle/>
          <a:p>
            <a:endParaRPr/>
          </a:p>
        </p:txBody>
      </p:sp>
      <p:sp>
        <p:nvSpPr>
          <p:cNvPr id="11" name="object 11"/>
          <p:cNvSpPr/>
          <p:nvPr/>
        </p:nvSpPr>
        <p:spPr>
          <a:xfrm>
            <a:off x="3003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194051" y="3892550"/>
            <a:ext cx="4445" cy="577850"/>
          </a:xfrm>
          <a:custGeom>
            <a:avLst/>
            <a:gdLst/>
            <a:ahLst/>
            <a:cxnLst/>
            <a:rect l="l" t="t" r="r" b="b"/>
            <a:pathLst>
              <a:path w="4444"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435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308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5" name="object 15"/>
          <p:cNvSpPr/>
          <p:nvPr/>
        </p:nvSpPr>
        <p:spPr>
          <a:xfrm>
            <a:off x="2584450" y="5086350"/>
            <a:ext cx="395605" cy="385445"/>
          </a:xfrm>
          <a:custGeom>
            <a:avLst/>
            <a:gdLst/>
            <a:ahLst/>
            <a:cxnLst/>
            <a:rect l="l" t="t" r="r" b="b"/>
            <a:pathLst>
              <a:path w="395605" h="385445">
                <a:moveTo>
                  <a:pt x="0" y="0"/>
                </a:moveTo>
                <a:lnTo>
                  <a:pt x="395299" y="384843"/>
                </a:lnTo>
              </a:path>
            </a:pathLst>
          </a:custGeom>
          <a:ln w="63500">
            <a:solidFill>
              <a:srgbClr val="FFDF00"/>
            </a:solidFill>
          </a:ln>
        </p:spPr>
        <p:txBody>
          <a:bodyPr wrap="square" lIns="0" tIns="0" rIns="0" bIns="0" rtlCol="0"/>
          <a:lstStyle/>
          <a:p>
            <a:endParaRPr/>
          </a:p>
        </p:txBody>
      </p:sp>
      <p:sp>
        <p:nvSpPr>
          <p:cNvPr id="16" name="object 16"/>
          <p:cNvSpPr/>
          <p:nvPr/>
        </p:nvSpPr>
        <p:spPr>
          <a:xfrm>
            <a:off x="1955800" y="4381500"/>
            <a:ext cx="1028700" cy="1028700"/>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9385300" y="3822700"/>
            <a:ext cx="1816100" cy="1816100"/>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31750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9781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0" name="object 20"/>
          <p:cNvSpPr/>
          <p:nvPr/>
        </p:nvSpPr>
        <p:spPr>
          <a:xfrm>
            <a:off x="3168651" y="5480050"/>
            <a:ext cx="4445" cy="577850"/>
          </a:xfrm>
          <a:custGeom>
            <a:avLst/>
            <a:gdLst/>
            <a:ahLst/>
            <a:cxnLst/>
            <a:rect l="l" t="t" r="r" b="b"/>
            <a:pathLst>
              <a:path w="4444" h="577850">
                <a:moveTo>
                  <a:pt x="4278" y="0"/>
                </a:moveTo>
                <a:lnTo>
                  <a:pt x="0" y="577516"/>
                </a:lnTo>
              </a:path>
            </a:pathLst>
          </a:custGeom>
          <a:ln w="63500">
            <a:solidFill>
              <a:srgbClr val="FFC000"/>
            </a:solidFill>
          </a:ln>
        </p:spPr>
        <p:txBody>
          <a:bodyPr wrap="square" lIns="0" tIns="0" rIns="0" bIns="0" rtlCol="0"/>
          <a:lstStyle/>
          <a:p>
            <a:endParaRPr/>
          </a:p>
        </p:txBody>
      </p:sp>
      <p:sp>
        <p:nvSpPr>
          <p:cNvPr id="21" name="object 21"/>
          <p:cNvSpPr/>
          <p:nvPr/>
        </p:nvSpPr>
        <p:spPr>
          <a:xfrm>
            <a:off x="3397250" y="58991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2" name="object 22"/>
          <p:cNvSpPr/>
          <p:nvPr/>
        </p:nvSpPr>
        <p:spPr>
          <a:xfrm>
            <a:off x="3536950" y="5772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3" name="object 23"/>
          <p:cNvSpPr/>
          <p:nvPr/>
        </p:nvSpPr>
        <p:spPr>
          <a:xfrm>
            <a:off x="3689350" y="5645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4" name="object 24"/>
          <p:cNvSpPr/>
          <p:nvPr/>
        </p:nvSpPr>
        <p:spPr>
          <a:xfrm>
            <a:off x="32702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5" name="object 25"/>
          <p:cNvSpPr/>
          <p:nvPr/>
        </p:nvSpPr>
        <p:spPr>
          <a:xfrm>
            <a:off x="3175000" y="5156200"/>
            <a:ext cx="825500" cy="76200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5035549"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7" name="object 27"/>
          <p:cNvSpPr/>
          <p:nvPr/>
        </p:nvSpPr>
        <p:spPr>
          <a:xfrm>
            <a:off x="52260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8" name="object 28"/>
          <p:cNvSpPr/>
          <p:nvPr/>
        </p:nvSpPr>
        <p:spPr>
          <a:xfrm>
            <a:off x="5340350" y="5975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9" name="object 29"/>
          <p:cNvSpPr/>
          <p:nvPr/>
        </p:nvSpPr>
        <p:spPr>
          <a:xfrm>
            <a:off x="5035549"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0" name="object 30"/>
          <p:cNvSpPr/>
          <p:nvPr/>
        </p:nvSpPr>
        <p:spPr>
          <a:xfrm>
            <a:off x="5226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1" name="object 31"/>
          <p:cNvSpPr/>
          <p:nvPr/>
        </p:nvSpPr>
        <p:spPr>
          <a:xfrm>
            <a:off x="5467350" y="42989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32" name="object 32"/>
          <p:cNvSpPr/>
          <p:nvPr/>
        </p:nvSpPr>
        <p:spPr>
          <a:xfrm>
            <a:off x="5607050" y="41719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33" name="object 33"/>
          <p:cNvSpPr/>
          <p:nvPr/>
        </p:nvSpPr>
        <p:spPr>
          <a:xfrm>
            <a:off x="5746750" y="40576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34" name="object 34"/>
          <p:cNvSpPr/>
          <p:nvPr/>
        </p:nvSpPr>
        <p:spPr>
          <a:xfrm>
            <a:off x="5340350" y="43878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35" name="object 35"/>
          <p:cNvSpPr/>
          <p:nvPr/>
        </p:nvSpPr>
        <p:spPr>
          <a:xfrm>
            <a:off x="52451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36" name="object 36"/>
          <p:cNvSpPr/>
          <p:nvPr/>
        </p:nvSpPr>
        <p:spPr>
          <a:xfrm>
            <a:off x="5232400" y="5168900"/>
            <a:ext cx="825500" cy="762000"/>
          </a:xfrm>
          <a:prstGeom prst="rect">
            <a:avLst/>
          </a:prstGeom>
          <a:blipFill>
            <a:blip r:embed="rId6" cstate="print"/>
            <a:stretch>
              <a:fillRect/>
            </a:stretch>
          </a:blipFill>
        </p:spPr>
        <p:txBody>
          <a:bodyPr wrap="square" lIns="0" tIns="0" rIns="0" bIns="0" rtlCol="0"/>
          <a:lstStyle/>
          <a:p>
            <a:endParaRPr/>
          </a:p>
        </p:txBody>
      </p:sp>
      <p:sp>
        <p:nvSpPr>
          <p:cNvPr id="37" name="object 37"/>
          <p:cNvSpPr/>
          <p:nvPr/>
        </p:nvSpPr>
        <p:spPr>
          <a:xfrm>
            <a:off x="68135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38" name="object 38"/>
          <p:cNvSpPr/>
          <p:nvPr/>
        </p:nvSpPr>
        <p:spPr>
          <a:xfrm>
            <a:off x="70040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39" name="object 39"/>
          <p:cNvSpPr/>
          <p:nvPr/>
        </p:nvSpPr>
        <p:spPr>
          <a:xfrm>
            <a:off x="72453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40" name="object 40"/>
          <p:cNvSpPr/>
          <p:nvPr/>
        </p:nvSpPr>
        <p:spPr>
          <a:xfrm>
            <a:off x="73850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41" name="object 41"/>
          <p:cNvSpPr/>
          <p:nvPr/>
        </p:nvSpPr>
        <p:spPr>
          <a:xfrm>
            <a:off x="71183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42" name="object 42"/>
          <p:cNvSpPr/>
          <p:nvPr/>
        </p:nvSpPr>
        <p:spPr>
          <a:xfrm>
            <a:off x="7010400" y="3606800"/>
            <a:ext cx="825500" cy="762000"/>
          </a:xfrm>
          <a:prstGeom prst="rect">
            <a:avLst/>
          </a:prstGeom>
          <a:blipFill>
            <a:blip r:embed="rId6" cstate="print"/>
            <a:stretch>
              <a:fillRect/>
            </a:stretch>
          </a:blipFill>
        </p:spPr>
        <p:txBody>
          <a:bodyPr wrap="square" lIns="0" tIns="0" rIns="0" bIns="0" rtlCol="0"/>
          <a:lstStyle/>
          <a:p>
            <a:endParaRPr/>
          </a:p>
        </p:txBody>
      </p:sp>
      <p:sp>
        <p:nvSpPr>
          <p:cNvPr id="43" name="object 43"/>
          <p:cNvSpPr/>
          <p:nvPr/>
        </p:nvSpPr>
        <p:spPr>
          <a:xfrm>
            <a:off x="67754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44" name="object 44"/>
          <p:cNvSpPr/>
          <p:nvPr/>
        </p:nvSpPr>
        <p:spPr>
          <a:xfrm>
            <a:off x="6965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45" name="object 45"/>
          <p:cNvSpPr/>
          <p:nvPr/>
        </p:nvSpPr>
        <p:spPr>
          <a:xfrm>
            <a:off x="7207250" y="5899150"/>
            <a:ext cx="0" cy="165100"/>
          </a:xfrm>
          <a:custGeom>
            <a:avLst/>
            <a:gdLst/>
            <a:ahLst/>
            <a:cxnLst/>
            <a:rect l="l" t="t" r="r" b="b"/>
            <a:pathLst>
              <a:path h="165100">
                <a:moveTo>
                  <a:pt x="0" y="0"/>
                </a:moveTo>
                <a:lnTo>
                  <a:pt x="0" y="165004"/>
                </a:lnTo>
              </a:path>
            </a:pathLst>
          </a:custGeom>
          <a:ln w="63500">
            <a:solidFill>
              <a:srgbClr val="FFC000"/>
            </a:solidFill>
          </a:ln>
        </p:spPr>
        <p:txBody>
          <a:bodyPr wrap="square" lIns="0" tIns="0" rIns="0" bIns="0" rtlCol="0"/>
          <a:lstStyle/>
          <a:p>
            <a:endParaRPr/>
          </a:p>
        </p:txBody>
      </p:sp>
      <p:sp>
        <p:nvSpPr>
          <p:cNvPr id="46" name="object 46"/>
          <p:cNvSpPr/>
          <p:nvPr/>
        </p:nvSpPr>
        <p:spPr>
          <a:xfrm>
            <a:off x="7080250" y="5975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47" name="object 47"/>
          <p:cNvSpPr/>
          <p:nvPr/>
        </p:nvSpPr>
        <p:spPr>
          <a:xfrm>
            <a:off x="7099300" y="5359400"/>
            <a:ext cx="368300" cy="228600"/>
          </a:xfrm>
          <a:prstGeom prst="rect">
            <a:avLst/>
          </a:prstGeom>
          <a:blipFill>
            <a:blip r:embed="rId7" cstate="print"/>
            <a:stretch>
              <a:fillRect/>
            </a:stretch>
          </a:blipFill>
        </p:spPr>
        <p:txBody>
          <a:bodyPr wrap="square" lIns="0" tIns="0" rIns="0" bIns="0" rtlCol="0"/>
          <a:lstStyle/>
          <a:p>
            <a:endParaRPr/>
          </a:p>
        </p:txBody>
      </p:sp>
      <p:sp>
        <p:nvSpPr>
          <p:cNvPr id="48" name="object 48"/>
          <p:cNvSpPr/>
          <p:nvPr/>
        </p:nvSpPr>
        <p:spPr>
          <a:xfrm>
            <a:off x="8578850" y="38925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49" name="object 49"/>
          <p:cNvSpPr/>
          <p:nvPr/>
        </p:nvSpPr>
        <p:spPr>
          <a:xfrm>
            <a:off x="8756651" y="38925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50" name="object 50"/>
          <p:cNvSpPr/>
          <p:nvPr/>
        </p:nvSpPr>
        <p:spPr>
          <a:xfrm>
            <a:off x="8997950" y="42989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51" name="object 51"/>
          <p:cNvSpPr/>
          <p:nvPr/>
        </p:nvSpPr>
        <p:spPr>
          <a:xfrm>
            <a:off x="9137650" y="41719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52" name="object 52"/>
          <p:cNvSpPr/>
          <p:nvPr/>
        </p:nvSpPr>
        <p:spPr>
          <a:xfrm>
            <a:off x="8870950" y="43878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53" name="object 53"/>
          <p:cNvSpPr/>
          <p:nvPr/>
        </p:nvSpPr>
        <p:spPr>
          <a:xfrm>
            <a:off x="8724900" y="3581400"/>
            <a:ext cx="825500" cy="762000"/>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8566150" y="5480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55" name="object 55"/>
          <p:cNvSpPr/>
          <p:nvPr/>
        </p:nvSpPr>
        <p:spPr>
          <a:xfrm>
            <a:off x="8743951" y="5480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56" name="object 56"/>
          <p:cNvSpPr/>
          <p:nvPr/>
        </p:nvSpPr>
        <p:spPr>
          <a:xfrm>
            <a:off x="8826500" y="5334000"/>
            <a:ext cx="355600" cy="228600"/>
          </a:xfrm>
          <a:prstGeom prst="rect">
            <a:avLst/>
          </a:prstGeom>
          <a:blipFill>
            <a:blip r:embed="rId7" cstate="print"/>
            <a:stretch>
              <a:fillRect/>
            </a:stretch>
          </a:blipFill>
        </p:spPr>
        <p:txBody>
          <a:bodyPr wrap="square" lIns="0" tIns="0" rIns="0" bIns="0" rtlCol="0"/>
          <a:lstStyle/>
          <a:p>
            <a:endParaRPr/>
          </a:p>
        </p:txBody>
      </p:sp>
      <p:sp>
        <p:nvSpPr>
          <p:cNvPr id="57" name="object 57"/>
          <p:cNvSpPr/>
          <p:nvPr/>
        </p:nvSpPr>
        <p:spPr>
          <a:xfrm>
            <a:off x="8508631" y="5245214"/>
            <a:ext cx="523240" cy="523240"/>
          </a:xfrm>
          <a:custGeom>
            <a:avLst/>
            <a:gdLst/>
            <a:ahLst/>
            <a:cxnLst/>
            <a:rect l="l" t="t" r="r" b="b"/>
            <a:pathLst>
              <a:path w="523240" h="523239">
                <a:moveTo>
                  <a:pt x="82143" y="1917"/>
                </a:moveTo>
                <a:lnTo>
                  <a:pt x="0" y="84950"/>
                </a:lnTo>
                <a:lnTo>
                  <a:pt x="178739" y="261772"/>
                </a:lnTo>
                <a:lnTo>
                  <a:pt x="1904" y="440513"/>
                </a:lnTo>
                <a:lnTo>
                  <a:pt x="84950" y="522660"/>
                </a:lnTo>
                <a:lnTo>
                  <a:pt x="261772" y="343921"/>
                </a:lnTo>
                <a:lnTo>
                  <a:pt x="427853" y="343921"/>
                </a:lnTo>
                <a:lnTo>
                  <a:pt x="343916" y="260883"/>
                </a:lnTo>
                <a:lnTo>
                  <a:pt x="425178" y="178739"/>
                </a:lnTo>
                <a:lnTo>
                  <a:pt x="260883" y="178739"/>
                </a:lnTo>
                <a:lnTo>
                  <a:pt x="82143" y="1917"/>
                </a:lnTo>
                <a:close/>
              </a:path>
              <a:path w="523240" h="523239">
                <a:moveTo>
                  <a:pt x="427853" y="343921"/>
                </a:moveTo>
                <a:lnTo>
                  <a:pt x="261772" y="343921"/>
                </a:lnTo>
                <a:lnTo>
                  <a:pt x="440512" y="520744"/>
                </a:lnTo>
                <a:lnTo>
                  <a:pt x="522655" y="437708"/>
                </a:lnTo>
                <a:lnTo>
                  <a:pt x="427853" y="343921"/>
                </a:lnTo>
                <a:close/>
              </a:path>
              <a:path w="523240" h="523239">
                <a:moveTo>
                  <a:pt x="437705" y="0"/>
                </a:moveTo>
                <a:lnTo>
                  <a:pt x="260883" y="178739"/>
                </a:lnTo>
                <a:lnTo>
                  <a:pt x="425178" y="178739"/>
                </a:lnTo>
                <a:lnTo>
                  <a:pt x="520738" y="82143"/>
                </a:lnTo>
                <a:lnTo>
                  <a:pt x="437705" y="0"/>
                </a:lnTo>
                <a:close/>
              </a:path>
            </a:pathLst>
          </a:custGeom>
          <a:solidFill>
            <a:srgbClr val="FF0000"/>
          </a:solidFill>
        </p:spPr>
        <p:txBody>
          <a:bodyPr wrap="square" lIns="0" tIns="0" rIns="0" bIns="0" rtlCol="0"/>
          <a:lstStyle/>
          <a:p>
            <a:endParaRPr/>
          </a:p>
        </p:txBody>
      </p:sp>
      <p:sp>
        <p:nvSpPr>
          <p:cNvPr id="58" name="object 58"/>
          <p:cNvSpPr txBox="1"/>
          <p:nvPr/>
        </p:nvSpPr>
        <p:spPr>
          <a:xfrm>
            <a:off x="7061301" y="4619955"/>
            <a:ext cx="1099185" cy="543560"/>
          </a:xfrm>
          <a:prstGeom prst="rect">
            <a:avLst/>
          </a:prstGeom>
        </p:spPr>
        <p:txBody>
          <a:bodyPr vert="horz" wrap="square" lIns="0" tIns="0" rIns="0" bIns="0" rtlCol="0">
            <a:spAutoFit/>
          </a:bodyPr>
          <a:lstStyle/>
          <a:p>
            <a:pPr marL="12700" marR="5080">
              <a:lnSpc>
                <a:spcPts val="2100"/>
              </a:lnSpc>
            </a:pPr>
            <a:r>
              <a:rPr sz="1800" b="1" spc="25" dirty="0">
                <a:latin typeface="Calibri"/>
                <a:cs typeface="Calibri"/>
              </a:rPr>
              <a:t>M</a:t>
            </a:r>
            <a:r>
              <a:rPr sz="1800" b="1" spc="30" dirty="0">
                <a:latin typeface="Calibri"/>
                <a:cs typeface="Calibri"/>
              </a:rPr>
              <a:t>on</a:t>
            </a:r>
            <a:r>
              <a:rPr sz="1800" b="1" spc="-45" dirty="0">
                <a:latin typeface="Calibri"/>
                <a:cs typeface="Calibri"/>
              </a:rPr>
              <a:t>i</a:t>
            </a:r>
            <a:r>
              <a:rPr sz="1800" b="1" spc="-25" dirty="0">
                <a:latin typeface="Calibri"/>
                <a:cs typeface="Calibri"/>
              </a:rPr>
              <a:t>t</a:t>
            </a:r>
            <a:r>
              <a:rPr sz="1800" b="1" spc="30" dirty="0">
                <a:latin typeface="Calibri"/>
                <a:cs typeface="Calibri"/>
              </a:rPr>
              <a:t>o</a:t>
            </a:r>
            <a:r>
              <a:rPr sz="1800" b="1" spc="-45" dirty="0">
                <a:latin typeface="Calibri"/>
                <a:cs typeface="Calibri"/>
              </a:rPr>
              <a:t>ri</a:t>
            </a:r>
            <a:r>
              <a:rPr sz="1800" b="1" spc="30" dirty="0">
                <a:latin typeface="Calibri"/>
                <a:cs typeface="Calibri"/>
              </a:rPr>
              <a:t>n</a:t>
            </a:r>
            <a:r>
              <a:rPr sz="1800" b="1" dirty="0">
                <a:latin typeface="Calibri"/>
                <a:cs typeface="Calibri"/>
              </a:rPr>
              <a:t>g  </a:t>
            </a:r>
            <a:r>
              <a:rPr sz="1800" b="1" spc="-5" dirty="0">
                <a:latin typeface="Calibri"/>
                <a:cs typeface="Calibri"/>
              </a:rPr>
              <a:t>networks…</a:t>
            </a:r>
            <a:endParaRPr sz="1800">
              <a:latin typeface="Calibri"/>
              <a:cs typeface="Calibri"/>
            </a:endParaRPr>
          </a:p>
        </p:txBody>
      </p:sp>
      <p:sp>
        <p:nvSpPr>
          <p:cNvPr id="59" name="object 59"/>
          <p:cNvSpPr/>
          <p:nvPr/>
        </p:nvSpPr>
        <p:spPr>
          <a:xfrm>
            <a:off x="8566150" y="4425946"/>
            <a:ext cx="137795" cy="387985"/>
          </a:xfrm>
          <a:custGeom>
            <a:avLst/>
            <a:gdLst/>
            <a:ahLst/>
            <a:cxnLst/>
            <a:rect l="l" t="t" r="r" b="b"/>
            <a:pathLst>
              <a:path w="137795" h="387985">
                <a:moveTo>
                  <a:pt x="0" y="387455"/>
                </a:moveTo>
                <a:lnTo>
                  <a:pt x="137805" y="0"/>
                </a:lnTo>
              </a:path>
            </a:pathLst>
          </a:custGeom>
          <a:ln w="63500">
            <a:solidFill>
              <a:srgbClr val="EF248C"/>
            </a:solidFill>
          </a:ln>
        </p:spPr>
        <p:txBody>
          <a:bodyPr wrap="square" lIns="0" tIns="0" rIns="0" bIns="0" rtlCol="0"/>
          <a:lstStyle/>
          <a:p>
            <a:endParaRPr/>
          </a:p>
        </p:txBody>
      </p:sp>
      <p:sp>
        <p:nvSpPr>
          <p:cNvPr id="60" name="object 60"/>
          <p:cNvSpPr/>
          <p:nvPr/>
        </p:nvSpPr>
        <p:spPr>
          <a:xfrm>
            <a:off x="215900" y="3581400"/>
            <a:ext cx="6108700" cy="2565400"/>
          </a:xfrm>
          <a:prstGeom prst="rect">
            <a:avLst/>
          </a:prstGeom>
          <a:blipFill>
            <a:blip r:embed="rId8" cstate="print"/>
            <a:stretch>
              <a:fillRect/>
            </a:stretch>
          </a:blipFill>
        </p:spPr>
        <p:txBody>
          <a:bodyPr wrap="square" lIns="0" tIns="0" rIns="0" bIns="0" rtlCol="0"/>
          <a:lstStyle/>
          <a:p>
            <a:endParaRPr/>
          </a:p>
        </p:txBody>
      </p:sp>
      <p:sp>
        <p:nvSpPr>
          <p:cNvPr id="61" name="object 61"/>
          <p:cNvSpPr txBox="1"/>
          <p:nvPr/>
        </p:nvSpPr>
        <p:spPr>
          <a:xfrm>
            <a:off x="916939" y="1473606"/>
            <a:ext cx="7455534" cy="447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Exhaustive </a:t>
            </a:r>
            <a:r>
              <a:rPr sz="2800" dirty="0">
                <a:latin typeface="Calibri"/>
                <a:cs typeface="Calibri"/>
              </a:rPr>
              <a:t>search </a:t>
            </a:r>
            <a:r>
              <a:rPr sz="2800" spc="-15" dirty="0">
                <a:latin typeface="Calibri"/>
                <a:cs typeface="Calibri"/>
              </a:rPr>
              <a:t>for </a:t>
            </a:r>
            <a:r>
              <a:rPr sz="2800" spc="-30" dirty="0">
                <a:latin typeface="Calibri"/>
                <a:cs typeface="Calibri"/>
              </a:rPr>
              <a:t>all </a:t>
            </a:r>
            <a:r>
              <a:rPr sz="2800" spc="-5" dirty="0">
                <a:latin typeface="Calibri"/>
                <a:cs typeface="Calibri"/>
              </a:rPr>
              <a:t>possible carrier</a:t>
            </a:r>
            <a:r>
              <a:rPr sz="2800" spc="-30" dirty="0">
                <a:latin typeface="Calibri"/>
                <a:cs typeface="Calibri"/>
              </a:rPr>
              <a:t> </a:t>
            </a:r>
            <a:r>
              <a:rPr sz="2800" spc="5" dirty="0">
                <a:latin typeface="Calibri"/>
                <a:cs typeface="Calibri"/>
              </a:rPr>
              <a:t>networks</a:t>
            </a:r>
            <a:endParaRPr sz="2800">
              <a:latin typeface="Calibri"/>
              <a:cs typeface="Calibri"/>
            </a:endParaRPr>
          </a:p>
        </p:txBody>
      </p:sp>
      <p:sp>
        <p:nvSpPr>
          <p:cNvPr id="62" name="object 62"/>
          <p:cNvSpPr/>
          <p:nvPr/>
        </p:nvSpPr>
        <p:spPr>
          <a:xfrm>
            <a:off x="85344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3" name="object 63"/>
          <p:cNvSpPr txBox="1"/>
          <p:nvPr/>
        </p:nvSpPr>
        <p:spPr>
          <a:xfrm>
            <a:off x="8671026" y="2380475"/>
            <a:ext cx="3008630" cy="1096645"/>
          </a:xfrm>
          <a:prstGeom prst="rect">
            <a:avLst/>
          </a:prstGeom>
        </p:spPr>
        <p:txBody>
          <a:bodyPr vert="horz" wrap="square" lIns="0" tIns="0" rIns="0" bIns="0" rtlCol="0">
            <a:spAutoFit/>
          </a:bodyPr>
          <a:lstStyle/>
          <a:p>
            <a:pPr marL="12700" marR="5080" indent="3810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64" name="object 64"/>
          <p:cNvSpPr/>
          <p:nvPr/>
        </p:nvSpPr>
        <p:spPr>
          <a:xfrm>
            <a:off x="9187256" y="2550071"/>
            <a:ext cx="2199640" cy="742315"/>
          </a:xfrm>
          <a:custGeom>
            <a:avLst/>
            <a:gdLst/>
            <a:ahLst/>
            <a:cxnLst/>
            <a:rect l="l" t="t" r="r" b="b"/>
            <a:pathLst>
              <a:path w="2199640" h="742314">
                <a:moveTo>
                  <a:pt x="34823" y="0"/>
                </a:moveTo>
                <a:lnTo>
                  <a:pt x="0" y="121500"/>
                </a:lnTo>
                <a:lnTo>
                  <a:pt x="870356" y="370928"/>
                </a:lnTo>
                <a:lnTo>
                  <a:pt x="0" y="620356"/>
                </a:lnTo>
                <a:lnTo>
                  <a:pt x="34823" y="741857"/>
                </a:lnTo>
                <a:lnTo>
                  <a:pt x="1099743" y="436664"/>
                </a:lnTo>
                <a:lnTo>
                  <a:pt x="1558498" y="436664"/>
                </a:lnTo>
                <a:lnTo>
                  <a:pt x="1329118" y="370928"/>
                </a:lnTo>
                <a:lnTo>
                  <a:pt x="1558498" y="305193"/>
                </a:lnTo>
                <a:lnTo>
                  <a:pt x="1099743" y="305193"/>
                </a:lnTo>
                <a:lnTo>
                  <a:pt x="34823" y="0"/>
                </a:lnTo>
                <a:close/>
              </a:path>
              <a:path w="2199640" h="742314">
                <a:moveTo>
                  <a:pt x="1558498" y="436664"/>
                </a:moveTo>
                <a:lnTo>
                  <a:pt x="1099743" y="436664"/>
                </a:lnTo>
                <a:lnTo>
                  <a:pt x="2164664" y="741857"/>
                </a:lnTo>
                <a:lnTo>
                  <a:pt x="2199487" y="620356"/>
                </a:lnTo>
                <a:lnTo>
                  <a:pt x="1558498" y="436664"/>
                </a:lnTo>
                <a:close/>
              </a:path>
              <a:path w="2199640" h="742314">
                <a:moveTo>
                  <a:pt x="2164664" y="0"/>
                </a:moveTo>
                <a:lnTo>
                  <a:pt x="1099743" y="305193"/>
                </a:lnTo>
                <a:lnTo>
                  <a:pt x="1558498" y="305193"/>
                </a:lnTo>
                <a:lnTo>
                  <a:pt x="2199487" y="121500"/>
                </a:lnTo>
                <a:lnTo>
                  <a:pt x="2164664" y="0"/>
                </a:lnTo>
                <a:close/>
              </a:path>
            </a:pathLst>
          </a:custGeom>
          <a:solidFill>
            <a:srgbClr val="FFFF00"/>
          </a:solidFill>
        </p:spPr>
        <p:txBody>
          <a:bodyPr wrap="square" lIns="0" tIns="0" rIns="0" bIns="0" rtlCol="0"/>
          <a:lstStyle/>
          <a:p>
            <a:endParaRPr/>
          </a:p>
        </p:txBody>
      </p:sp>
      <p:sp>
        <p:nvSpPr>
          <p:cNvPr id="65" name="object 65"/>
          <p:cNvSpPr/>
          <p:nvPr/>
        </p:nvSpPr>
        <p:spPr>
          <a:xfrm>
            <a:off x="4330700" y="2349500"/>
            <a:ext cx="3289300" cy="1168400"/>
          </a:xfrm>
          <a:custGeom>
            <a:avLst/>
            <a:gdLst/>
            <a:ahLst/>
            <a:cxnLst/>
            <a:rect l="l" t="t" r="r" b="b"/>
            <a:pathLst>
              <a:path w="3289300" h="1168400">
                <a:moveTo>
                  <a:pt x="3094558" y="0"/>
                </a:moveTo>
                <a:lnTo>
                  <a:pt x="194729" y="0"/>
                </a:lnTo>
                <a:lnTo>
                  <a:pt x="150080" y="5143"/>
                </a:lnTo>
                <a:lnTo>
                  <a:pt x="109093" y="19793"/>
                </a:lnTo>
                <a:lnTo>
                  <a:pt x="72936" y="42781"/>
                </a:lnTo>
                <a:lnTo>
                  <a:pt x="42780" y="72939"/>
                </a:lnTo>
                <a:lnTo>
                  <a:pt x="19792" y="109097"/>
                </a:lnTo>
                <a:lnTo>
                  <a:pt x="5143" y="150088"/>
                </a:lnTo>
                <a:lnTo>
                  <a:pt x="0" y="194741"/>
                </a:lnTo>
                <a:lnTo>
                  <a:pt x="0" y="973670"/>
                </a:lnTo>
                <a:lnTo>
                  <a:pt x="5143" y="1018319"/>
                </a:lnTo>
                <a:lnTo>
                  <a:pt x="19792" y="1059306"/>
                </a:lnTo>
                <a:lnTo>
                  <a:pt x="42780" y="1095463"/>
                </a:lnTo>
                <a:lnTo>
                  <a:pt x="72936" y="1125619"/>
                </a:lnTo>
                <a:lnTo>
                  <a:pt x="109093" y="1148607"/>
                </a:lnTo>
                <a:lnTo>
                  <a:pt x="150080" y="1163256"/>
                </a:lnTo>
                <a:lnTo>
                  <a:pt x="194729" y="1168400"/>
                </a:lnTo>
                <a:lnTo>
                  <a:pt x="3094558" y="1168400"/>
                </a:lnTo>
                <a:lnTo>
                  <a:pt x="3139211" y="1163256"/>
                </a:lnTo>
                <a:lnTo>
                  <a:pt x="3180202" y="1148607"/>
                </a:lnTo>
                <a:lnTo>
                  <a:pt x="3216360" y="1125619"/>
                </a:lnTo>
                <a:lnTo>
                  <a:pt x="3246518" y="1095463"/>
                </a:lnTo>
                <a:lnTo>
                  <a:pt x="3269506" y="1059306"/>
                </a:lnTo>
                <a:lnTo>
                  <a:pt x="3284156" y="1018319"/>
                </a:lnTo>
                <a:lnTo>
                  <a:pt x="3289300" y="973670"/>
                </a:lnTo>
                <a:lnTo>
                  <a:pt x="3289300" y="194741"/>
                </a:lnTo>
                <a:lnTo>
                  <a:pt x="3284156" y="150088"/>
                </a:lnTo>
                <a:lnTo>
                  <a:pt x="3269506" y="109097"/>
                </a:lnTo>
                <a:lnTo>
                  <a:pt x="3246518" y="72939"/>
                </a:lnTo>
                <a:lnTo>
                  <a:pt x="3216360" y="42781"/>
                </a:lnTo>
                <a:lnTo>
                  <a:pt x="3180202" y="19793"/>
                </a:lnTo>
                <a:lnTo>
                  <a:pt x="3139211" y="5143"/>
                </a:lnTo>
                <a:lnTo>
                  <a:pt x="3094558" y="0"/>
                </a:lnTo>
                <a:close/>
              </a:path>
            </a:pathLst>
          </a:custGeom>
          <a:solidFill>
            <a:srgbClr val="0070C0"/>
          </a:solidFill>
        </p:spPr>
        <p:txBody>
          <a:bodyPr wrap="square" lIns="0" tIns="0" rIns="0" bIns="0" rtlCol="0"/>
          <a:lstStyle/>
          <a:p>
            <a:endParaRPr/>
          </a:p>
        </p:txBody>
      </p:sp>
      <p:sp>
        <p:nvSpPr>
          <p:cNvPr id="66" name="object 66"/>
          <p:cNvSpPr txBox="1"/>
          <p:nvPr/>
        </p:nvSpPr>
        <p:spPr>
          <a:xfrm>
            <a:off x="4482541" y="2380475"/>
            <a:ext cx="2996565" cy="1096645"/>
          </a:xfrm>
          <a:prstGeom prst="rect">
            <a:avLst/>
          </a:prstGeom>
        </p:spPr>
        <p:txBody>
          <a:bodyPr vert="horz" wrap="square" lIns="0" tIns="0" rIns="0" bIns="0" rtlCol="0">
            <a:spAutoFit/>
          </a:bodyPr>
          <a:lstStyle/>
          <a:p>
            <a:pPr marL="736600" marR="5080" indent="-723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a:t>
            </a:r>
            <a:r>
              <a:rPr sz="3600" spc="-50" dirty="0">
                <a:solidFill>
                  <a:srgbClr val="FFFFFF"/>
                </a:solidFill>
                <a:latin typeface="Calibri"/>
                <a:cs typeface="Calibri"/>
              </a:rPr>
              <a:t> </a:t>
            </a:r>
            <a:r>
              <a:rPr sz="3600" spc="-5" dirty="0">
                <a:solidFill>
                  <a:srgbClr val="FFFFFF"/>
                </a:solidFill>
                <a:latin typeface="Calibri"/>
                <a:cs typeface="Calibri"/>
              </a:rPr>
              <a:t>wise  </a:t>
            </a:r>
            <a:r>
              <a:rPr sz="3600" spc="-15" dirty="0">
                <a:solidFill>
                  <a:srgbClr val="FFFFFF"/>
                </a:solidFill>
                <a:latin typeface="Calibri"/>
                <a:cs typeface="Calibri"/>
              </a:rPr>
              <a:t>decision</a:t>
            </a:r>
            <a:endParaRPr sz="3600">
              <a:latin typeface="Calibri"/>
              <a:cs typeface="Calibri"/>
            </a:endParaRPr>
          </a:p>
        </p:txBody>
      </p:sp>
      <p:sp>
        <p:nvSpPr>
          <p:cNvPr id="67" name="object 67"/>
          <p:cNvSpPr/>
          <p:nvPr/>
        </p:nvSpPr>
        <p:spPr>
          <a:xfrm>
            <a:off x="4872367" y="2562758"/>
            <a:ext cx="2205990" cy="742315"/>
          </a:xfrm>
          <a:custGeom>
            <a:avLst/>
            <a:gdLst/>
            <a:ahLst/>
            <a:cxnLst/>
            <a:rect l="l" t="t" r="r" b="b"/>
            <a:pathLst>
              <a:path w="2205990" h="742314">
                <a:moveTo>
                  <a:pt x="34709" y="0"/>
                </a:moveTo>
                <a:lnTo>
                  <a:pt x="0" y="121526"/>
                </a:lnTo>
                <a:lnTo>
                  <a:pt x="872947" y="370941"/>
                </a:lnTo>
                <a:lnTo>
                  <a:pt x="0" y="620356"/>
                </a:lnTo>
                <a:lnTo>
                  <a:pt x="34709" y="741883"/>
                </a:lnTo>
                <a:lnTo>
                  <a:pt x="1102982" y="436664"/>
                </a:lnTo>
                <a:lnTo>
                  <a:pt x="1563044" y="436664"/>
                </a:lnTo>
                <a:lnTo>
                  <a:pt x="1333017" y="370941"/>
                </a:lnTo>
                <a:lnTo>
                  <a:pt x="1563044" y="305219"/>
                </a:lnTo>
                <a:lnTo>
                  <a:pt x="1102982" y="305219"/>
                </a:lnTo>
                <a:lnTo>
                  <a:pt x="34709" y="0"/>
                </a:lnTo>
                <a:close/>
              </a:path>
              <a:path w="2205990" h="742314">
                <a:moveTo>
                  <a:pt x="1563044" y="436664"/>
                </a:moveTo>
                <a:lnTo>
                  <a:pt x="1102982" y="436664"/>
                </a:lnTo>
                <a:lnTo>
                  <a:pt x="2171255" y="741883"/>
                </a:lnTo>
                <a:lnTo>
                  <a:pt x="2205964" y="620356"/>
                </a:lnTo>
                <a:lnTo>
                  <a:pt x="1563044" y="436664"/>
                </a:lnTo>
                <a:close/>
              </a:path>
              <a:path w="2205990" h="742314">
                <a:moveTo>
                  <a:pt x="2171255" y="0"/>
                </a:moveTo>
                <a:lnTo>
                  <a:pt x="1102982" y="305219"/>
                </a:lnTo>
                <a:lnTo>
                  <a:pt x="1563044" y="305219"/>
                </a:lnTo>
                <a:lnTo>
                  <a:pt x="2205964" y="121526"/>
                </a:lnTo>
                <a:lnTo>
                  <a:pt x="2171255" y="0"/>
                </a:lnTo>
                <a:close/>
              </a:path>
            </a:pathLst>
          </a:custGeom>
          <a:solidFill>
            <a:srgbClr val="FFFF00"/>
          </a:solidFill>
        </p:spPr>
        <p:txBody>
          <a:bodyPr wrap="square" lIns="0" tIns="0" rIns="0" bIns="0" rtlCol="0"/>
          <a:lstStyle/>
          <a:p>
            <a:endParaRPr/>
          </a:p>
        </p:txBody>
      </p:sp>
      <p:sp>
        <p:nvSpPr>
          <p:cNvPr id="68" name="object 68"/>
          <p:cNvSpPr/>
          <p:nvPr/>
        </p:nvSpPr>
        <p:spPr>
          <a:xfrm>
            <a:off x="127000" y="2349500"/>
            <a:ext cx="3302000" cy="1168400"/>
          </a:xfrm>
          <a:custGeom>
            <a:avLst/>
            <a:gdLst/>
            <a:ahLst/>
            <a:cxnLst/>
            <a:rect l="l" t="t" r="r" b="b"/>
            <a:pathLst>
              <a:path w="3302000" h="1168400">
                <a:moveTo>
                  <a:pt x="3107258" y="0"/>
                </a:moveTo>
                <a:lnTo>
                  <a:pt x="194736" y="0"/>
                </a:lnTo>
                <a:lnTo>
                  <a:pt x="150085" y="5143"/>
                </a:lnTo>
                <a:lnTo>
                  <a:pt x="109096" y="19793"/>
                </a:lnTo>
                <a:lnTo>
                  <a:pt x="72938" y="42781"/>
                </a:lnTo>
                <a:lnTo>
                  <a:pt x="42781" y="72939"/>
                </a:lnTo>
                <a:lnTo>
                  <a:pt x="19793" y="109097"/>
                </a:lnTo>
                <a:lnTo>
                  <a:pt x="5143" y="150088"/>
                </a:lnTo>
                <a:lnTo>
                  <a:pt x="0" y="194741"/>
                </a:lnTo>
                <a:lnTo>
                  <a:pt x="0" y="973658"/>
                </a:lnTo>
                <a:lnTo>
                  <a:pt x="5143" y="1018311"/>
                </a:lnTo>
                <a:lnTo>
                  <a:pt x="19793" y="1059302"/>
                </a:lnTo>
                <a:lnTo>
                  <a:pt x="42781" y="1095460"/>
                </a:lnTo>
                <a:lnTo>
                  <a:pt x="72938" y="1125618"/>
                </a:lnTo>
                <a:lnTo>
                  <a:pt x="109096" y="1148606"/>
                </a:lnTo>
                <a:lnTo>
                  <a:pt x="150085" y="1163256"/>
                </a:lnTo>
                <a:lnTo>
                  <a:pt x="194736" y="1168400"/>
                </a:lnTo>
                <a:lnTo>
                  <a:pt x="3107258" y="1168400"/>
                </a:lnTo>
                <a:lnTo>
                  <a:pt x="3151911" y="1163256"/>
                </a:lnTo>
                <a:lnTo>
                  <a:pt x="3192902" y="1148606"/>
                </a:lnTo>
                <a:lnTo>
                  <a:pt x="3229060" y="1125618"/>
                </a:lnTo>
                <a:lnTo>
                  <a:pt x="3259218" y="1095460"/>
                </a:lnTo>
                <a:lnTo>
                  <a:pt x="3282206" y="1059302"/>
                </a:lnTo>
                <a:lnTo>
                  <a:pt x="3296856" y="1018311"/>
                </a:lnTo>
                <a:lnTo>
                  <a:pt x="3302000" y="973658"/>
                </a:lnTo>
                <a:lnTo>
                  <a:pt x="3302000" y="194741"/>
                </a:lnTo>
                <a:lnTo>
                  <a:pt x="3296856" y="150088"/>
                </a:lnTo>
                <a:lnTo>
                  <a:pt x="3282206" y="109097"/>
                </a:lnTo>
                <a:lnTo>
                  <a:pt x="3259218" y="72939"/>
                </a:lnTo>
                <a:lnTo>
                  <a:pt x="3229060" y="42781"/>
                </a:lnTo>
                <a:lnTo>
                  <a:pt x="3192902" y="19793"/>
                </a:lnTo>
                <a:lnTo>
                  <a:pt x="3151911" y="5143"/>
                </a:lnTo>
                <a:lnTo>
                  <a:pt x="3107258" y="0"/>
                </a:lnTo>
                <a:close/>
              </a:path>
            </a:pathLst>
          </a:custGeom>
          <a:solidFill>
            <a:srgbClr val="0070C0"/>
          </a:solidFill>
        </p:spPr>
        <p:txBody>
          <a:bodyPr wrap="square" lIns="0" tIns="0" rIns="0" bIns="0" rtlCol="0"/>
          <a:lstStyle/>
          <a:p>
            <a:endParaRPr/>
          </a:p>
        </p:txBody>
      </p:sp>
      <p:sp>
        <p:nvSpPr>
          <p:cNvPr id="69" name="object 69"/>
          <p:cNvSpPr txBox="1"/>
          <p:nvPr/>
        </p:nvSpPr>
        <p:spPr>
          <a:xfrm>
            <a:off x="344827" y="2380475"/>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70" name="object 70"/>
          <p:cNvSpPr/>
          <p:nvPr/>
        </p:nvSpPr>
        <p:spPr>
          <a:xfrm>
            <a:off x="757563" y="2562758"/>
            <a:ext cx="2205990" cy="742315"/>
          </a:xfrm>
          <a:custGeom>
            <a:avLst/>
            <a:gdLst/>
            <a:ahLst/>
            <a:cxnLst/>
            <a:rect l="l" t="t" r="r" b="b"/>
            <a:pathLst>
              <a:path w="2205990" h="742314">
                <a:moveTo>
                  <a:pt x="34717" y="0"/>
                </a:moveTo>
                <a:lnTo>
                  <a:pt x="0" y="121526"/>
                </a:lnTo>
                <a:lnTo>
                  <a:pt x="872951" y="370941"/>
                </a:lnTo>
                <a:lnTo>
                  <a:pt x="0" y="620356"/>
                </a:lnTo>
                <a:lnTo>
                  <a:pt x="34717" y="741883"/>
                </a:lnTo>
                <a:lnTo>
                  <a:pt x="1102986" y="436664"/>
                </a:lnTo>
                <a:lnTo>
                  <a:pt x="1563048" y="436664"/>
                </a:lnTo>
                <a:lnTo>
                  <a:pt x="1333021" y="370941"/>
                </a:lnTo>
                <a:lnTo>
                  <a:pt x="1563048" y="305219"/>
                </a:lnTo>
                <a:lnTo>
                  <a:pt x="1102986" y="305219"/>
                </a:lnTo>
                <a:lnTo>
                  <a:pt x="34717" y="0"/>
                </a:lnTo>
                <a:close/>
              </a:path>
              <a:path w="2205990" h="742314">
                <a:moveTo>
                  <a:pt x="1563048" y="436664"/>
                </a:moveTo>
                <a:lnTo>
                  <a:pt x="1102986" y="436664"/>
                </a:lnTo>
                <a:lnTo>
                  <a:pt x="2171259" y="741883"/>
                </a:lnTo>
                <a:lnTo>
                  <a:pt x="2205968" y="620356"/>
                </a:lnTo>
                <a:lnTo>
                  <a:pt x="1563048" y="436664"/>
                </a:lnTo>
                <a:close/>
              </a:path>
              <a:path w="2205990" h="742314">
                <a:moveTo>
                  <a:pt x="2171259" y="0"/>
                </a:moveTo>
                <a:lnTo>
                  <a:pt x="1102986" y="305219"/>
                </a:lnTo>
                <a:lnTo>
                  <a:pt x="1563048" y="305219"/>
                </a:lnTo>
                <a:lnTo>
                  <a:pt x="2205968" y="121526"/>
                </a:lnTo>
                <a:lnTo>
                  <a:pt x="2171259" y="0"/>
                </a:lnTo>
                <a:close/>
              </a:path>
            </a:pathLst>
          </a:custGeom>
          <a:solidFill>
            <a:srgbClr val="FFFF00"/>
          </a:solidFill>
        </p:spPr>
        <p:txBody>
          <a:bodyPr wrap="square" lIns="0" tIns="0" rIns="0" bIns="0" rtlCol="0"/>
          <a:lstStyle/>
          <a:p>
            <a:endParaRPr/>
          </a:p>
        </p:txBody>
      </p:sp>
      <p:sp>
        <p:nvSpPr>
          <p:cNvPr id="71" name="object 71"/>
          <p:cNvSpPr/>
          <p:nvPr/>
        </p:nvSpPr>
        <p:spPr>
          <a:xfrm>
            <a:off x="7912100" y="4508500"/>
            <a:ext cx="876300" cy="863600"/>
          </a:xfrm>
          <a:prstGeom prst="rect">
            <a:avLst/>
          </a:prstGeom>
          <a:blipFill>
            <a:blip r:embed="rId9" cstate="print"/>
            <a:stretch>
              <a:fillRect/>
            </a:stretch>
          </a:blipFill>
        </p:spPr>
        <p:txBody>
          <a:bodyPr wrap="square" lIns="0" tIns="0" rIns="0" bIns="0" rtlCol="0"/>
          <a:lstStyle/>
          <a:p>
            <a:endParaRPr/>
          </a:p>
        </p:txBody>
      </p:sp>
      <p:sp>
        <p:nvSpPr>
          <p:cNvPr id="72" name="object 72"/>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090420">
              <a:lnSpc>
                <a:spcPct val="100000"/>
              </a:lnSpc>
            </a:pPr>
            <a:r>
              <a:rPr spc="-15" dirty="0"/>
              <a:t>Reality of Multi-Carrier</a:t>
            </a:r>
            <a:r>
              <a:rPr spc="225" dirty="0"/>
              <a:t> </a:t>
            </a:r>
            <a:r>
              <a:rPr dirty="0"/>
              <a:t>Access</a:t>
            </a:r>
          </a:p>
        </p:txBody>
      </p:sp>
      <p:sp>
        <p:nvSpPr>
          <p:cNvPr id="4" name="object 4"/>
          <p:cNvSpPr/>
          <p:nvPr/>
        </p:nvSpPr>
        <p:spPr>
          <a:xfrm>
            <a:off x="495300" y="1168400"/>
            <a:ext cx="3263900" cy="1727200"/>
          </a:xfrm>
          <a:custGeom>
            <a:avLst/>
            <a:gdLst/>
            <a:ahLst/>
            <a:cxnLst/>
            <a:rect l="l" t="t" r="r" b="b"/>
            <a:pathLst>
              <a:path w="3263900" h="1727200">
                <a:moveTo>
                  <a:pt x="2976029" y="0"/>
                </a:moveTo>
                <a:lnTo>
                  <a:pt x="287872" y="0"/>
                </a:lnTo>
                <a:lnTo>
                  <a:pt x="241177" y="3767"/>
                </a:lnTo>
                <a:lnTo>
                  <a:pt x="196882" y="14675"/>
                </a:lnTo>
                <a:lnTo>
                  <a:pt x="155578" y="32130"/>
                </a:lnTo>
                <a:lnTo>
                  <a:pt x="117858" y="55541"/>
                </a:lnTo>
                <a:lnTo>
                  <a:pt x="84315" y="84313"/>
                </a:lnTo>
                <a:lnTo>
                  <a:pt x="55542" y="117856"/>
                </a:lnTo>
                <a:lnTo>
                  <a:pt x="32131" y="155575"/>
                </a:lnTo>
                <a:lnTo>
                  <a:pt x="14675" y="196879"/>
                </a:lnTo>
                <a:lnTo>
                  <a:pt x="3767" y="241175"/>
                </a:lnTo>
                <a:lnTo>
                  <a:pt x="0" y="287870"/>
                </a:lnTo>
                <a:lnTo>
                  <a:pt x="0" y="1439329"/>
                </a:lnTo>
                <a:lnTo>
                  <a:pt x="3767" y="1486024"/>
                </a:lnTo>
                <a:lnTo>
                  <a:pt x="14675" y="1530320"/>
                </a:lnTo>
                <a:lnTo>
                  <a:pt x="32131" y="1571624"/>
                </a:lnTo>
                <a:lnTo>
                  <a:pt x="55542" y="1609343"/>
                </a:lnTo>
                <a:lnTo>
                  <a:pt x="84315" y="1642886"/>
                </a:lnTo>
                <a:lnTo>
                  <a:pt x="117858" y="1671658"/>
                </a:lnTo>
                <a:lnTo>
                  <a:pt x="155578" y="1695069"/>
                </a:lnTo>
                <a:lnTo>
                  <a:pt x="196882" y="1712524"/>
                </a:lnTo>
                <a:lnTo>
                  <a:pt x="241177" y="1723432"/>
                </a:lnTo>
                <a:lnTo>
                  <a:pt x="287872"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5" name="object 5"/>
          <p:cNvSpPr txBox="1"/>
          <p:nvPr/>
        </p:nvSpPr>
        <p:spPr>
          <a:xfrm>
            <a:off x="682431" y="1476451"/>
            <a:ext cx="2869565" cy="1096645"/>
          </a:xfrm>
          <a:prstGeom prst="rect">
            <a:avLst/>
          </a:prstGeom>
        </p:spPr>
        <p:txBody>
          <a:bodyPr vert="horz" wrap="square" lIns="0" tIns="0" rIns="0" bIns="0" rtlCol="0">
            <a:spAutoFit/>
          </a:bodyPr>
          <a:lstStyle/>
          <a:p>
            <a:pPr marL="12700" marR="5080" indent="4699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 name="object 6"/>
          <p:cNvSpPr/>
          <p:nvPr/>
        </p:nvSpPr>
        <p:spPr>
          <a:xfrm>
            <a:off x="4483100" y="1168400"/>
            <a:ext cx="3263900" cy="1727200"/>
          </a:xfrm>
          <a:custGeom>
            <a:avLst/>
            <a:gdLst/>
            <a:ahLst/>
            <a:cxnLst/>
            <a:rect l="l" t="t" r="r" b="b"/>
            <a:pathLst>
              <a:path w="3263900" h="1727200">
                <a:moveTo>
                  <a:pt x="29760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7" name="object 7"/>
          <p:cNvSpPr txBox="1"/>
          <p:nvPr/>
        </p:nvSpPr>
        <p:spPr>
          <a:xfrm>
            <a:off x="4862880" y="1476451"/>
            <a:ext cx="2487930" cy="1096645"/>
          </a:xfrm>
          <a:prstGeom prst="rect">
            <a:avLst/>
          </a:prstGeom>
        </p:spPr>
        <p:txBody>
          <a:bodyPr vert="horz" wrap="square" lIns="0" tIns="0" rIns="0" bIns="0" rtlCol="0">
            <a:spAutoFit/>
          </a:bodyPr>
          <a:lstStyle/>
          <a:p>
            <a:pPr marL="12700" marR="5080" indent="215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  </a:t>
            </a:r>
            <a:r>
              <a:rPr sz="3600" spc="-5" dirty="0">
                <a:solidFill>
                  <a:srgbClr val="FFFFFF"/>
                </a:solidFill>
                <a:latin typeface="Calibri"/>
                <a:cs typeface="Calibri"/>
              </a:rPr>
              <a:t>wise</a:t>
            </a:r>
            <a:r>
              <a:rPr sz="3600" spc="-70" dirty="0">
                <a:solidFill>
                  <a:srgbClr val="FFFFFF"/>
                </a:solidFill>
                <a:latin typeface="Calibri"/>
                <a:cs typeface="Calibri"/>
              </a:rPr>
              <a:t> </a:t>
            </a:r>
            <a:r>
              <a:rPr sz="3600" spc="-15" dirty="0">
                <a:solidFill>
                  <a:srgbClr val="FFFFFF"/>
                </a:solidFill>
                <a:latin typeface="Calibri"/>
                <a:cs typeface="Calibri"/>
              </a:rPr>
              <a:t>decision</a:t>
            </a:r>
            <a:endParaRPr sz="3600">
              <a:latin typeface="Calibri"/>
              <a:cs typeface="Calibri"/>
            </a:endParaRPr>
          </a:p>
        </p:txBody>
      </p:sp>
      <p:sp>
        <p:nvSpPr>
          <p:cNvPr id="8" name="object 8"/>
          <p:cNvSpPr/>
          <p:nvPr/>
        </p:nvSpPr>
        <p:spPr>
          <a:xfrm>
            <a:off x="8305800" y="1168400"/>
            <a:ext cx="3429000" cy="1727200"/>
          </a:xfrm>
          <a:custGeom>
            <a:avLst/>
            <a:gdLst/>
            <a:ahLst/>
            <a:cxnLst/>
            <a:rect l="l" t="t" r="r" b="b"/>
            <a:pathLst>
              <a:path w="3429000" h="1727200">
                <a:moveTo>
                  <a:pt x="31411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3141129" y="1727200"/>
                </a:lnTo>
                <a:lnTo>
                  <a:pt x="3187824" y="1723432"/>
                </a:lnTo>
                <a:lnTo>
                  <a:pt x="3232120" y="1712524"/>
                </a:lnTo>
                <a:lnTo>
                  <a:pt x="3273424" y="1695069"/>
                </a:lnTo>
                <a:lnTo>
                  <a:pt x="3311143" y="1671658"/>
                </a:lnTo>
                <a:lnTo>
                  <a:pt x="3344686" y="1642886"/>
                </a:lnTo>
                <a:lnTo>
                  <a:pt x="3373458" y="1609343"/>
                </a:lnTo>
                <a:lnTo>
                  <a:pt x="3396869" y="1571624"/>
                </a:lnTo>
                <a:lnTo>
                  <a:pt x="3414324" y="1530320"/>
                </a:lnTo>
                <a:lnTo>
                  <a:pt x="3425232" y="1486024"/>
                </a:lnTo>
                <a:lnTo>
                  <a:pt x="3429000" y="1439329"/>
                </a:lnTo>
                <a:lnTo>
                  <a:pt x="3429000" y="287870"/>
                </a:lnTo>
                <a:lnTo>
                  <a:pt x="3425232" y="241175"/>
                </a:lnTo>
                <a:lnTo>
                  <a:pt x="3414324" y="196879"/>
                </a:lnTo>
                <a:lnTo>
                  <a:pt x="3396869" y="155575"/>
                </a:lnTo>
                <a:lnTo>
                  <a:pt x="3373458" y="117856"/>
                </a:lnTo>
                <a:lnTo>
                  <a:pt x="3344686" y="84313"/>
                </a:lnTo>
                <a:lnTo>
                  <a:pt x="3311143" y="55541"/>
                </a:lnTo>
                <a:lnTo>
                  <a:pt x="3273424" y="32130"/>
                </a:lnTo>
                <a:lnTo>
                  <a:pt x="3232120" y="14675"/>
                </a:lnTo>
                <a:lnTo>
                  <a:pt x="3187824" y="3767"/>
                </a:lnTo>
                <a:lnTo>
                  <a:pt x="3141129" y="0"/>
                </a:lnTo>
                <a:close/>
              </a:path>
            </a:pathLst>
          </a:custGeom>
          <a:solidFill>
            <a:srgbClr val="0070C0"/>
          </a:solidFill>
        </p:spPr>
        <p:txBody>
          <a:bodyPr wrap="square" lIns="0" tIns="0" rIns="0" bIns="0" rtlCol="0"/>
          <a:lstStyle/>
          <a:p>
            <a:endParaRPr/>
          </a:p>
        </p:txBody>
      </p:sp>
      <p:sp>
        <p:nvSpPr>
          <p:cNvPr id="9" name="object 9"/>
          <p:cNvSpPr txBox="1"/>
          <p:nvPr/>
        </p:nvSpPr>
        <p:spPr>
          <a:xfrm>
            <a:off x="8521509" y="1476451"/>
            <a:ext cx="3008630" cy="1096645"/>
          </a:xfrm>
          <a:prstGeom prst="rect">
            <a:avLst/>
          </a:prstGeom>
        </p:spPr>
        <p:txBody>
          <a:bodyPr vert="horz" wrap="square" lIns="0" tIns="0" rIns="0" bIns="0" rtlCol="0">
            <a:spAutoFit/>
          </a:bodyPr>
          <a:lstStyle/>
          <a:p>
            <a:pPr marL="12700" marR="5080" indent="3683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10" name="object 10"/>
          <p:cNvSpPr/>
          <p:nvPr/>
        </p:nvSpPr>
        <p:spPr>
          <a:xfrm>
            <a:off x="970361" y="1661071"/>
            <a:ext cx="2199640" cy="742315"/>
          </a:xfrm>
          <a:custGeom>
            <a:avLst/>
            <a:gdLst/>
            <a:ahLst/>
            <a:cxnLst/>
            <a:rect l="l" t="t" r="r" b="b"/>
            <a:pathLst>
              <a:path w="2199640" h="742314">
                <a:moveTo>
                  <a:pt x="34823" y="0"/>
                </a:moveTo>
                <a:lnTo>
                  <a:pt x="0" y="121500"/>
                </a:lnTo>
                <a:lnTo>
                  <a:pt x="870364" y="370928"/>
                </a:lnTo>
                <a:lnTo>
                  <a:pt x="0" y="620356"/>
                </a:lnTo>
                <a:lnTo>
                  <a:pt x="34823" y="741857"/>
                </a:lnTo>
                <a:lnTo>
                  <a:pt x="1099738" y="436664"/>
                </a:lnTo>
                <a:lnTo>
                  <a:pt x="1558493" y="436664"/>
                </a:lnTo>
                <a:lnTo>
                  <a:pt x="1329113" y="370928"/>
                </a:lnTo>
                <a:lnTo>
                  <a:pt x="1558493" y="305193"/>
                </a:lnTo>
                <a:lnTo>
                  <a:pt x="1099738" y="305193"/>
                </a:lnTo>
                <a:lnTo>
                  <a:pt x="34823" y="0"/>
                </a:lnTo>
                <a:close/>
              </a:path>
              <a:path w="2199640" h="742314">
                <a:moveTo>
                  <a:pt x="1558493" y="436664"/>
                </a:moveTo>
                <a:lnTo>
                  <a:pt x="1099738" y="436664"/>
                </a:lnTo>
                <a:lnTo>
                  <a:pt x="2164659" y="741857"/>
                </a:lnTo>
                <a:lnTo>
                  <a:pt x="2199482" y="620356"/>
                </a:lnTo>
                <a:lnTo>
                  <a:pt x="1558493" y="436664"/>
                </a:lnTo>
                <a:close/>
              </a:path>
              <a:path w="2199640" h="742314">
                <a:moveTo>
                  <a:pt x="2164659" y="0"/>
                </a:moveTo>
                <a:lnTo>
                  <a:pt x="1099738" y="305193"/>
                </a:lnTo>
                <a:lnTo>
                  <a:pt x="1558493" y="305193"/>
                </a:lnTo>
                <a:lnTo>
                  <a:pt x="2199482" y="121500"/>
                </a:lnTo>
                <a:lnTo>
                  <a:pt x="2164659" y="0"/>
                </a:lnTo>
                <a:close/>
              </a:path>
            </a:pathLst>
          </a:custGeom>
          <a:solidFill>
            <a:srgbClr val="FFFF00"/>
          </a:solidFill>
        </p:spPr>
        <p:txBody>
          <a:bodyPr wrap="square" lIns="0" tIns="0" rIns="0" bIns="0" rtlCol="0"/>
          <a:lstStyle/>
          <a:p>
            <a:endParaRPr/>
          </a:p>
        </p:txBody>
      </p:sp>
      <p:sp>
        <p:nvSpPr>
          <p:cNvPr id="11" name="object 11"/>
          <p:cNvSpPr/>
          <p:nvPr/>
        </p:nvSpPr>
        <p:spPr>
          <a:xfrm>
            <a:off x="5012067" y="1661058"/>
            <a:ext cx="2205990" cy="742315"/>
          </a:xfrm>
          <a:custGeom>
            <a:avLst/>
            <a:gdLst/>
            <a:ahLst/>
            <a:cxnLst/>
            <a:rect l="l" t="t" r="r" b="b"/>
            <a:pathLst>
              <a:path w="2205990" h="742314">
                <a:moveTo>
                  <a:pt x="34709" y="0"/>
                </a:moveTo>
                <a:lnTo>
                  <a:pt x="0" y="121526"/>
                </a:lnTo>
                <a:lnTo>
                  <a:pt x="872947" y="370941"/>
                </a:lnTo>
                <a:lnTo>
                  <a:pt x="0" y="620356"/>
                </a:lnTo>
                <a:lnTo>
                  <a:pt x="34709" y="741883"/>
                </a:lnTo>
                <a:lnTo>
                  <a:pt x="1102982" y="436664"/>
                </a:lnTo>
                <a:lnTo>
                  <a:pt x="1563044" y="436664"/>
                </a:lnTo>
                <a:lnTo>
                  <a:pt x="1333017" y="370941"/>
                </a:lnTo>
                <a:lnTo>
                  <a:pt x="1563044" y="305219"/>
                </a:lnTo>
                <a:lnTo>
                  <a:pt x="1102982" y="305219"/>
                </a:lnTo>
                <a:lnTo>
                  <a:pt x="34709" y="0"/>
                </a:lnTo>
                <a:close/>
              </a:path>
              <a:path w="2205990" h="742314">
                <a:moveTo>
                  <a:pt x="1563044" y="436664"/>
                </a:moveTo>
                <a:lnTo>
                  <a:pt x="1102982" y="436664"/>
                </a:lnTo>
                <a:lnTo>
                  <a:pt x="2171255" y="741883"/>
                </a:lnTo>
                <a:lnTo>
                  <a:pt x="2205964" y="620356"/>
                </a:lnTo>
                <a:lnTo>
                  <a:pt x="1563044" y="436664"/>
                </a:lnTo>
                <a:close/>
              </a:path>
              <a:path w="2205990" h="742314">
                <a:moveTo>
                  <a:pt x="2171255" y="0"/>
                </a:moveTo>
                <a:lnTo>
                  <a:pt x="1102982" y="305219"/>
                </a:lnTo>
                <a:lnTo>
                  <a:pt x="1563044" y="305219"/>
                </a:lnTo>
                <a:lnTo>
                  <a:pt x="2205964" y="121526"/>
                </a:lnTo>
                <a:lnTo>
                  <a:pt x="2171255" y="0"/>
                </a:lnTo>
                <a:close/>
              </a:path>
            </a:pathLst>
          </a:custGeom>
          <a:solidFill>
            <a:srgbClr val="FFFF00"/>
          </a:solidFill>
        </p:spPr>
        <p:txBody>
          <a:bodyPr wrap="square" lIns="0" tIns="0" rIns="0" bIns="0" rtlCol="0"/>
          <a:lstStyle/>
          <a:p>
            <a:endParaRPr/>
          </a:p>
        </p:txBody>
      </p:sp>
      <p:sp>
        <p:nvSpPr>
          <p:cNvPr id="12" name="object 12"/>
          <p:cNvSpPr/>
          <p:nvPr/>
        </p:nvSpPr>
        <p:spPr>
          <a:xfrm>
            <a:off x="8923667" y="1661058"/>
            <a:ext cx="2205990" cy="742315"/>
          </a:xfrm>
          <a:custGeom>
            <a:avLst/>
            <a:gdLst/>
            <a:ahLst/>
            <a:cxnLst/>
            <a:rect l="l" t="t" r="r" b="b"/>
            <a:pathLst>
              <a:path w="2205990" h="742314">
                <a:moveTo>
                  <a:pt x="34709" y="0"/>
                </a:moveTo>
                <a:lnTo>
                  <a:pt x="0" y="121526"/>
                </a:lnTo>
                <a:lnTo>
                  <a:pt x="872947" y="370941"/>
                </a:lnTo>
                <a:lnTo>
                  <a:pt x="0" y="620356"/>
                </a:lnTo>
                <a:lnTo>
                  <a:pt x="34709" y="741883"/>
                </a:lnTo>
                <a:lnTo>
                  <a:pt x="1102982" y="436664"/>
                </a:lnTo>
                <a:lnTo>
                  <a:pt x="1563044" y="436664"/>
                </a:lnTo>
                <a:lnTo>
                  <a:pt x="1333017" y="370941"/>
                </a:lnTo>
                <a:lnTo>
                  <a:pt x="1563044" y="305219"/>
                </a:lnTo>
                <a:lnTo>
                  <a:pt x="1102982" y="305219"/>
                </a:lnTo>
                <a:lnTo>
                  <a:pt x="34709" y="0"/>
                </a:lnTo>
                <a:close/>
              </a:path>
              <a:path w="2205990" h="742314">
                <a:moveTo>
                  <a:pt x="1563044" y="436664"/>
                </a:moveTo>
                <a:lnTo>
                  <a:pt x="1102982" y="436664"/>
                </a:lnTo>
                <a:lnTo>
                  <a:pt x="2171255" y="741883"/>
                </a:lnTo>
                <a:lnTo>
                  <a:pt x="2205964" y="620356"/>
                </a:lnTo>
                <a:lnTo>
                  <a:pt x="1563044" y="436664"/>
                </a:lnTo>
                <a:close/>
              </a:path>
              <a:path w="2205990" h="742314">
                <a:moveTo>
                  <a:pt x="2171255" y="0"/>
                </a:moveTo>
                <a:lnTo>
                  <a:pt x="1102982" y="305219"/>
                </a:lnTo>
                <a:lnTo>
                  <a:pt x="1563044" y="305219"/>
                </a:lnTo>
                <a:lnTo>
                  <a:pt x="2205964" y="121526"/>
                </a:lnTo>
                <a:lnTo>
                  <a:pt x="2171255" y="0"/>
                </a:lnTo>
                <a:close/>
              </a:path>
            </a:pathLst>
          </a:custGeom>
          <a:solidFill>
            <a:srgbClr val="FFFF00"/>
          </a:solid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168400"/>
            <a:ext cx="3263900" cy="1727200"/>
          </a:xfrm>
          <a:custGeom>
            <a:avLst/>
            <a:gdLst/>
            <a:ahLst/>
            <a:cxnLst/>
            <a:rect l="l" t="t" r="r" b="b"/>
            <a:pathLst>
              <a:path w="3263900" h="1727200">
                <a:moveTo>
                  <a:pt x="2976029" y="0"/>
                </a:moveTo>
                <a:lnTo>
                  <a:pt x="287872" y="0"/>
                </a:lnTo>
                <a:lnTo>
                  <a:pt x="241177" y="3767"/>
                </a:lnTo>
                <a:lnTo>
                  <a:pt x="196882" y="14675"/>
                </a:lnTo>
                <a:lnTo>
                  <a:pt x="155578" y="32130"/>
                </a:lnTo>
                <a:lnTo>
                  <a:pt x="117858" y="55541"/>
                </a:lnTo>
                <a:lnTo>
                  <a:pt x="84315" y="84313"/>
                </a:lnTo>
                <a:lnTo>
                  <a:pt x="55542" y="117856"/>
                </a:lnTo>
                <a:lnTo>
                  <a:pt x="32131" y="155575"/>
                </a:lnTo>
                <a:lnTo>
                  <a:pt x="14675" y="196879"/>
                </a:lnTo>
                <a:lnTo>
                  <a:pt x="3767" y="241175"/>
                </a:lnTo>
                <a:lnTo>
                  <a:pt x="0" y="287870"/>
                </a:lnTo>
                <a:lnTo>
                  <a:pt x="0" y="1439329"/>
                </a:lnTo>
                <a:lnTo>
                  <a:pt x="3767" y="1486024"/>
                </a:lnTo>
                <a:lnTo>
                  <a:pt x="14675" y="1530320"/>
                </a:lnTo>
                <a:lnTo>
                  <a:pt x="32131" y="1571624"/>
                </a:lnTo>
                <a:lnTo>
                  <a:pt x="55542" y="1609343"/>
                </a:lnTo>
                <a:lnTo>
                  <a:pt x="84315" y="1642886"/>
                </a:lnTo>
                <a:lnTo>
                  <a:pt x="117858" y="1671658"/>
                </a:lnTo>
                <a:lnTo>
                  <a:pt x="155578" y="1695069"/>
                </a:lnTo>
                <a:lnTo>
                  <a:pt x="196882" y="1712524"/>
                </a:lnTo>
                <a:lnTo>
                  <a:pt x="241177" y="1723432"/>
                </a:lnTo>
                <a:lnTo>
                  <a:pt x="287872"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3" name="object 3"/>
          <p:cNvSpPr txBox="1"/>
          <p:nvPr/>
        </p:nvSpPr>
        <p:spPr>
          <a:xfrm>
            <a:off x="1355534" y="1181811"/>
            <a:ext cx="1531620" cy="1663064"/>
          </a:xfrm>
          <a:prstGeom prst="rect">
            <a:avLst/>
          </a:prstGeom>
        </p:spPr>
        <p:txBody>
          <a:bodyPr vert="horz" wrap="square" lIns="0" tIns="0" rIns="0" bIns="0" rtlCol="0">
            <a:spAutoFit/>
          </a:bodyPr>
          <a:lstStyle/>
          <a:p>
            <a:pPr marL="635" algn="ctr">
              <a:lnSpc>
                <a:spcPts val="4310"/>
              </a:lnSpc>
            </a:pPr>
            <a:r>
              <a:rPr sz="3600" dirty="0">
                <a:solidFill>
                  <a:srgbClr val="FFFFFF"/>
                </a:solidFill>
                <a:latin typeface="Calibri"/>
                <a:cs typeface="Calibri"/>
              </a:rPr>
              <a:t>P1:</a:t>
            </a:r>
            <a:endParaRPr sz="3600">
              <a:latin typeface="Calibri"/>
              <a:cs typeface="Calibri"/>
            </a:endParaRPr>
          </a:p>
          <a:p>
            <a:pPr marL="12065" marR="5080" indent="3810" algn="ctr">
              <a:lnSpc>
                <a:spcPts val="4300"/>
              </a:lnSpc>
              <a:spcBef>
                <a:spcPts val="150"/>
              </a:spcBef>
            </a:pPr>
            <a:r>
              <a:rPr sz="3600" spc="-25" dirty="0">
                <a:solidFill>
                  <a:srgbClr val="FFFFFF"/>
                </a:solidFill>
                <a:latin typeface="Calibri"/>
                <a:cs typeface="Calibri"/>
              </a:rPr>
              <a:t>Passive  </a:t>
            </a:r>
            <a:r>
              <a:rPr sz="3600" spc="20" dirty="0">
                <a:solidFill>
                  <a:srgbClr val="FFFFFF"/>
                </a:solidFill>
                <a:latin typeface="Calibri"/>
                <a:cs typeface="Calibri"/>
              </a:rPr>
              <a:t>m</a:t>
            </a:r>
            <a:r>
              <a:rPr sz="3600" dirty="0">
                <a:solidFill>
                  <a:srgbClr val="FFFFFF"/>
                </a:solidFill>
                <a:latin typeface="Calibri"/>
                <a:cs typeface="Calibri"/>
              </a:rPr>
              <a:t>o</a:t>
            </a:r>
            <a:r>
              <a:rPr sz="3600" spc="5" dirty="0">
                <a:solidFill>
                  <a:srgbClr val="FFFFFF"/>
                </a:solidFill>
                <a:latin typeface="Calibri"/>
                <a:cs typeface="Calibri"/>
              </a:rPr>
              <a:t>n</a:t>
            </a:r>
            <a:r>
              <a:rPr sz="3600" spc="-25" dirty="0">
                <a:solidFill>
                  <a:srgbClr val="FFFFFF"/>
                </a:solidFill>
                <a:latin typeface="Calibri"/>
                <a:cs typeface="Calibri"/>
              </a:rPr>
              <a:t>i</a:t>
            </a:r>
            <a:r>
              <a:rPr sz="3600" spc="-5" dirty="0">
                <a:solidFill>
                  <a:srgbClr val="FFFFFF"/>
                </a:solidFill>
                <a:latin typeface="Calibri"/>
                <a:cs typeface="Calibri"/>
              </a:rPr>
              <a:t>t</a:t>
            </a:r>
            <a:r>
              <a:rPr sz="3600" dirty="0">
                <a:solidFill>
                  <a:srgbClr val="FFFFFF"/>
                </a:solidFill>
                <a:latin typeface="Calibri"/>
                <a:cs typeface="Calibri"/>
              </a:rPr>
              <a:t>or</a:t>
            </a:r>
            <a:endParaRPr sz="3600">
              <a:latin typeface="Calibri"/>
              <a:cs typeface="Calibri"/>
            </a:endParaRPr>
          </a:p>
        </p:txBody>
      </p:sp>
      <p:sp>
        <p:nvSpPr>
          <p:cNvPr id="4" name="object 4"/>
          <p:cNvSpPr/>
          <p:nvPr/>
        </p:nvSpPr>
        <p:spPr>
          <a:xfrm>
            <a:off x="4483100" y="1168400"/>
            <a:ext cx="3263900" cy="1727200"/>
          </a:xfrm>
          <a:custGeom>
            <a:avLst/>
            <a:gdLst/>
            <a:ahLst/>
            <a:cxnLst/>
            <a:rect l="l" t="t" r="r" b="b"/>
            <a:pathLst>
              <a:path w="3263900" h="1727200">
                <a:moveTo>
                  <a:pt x="29760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5" name="object 5"/>
          <p:cNvSpPr txBox="1"/>
          <p:nvPr/>
        </p:nvSpPr>
        <p:spPr>
          <a:xfrm>
            <a:off x="5269306" y="1181811"/>
            <a:ext cx="1688464" cy="1663064"/>
          </a:xfrm>
          <a:prstGeom prst="rect">
            <a:avLst/>
          </a:prstGeom>
        </p:spPr>
        <p:txBody>
          <a:bodyPr vert="horz" wrap="square" lIns="0" tIns="0" rIns="0" bIns="0" rtlCol="0">
            <a:spAutoFit/>
          </a:bodyPr>
          <a:lstStyle/>
          <a:p>
            <a:pPr algn="ctr">
              <a:lnSpc>
                <a:spcPts val="4310"/>
              </a:lnSpc>
            </a:pPr>
            <a:r>
              <a:rPr sz="3600" dirty="0">
                <a:solidFill>
                  <a:srgbClr val="FFFFFF"/>
                </a:solidFill>
                <a:latin typeface="Calibri"/>
                <a:cs typeface="Calibri"/>
              </a:rPr>
              <a:t>P2:</a:t>
            </a:r>
            <a:endParaRPr sz="3600">
              <a:latin typeface="Calibri"/>
              <a:cs typeface="Calibri"/>
            </a:endParaRPr>
          </a:p>
          <a:p>
            <a:pPr marL="12700" marR="5080" indent="-13335" algn="ctr">
              <a:lnSpc>
                <a:spcPts val="4300"/>
              </a:lnSpc>
              <a:spcBef>
                <a:spcPts val="150"/>
              </a:spcBef>
            </a:pPr>
            <a:r>
              <a:rPr sz="3600" spc="-5" dirty="0">
                <a:solidFill>
                  <a:srgbClr val="FFFFFF"/>
                </a:solidFill>
                <a:latin typeface="Calibri"/>
                <a:cs typeface="Calibri"/>
              </a:rPr>
              <a:t>Unwise  </a:t>
            </a:r>
            <a:r>
              <a:rPr sz="3600" spc="-10" dirty="0">
                <a:solidFill>
                  <a:srgbClr val="FFFFFF"/>
                </a:solidFill>
                <a:latin typeface="Calibri"/>
                <a:cs typeface="Calibri"/>
              </a:rPr>
              <a:t>s</a:t>
            </a:r>
            <a:r>
              <a:rPr sz="3600" spc="5" dirty="0">
                <a:solidFill>
                  <a:srgbClr val="FFFFFF"/>
                </a:solidFill>
                <a:latin typeface="Calibri"/>
                <a:cs typeface="Calibri"/>
              </a:rPr>
              <a:t>e</a:t>
            </a:r>
            <a:r>
              <a:rPr sz="3600" spc="-30" dirty="0">
                <a:solidFill>
                  <a:srgbClr val="FFFFFF"/>
                </a:solidFill>
                <a:latin typeface="Calibri"/>
                <a:cs typeface="Calibri"/>
              </a:rPr>
              <a:t>l</a:t>
            </a:r>
            <a:r>
              <a:rPr sz="3600" spc="5" dirty="0">
                <a:solidFill>
                  <a:srgbClr val="FFFFFF"/>
                </a:solidFill>
                <a:latin typeface="Calibri"/>
                <a:cs typeface="Calibri"/>
              </a:rPr>
              <a:t>e</a:t>
            </a:r>
            <a:r>
              <a:rPr sz="3600" spc="-25" dirty="0">
                <a:solidFill>
                  <a:srgbClr val="FFFFFF"/>
                </a:solidFill>
                <a:latin typeface="Calibri"/>
                <a:cs typeface="Calibri"/>
              </a:rPr>
              <a:t>c</a:t>
            </a:r>
            <a:r>
              <a:rPr sz="3600" spc="-10" dirty="0">
                <a:solidFill>
                  <a:srgbClr val="FFFFFF"/>
                </a:solidFill>
                <a:latin typeface="Calibri"/>
                <a:cs typeface="Calibri"/>
              </a:rPr>
              <a:t>t</a:t>
            </a:r>
            <a:r>
              <a:rPr sz="3600" spc="-30" dirty="0">
                <a:solidFill>
                  <a:srgbClr val="FFFFFF"/>
                </a:solidFill>
                <a:latin typeface="Calibri"/>
                <a:cs typeface="Calibri"/>
              </a:rPr>
              <a:t>i</a:t>
            </a:r>
            <a:r>
              <a:rPr sz="3600" dirty="0">
                <a:solidFill>
                  <a:srgbClr val="FFFFFF"/>
                </a:solidFill>
                <a:latin typeface="Calibri"/>
                <a:cs typeface="Calibri"/>
              </a:rPr>
              <a:t>on</a:t>
            </a:r>
            <a:endParaRPr sz="3600">
              <a:latin typeface="Calibri"/>
              <a:cs typeface="Calibri"/>
            </a:endParaRPr>
          </a:p>
        </p:txBody>
      </p:sp>
      <p:sp>
        <p:nvSpPr>
          <p:cNvPr id="6" name="object 6"/>
          <p:cNvSpPr/>
          <p:nvPr/>
        </p:nvSpPr>
        <p:spPr>
          <a:xfrm>
            <a:off x="495300" y="4572000"/>
            <a:ext cx="11239500" cy="1397000"/>
          </a:xfrm>
          <a:custGeom>
            <a:avLst/>
            <a:gdLst/>
            <a:ahLst/>
            <a:cxnLst/>
            <a:rect l="l" t="t" r="r" b="b"/>
            <a:pathLst>
              <a:path w="11239500" h="1397000">
                <a:moveTo>
                  <a:pt x="11006658" y="0"/>
                </a:moveTo>
                <a:lnTo>
                  <a:pt x="232840" y="0"/>
                </a:lnTo>
                <a:lnTo>
                  <a:pt x="185915" y="4730"/>
                </a:lnTo>
                <a:lnTo>
                  <a:pt x="142208" y="18297"/>
                </a:lnTo>
                <a:lnTo>
                  <a:pt x="102657" y="39764"/>
                </a:lnTo>
                <a:lnTo>
                  <a:pt x="68197" y="68195"/>
                </a:lnTo>
                <a:lnTo>
                  <a:pt x="39765" y="102655"/>
                </a:lnTo>
                <a:lnTo>
                  <a:pt x="18297" y="142207"/>
                </a:lnTo>
                <a:lnTo>
                  <a:pt x="4730" y="185914"/>
                </a:lnTo>
                <a:lnTo>
                  <a:pt x="0" y="232841"/>
                </a:lnTo>
                <a:lnTo>
                  <a:pt x="0" y="1164158"/>
                </a:lnTo>
                <a:lnTo>
                  <a:pt x="4730" y="1211083"/>
                </a:lnTo>
                <a:lnTo>
                  <a:pt x="18297" y="1254790"/>
                </a:lnTo>
                <a:lnTo>
                  <a:pt x="39765" y="1294342"/>
                </a:lnTo>
                <a:lnTo>
                  <a:pt x="68197" y="1328802"/>
                </a:lnTo>
                <a:lnTo>
                  <a:pt x="102657" y="1357234"/>
                </a:lnTo>
                <a:lnTo>
                  <a:pt x="142208" y="1378702"/>
                </a:lnTo>
                <a:lnTo>
                  <a:pt x="185915" y="1392269"/>
                </a:lnTo>
                <a:lnTo>
                  <a:pt x="232840" y="1397000"/>
                </a:lnTo>
                <a:lnTo>
                  <a:pt x="11006658" y="1397000"/>
                </a:lnTo>
                <a:lnTo>
                  <a:pt x="11053585" y="1392269"/>
                </a:lnTo>
                <a:lnTo>
                  <a:pt x="11097292" y="1378702"/>
                </a:lnTo>
                <a:lnTo>
                  <a:pt x="11136844" y="1357234"/>
                </a:lnTo>
                <a:lnTo>
                  <a:pt x="11171304" y="1328802"/>
                </a:lnTo>
                <a:lnTo>
                  <a:pt x="11199735" y="1294342"/>
                </a:lnTo>
                <a:lnTo>
                  <a:pt x="11221202" y="1254790"/>
                </a:lnTo>
                <a:lnTo>
                  <a:pt x="11234769" y="1211083"/>
                </a:lnTo>
                <a:lnTo>
                  <a:pt x="11239500" y="1164158"/>
                </a:lnTo>
                <a:lnTo>
                  <a:pt x="11239500" y="232841"/>
                </a:lnTo>
                <a:lnTo>
                  <a:pt x="11234769" y="185914"/>
                </a:lnTo>
                <a:lnTo>
                  <a:pt x="11221202" y="142207"/>
                </a:lnTo>
                <a:lnTo>
                  <a:pt x="11199735" y="102655"/>
                </a:lnTo>
                <a:lnTo>
                  <a:pt x="11171304" y="68195"/>
                </a:lnTo>
                <a:lnTo>
                  <a:pt x="11136844" y="39764"/>
                </a:lnTo>
                <a:lnTo>
                  <a:pt x="11097292" y="18297"/>
                </a:lnTo>
                <a:lnTo>
                  <a:pt x="11053585" y="4730"/>
                </a:lnTo>
                <a:lnTo>
                  <a:pt x="11006658" y="0"/>
                </a:lnTo>
                <a:close/>
              </a:path>
            </a:pathLst>
          </a:custGeom>
          <a:solidFill>
            <a:srgbClr val="C00000"/>
          </a:solid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0" rIns="0" bIns="0" rtlCol="0">
            <a:spAutoFit/>
          </a:bodyPr>
          <a:lstStyle/>
          <a:p>
            <a:pPr marL="23495" marR="18415" algn="ctr">
              <a:lnSpc>
                <a:spcPts val="4990"/>
              </a:lnSpc>
            </a:pPr>
            <a:r>
              <a:rPr spc="-20" dirty="0"/>
              <a:t>Can </a:t>
            </a:r>
            <a:r>
              <a:rPr spc="-25" dirty="0"/>
              <a:t>we </a:t>
            </a:r>
            <a:r>
              <a:rPr spc="-10" dirty="0"/>
              <a:t>solve </a:t>
            </a:r>
            <a:r>
              <a:rPr spc="-5" dirty="0"/>
              <a:t>these</a:t>
            </a:r>
            <a:r>
              <a:rPr spc="145" dirty="0"/>
              <a:t> </a:t>
            </a:r>
            <a:r>
              <a:rPr spc="-30" dirty="0"/>
              <a:t>problems</a:t>
            </a:r>
          </a:p>
          <a:p>
            <a:pPr marL="23495" marR="18415" algn="ctr">
              <a:lnSpc>
                <a:spcPts val="4990"/>
              </a:lnSpc>
            </a:pPr>
            <a:r>
              <a:rPr b="1" spc="15" dirty="0">
                <a:solidFill>
                  <a:srgbClr val="FF0000"/>
                </a:solidFill>
                <a:latin typeface="Calibri"/>
                <a:cs typeface="Calibri"/>
              </a:rPr>
              <a:t>without </a:t>
            </a:r>
            <a:r>
              <a:rPr spc="-5" dirty="0"/>
              <a:t>changing </a:t>
            </a:r>
            <a:r>
              <a:rPr spc="-10" dirty="0"/>
              <a:t>3G/4G</a:t>
            </a:r>
            <a:r>
              <a:rPr spc="-130" dirty="0"/>
              <a:t> </a:t>
            </a:r>
            <a:r>
              <a:rPr spc="-5" dirty="0"/>
              <a:t>design?</a:t>
            </a:r>
          </a:p>
          <a:p>
            <a:pPr marL="23495">
              <a:lnSpc>
                <a:spcPct val="100000"/>
              </a:lnSpc>
            </a:pPr>
            <a:endParaRPr spc="-5" dirty="0"/>
          </a:p>
          <a:p>
            <a:pPr marL="23495" algn="ctr">
              <a:lnSpc>
                <a:spcPct val="100000"/>
              </a:lnSpc>
            </a:pPr>
            <a:r>
              <a:rPr sz="4000" spc="10" dirty="0">
                <a:solidFill>
                  <a:srgbClr val="FFFFFF"/>
                </a:solidFill>
              </a:rPr>
              <a:t>Empower </a:t>
            </a:r>
            <a:r>
              <a:rPr sz="4000" spc="-15" dirty="0">
                <a:solidFill>
                  <a:srgbClr val="FFFFFF"/>
                </a:solidFill>
              </a:rPr>
              <a:t>the </a:t>
            </a:r>
            <a:r>
              <a:rPr sz="4000" dirty="0">
                <a:solidFill>
                  <a:srgbClr val="FFFFFF"/>
                </a:solidFill>
              </a:rPr>
              <a:t>end </a:t>
            </a:r>
            <a:r>
              <a:rPr sz="4000" spc="-5" dirty="0">
                <a:solidFill>
                  <a:srgbClr val="FFFFFF"/>
                </a:solidFill>
              </a:rPr>
              <a:t>device with </a:t>
            </a:r>
            <a:r>
              <a:rPr sz="4000" spc="-15" dirty="0">
                <a:solidFill>
                  <a:srgbClr val="FFFFFF"/>
                </a:solidFill>
              </a:rPr>
              <a:t>low-level </a:t>
            </a:r>
            <a:r>
              <a:rPr sz="4000" spc="-10" dirty="0">
                <a:solidFill>
                  <a:srgbClr val="FFFFFF"/>
                </a:solidFill>
              </a:rPr>
              <a:t>cellular</a:t>
            </a:r>
            <a:r>
              <a:rPr sz="4000" spc="-165" dirty="0">
                <a:solidFill>
                  <a:srgbClr val="FFFFFF"/>
                </a:solidFill>
              </a:rPr>
              <a:t> </a:t>
            </a:r>
            <a:r>
              <a:rPr sz="4000" spc="-35" dirty="0">
                <a:solidFill>
                  <a:srgbClr val="FFFFFF"/>
                </a:solidFill>
              </a:rPr>
              <a:t>info!</a:t>
            </a:r>
            <a:endParaRPr sz="4000"/>
          </a:p>
        </p:txBody>
      </p:sp>
      <p:sp>
        <p:nvSpPr>
          <p:cNvPr id="8" name="object 8"/>
          <p:cNvSpPr/>
          <p:nvPr/>
        </p:nvSpPr>
        <p:spPr>
          <a:xfrm>
            <a:off x="0" y="6350"/>
            <a:ext cx="12185650" cy="990600"/>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10" name="object 10"/>
          <p:cNvSpPr txBox="1">
            <a:spLocks noGrp="1"/>
          </p:cNvSpPr>
          <p:nvPr>
            <p:ph type="title"/>
          </p:nvPr>
        </p:nvSpPr>
        <p:spPr>
          <a:prstGeom prst="rect">
            <a:avLst/>
          </a:prstGeom>
        </p:spPr>
        <p:txBody>
          <a:bodyPr vert="horz" wrap="square" lIns="0" tIns="0" rIns="0" bIns="0" rtlCol="0">
            <a:spAutoFit/>
          </a:bodyPr>
          <a:lstStyle/>
          <a:p>
            <a:pPr marL="2090420">
              <a:lnSpc>
                <a:spcPct val="100000"/>
              </a:lnSpc>
            </a:pPr>
            <a:r>
              <a:rPr spc="-15" dirty="0"/>
              <a:t>Reality of Multi-Carrier</a:t>
            </a:r>
            <a:r>
              <a:rPr spc="225" dirty="0"/>
              <a:t> </a:t>
            </a:r>
            <a:r>
              <a:rPr dirty="0"/>
              <a:t>Access</a:t>
            </a:r>
          </a:p>
        </p:txBody>
      </p:sp>
      <p:sp>
        <p:nvSpPr>
          <p:cNvPr id="11" name="object 11"/>
          <p:cNvSpPr/>
          <p:nvPr/>
        </p:nvSpPr>
        <p:spPr>
          <a:xfrm>
            <a:off x="8305800" y="1168400"/>
            <a:ext cx="3429000" cy="1727200"/>
          </a:xfrm>
          <a:custGeom>
            <a:avLst/>
            <a:gdLst/>
            <a:ahLst/>
            <a:cxnLst/>
            <a:rect l="l" t="t" r="r" b="b"/>
            <a:pathLst>
              <a:path w="3429000" h="1727200">
                <a:moveTo>
                  <a:pt x="31411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3141129" y="1727200"/>
                </a:lnTo>
                <a:lnTo>
                  <a:pt x="3187824" y="1723432"/>
                </a:lnTo>
                <a:lnTo>
                  <a:pt x="3232120" y="1712524"/>
                </a:lnTo>
                <a:lnTo>
                  <a:pt x="3273424" y="1695069"/>
                </a:lnTo>
                <a:lnTo>
                  <a:pt x="3311143" y="1671658"/>
                </a:lnTo>
                <a:lnTo>
                  <a:pt x="3344686" y="1642886"/>
                </a:lnTo>
                <a:lnTo>
                  <a:pt x="3373458" y="1609343"/>
                </a:lnTo>
                <a:lnTo>
                  <a:pt x="3396869" y="1571624"/>
                </a:lnTo>
                <a:lnTo>
                  <a:pt x="3414324" y="1530320"/>
                </a:lnTo>
                <a:lnTo>
                  <a:pt x="3425232" y="1486024"/>
                </a:lnTo>
                <a:lnTo>
                  <a:pt x="3429000" y="1439329"/>
                </a:lnTo>
                <a:lnTo>
                  <a:pt x="3429000" y="287870"/>
                </a:lnTo>
                <a:lnTo>
                  <a:pt x="3425232" y="241175"/>
                </a:lnTo>
                <a:lnTo>
                  <a:pt x="3414324" y="196879"/>
                </a:lnTo>
                <a:lnTo>
                  <a:pt x="3396869" y="155575"/>
                </a:lnTo>
                <a:lnTo>
                  <a:pt x="3373458" y="117856"/>
                </a:lnTo>
                <a:lnTo>
                  <a:pt x="3344686" y="84313"/>
                </a:lnTo>
                <a:lnTo>
                  <a:pt x="3311143" y="55541"/>
                </a:lnTo>
                <a:lnTo>
                  <a:pt x="3273424" y="32130"/>
                </a:lnTo>
                <a:lnTo>
                  <a:pt x="3232120" y="14675"/>
                </a:lnTo>
                <a:lnTo>
                  <a:pt x="3187824" y="3767"/>
                </a:lnTo>
                <a:lnTo>
                  <a:pt x="3141129" y="0"/>
                </a:lnTo>
                <a:close/>
              </a:path>
            </a:pathLst>
          </a:custGeom>
          <a:solidFill>
            <a:srgbClr val="0070C0"/>
          </a:solidFill>
        </p:spPr>
        <p:txBody>
          <a:bodyPr wrap="square" lIns="0" tIns="0" rIns="0" bIns="0" rtlCol="0"/>
          <a:lstStyle/>
          <a:p>
            <a:endParaRPr/>
          </a:p>
        </p:txBody>
      </p:sp>
      <p:sp>
        <p:nvSpPr>
          <p:cNvPr id="12" name="object 12"/>
          <p:cNvSpPr txBox="1"/>
          <p:nvPr/>
        </p:nvSpPr>
        <p:spPr>
          <a:xfrm>
            <a:off x="8521509" y="1181811"/>
            <a:ext cx="3009265" cy="1663064"/>
          </a:xfrm>
          <a:prstGeom prst="rect">
            <a:avLst/>
          </a:prstGeom>
        </p:spPr>
        <p:txBody>
          <a:bodyPr vert="horz" wrap="square" lIns="0" tIns="0" rIns="0" bIns="0" rtlCol="0">
            <a:spAutoFit/>
          </a:bodyPr>
          <a:lstStyle/>
          <a:p>
            <a:pPr algn="ctr">
              <a:lnSpc>
                <a:spcPts val="4310"/>
              </a:lnSpc>
            </a:pPr>
            <a:r>
              <a:rPr sz="3600" dirty="0">
                <a:solidFill>
                  <a:srgbClr val="FFFFFF"/>
                </a:solidFill>
                <a:latin typeface="Calibri"/>
                <a:cs typeface="Calibri"/>
              </a:rPr>
              <a:t>P3:</a:t>
            </a:r>
            <a:endParaRPr sz="3600">
              <a:latin typeface="Calibri"/>
              <a:cs typeface="Calibri"/>
            </a:endParaRPr>
          </a:p>
          <a:p>
            <a:pPr marL="12700" marR="5080" algn="ctr">
              <a:lnSpc>
                <a:spcPts val="4300"/>
              </a:lnSpc>
              <a:spcBef>
                <a:spcPts val="150"/>
              </a:spcBef>
            </a:pPr>
            <a:r>
              <a:rPr sz="3600" spc="-5" dirty="0">
                <a:solidFill>
                  <a:srgbClr val="FFFFFF"/>
                </a:solidFill>
                <a:latin typeface="Calibri"/>
                <a:cs typeface="Calibri"/>
              </a:rPr>
              <a:t>Long </a:t>
            </a:r>
            <a:r>
              <a:rPr sz="3600" spc="-10" dirty="0">
                <a:solidFill>
                  <a:srgbClr val="FFFFFF"/>
                </a:solidFill>
                <a:latin typeface="Calibri"/>
                <a:cs typeface="Calibri"/>
              </a:rPr>
              <a:t>switch</a:t>
            </a:r>
            <a:r>
              <a:rPr sz="3600" spc="-90" dirty="0">
                <a:solidFill>
                  <a:srgbClr val="FFFFFF"/>
                </a:solidFill>
                <a:latin typeface="Calibri"/>
                <a:cs typeface="Calibri"/>
              </a:rPr>
              <a:t> </a:t>
            </a:r>
            <a:r>
              <a:rPr sz="3600" spc="-5" dirty="0">
                <a:solidFill>
                  <a:srgbClr val="FFFFFF"/>
                </a:solidFill>
                <a:latin typeface="Calibri"/>
                <a:cs typeface="Calibri"/>
              </a:rPr>
              <a:t>and  disruption</a:t>
            </a:r>
            <a:endParaRPr sz="3600">
              <a:latin typeface="Calibri"/>
              <a:cs typeface="Calibr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18</a:t>
            </a:fld>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95300" y="1168400"/>
            <a:ext cx="3263900" cy="1727200"/>
          </a:xfrm>
          <a:custGeom>
            <a:avLst/>
            <a:gdLst/>
            <a:ahLst/>
            <a:cxnLst/>
            <a:rect l="l" t="t" r="r" b="b"/>
            <a:pathLst>
              <a:path w="3263900" h="1727200">
                <a:moveTo>
                  <a:pt x="2976029" y="0"/>
                </a:moveTo>
                <a:lnTo>
                  <a:pt x="287872" y="0"/>
                </a:lnTo>
                <a:lnTo>
                  <a:pt x="241177" y="3767"/>
                </a:lnTo>
                <a:lnTo>
                  <a:pt x="196882" y="14675"/>
                </a:lnTo>
                <a:lnTo>
                  <a:pt x="155578" y="32130"/>
                </a:lnTo>
                <a:lnTo>
                  <a:pt x="117858" y="55541"/>
                </a:lnTo>
                <a:lnTo>
                  <a:pt x="84315" y="84313"/>
                </a:lnTo>
                <a:lnTo>
                  <a:pt x="55542" y="117856"/>
                </a:lnTo>
                <a:lnTo>
                  <a:pt x="32131" y="155575"/>
                </a:lnTo>
                <a:lnTo>
                  <a:pt x="14675" y="196879"/>
                </a:lnTo>
                <a:lnTo>
                  <a:pt x="3767" y="241175"/>
                </a:lnTo>
                <a:lnTo>
                  <a:pt x="0" y="287870"/>
                </a:lnTo>
                <a:lnTo>
                  <a:pt x="0" y="1439329"/>
                </a:lnTo>
                <a:lnTo>
                  <a:pt x="3767" y="1486024"/>
                </a:lnTo>
                <a:lnTo>
                  <a:pt x="14675" y="1530320"/>
                </a:lnTo>
                <a:lnTo>
                  <a:pt x="32131" y="1571624"/>
                </a:lnTo>
                <a:lnTo>
                  <a:pt x="55542" y="1609343"/>
                </a:lnTo>
                <a:lnTo>
                  <a:pt x="84315" y="1642886"/>
                </a:lnTo>
                <a:lnTo>
                  <a:pt x="117858" y="1671658"/>
                </a:lnTo>
                <a:lnTo>
                  <a:pt x="155578" y="1695069"/>
                </a:lnTo>
                <a:lnTo>
                  <a:pt x="196882" y="1712524"/>
                </a:lnTo>
                <a:lnTo>
                  <a:pt x="241177" y="1723432"/>
                </a:lnTo>
                <a:lnTo>
                  <a:pt x="287872"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3" name="object 3"/>
          <p:cNvSpPr txBox="1"/>
          <p:nvPr/>
        </p:nvSpPr>
        <p:spPr>
          <a:xfrm>
            <a:off x="1355534" y="1181811"/>
            <a:ext cx="1531620" cy="1663064"/>
          </a:xfrm>
          <a:prstGeom prst="rect">
            <a:avLst/>
          </a:prstGeom>
        </p:spPr>
        <p:txBody>
          <a:bodyPr vert="horz" wrap="square" lIns="0" tIns="0" rIns="0" bIns="0" rtlCol="0">
            <a:spAutoFit/>
          </a:bodyPr>
          <a:lstStyle/>
          <a:p>
            <a:pPr marL="635" algn="ctr">
              <a:lnSpc>
                <a:spcPts val="4310"/>
              </a:lnSpc>
            </a:pPr>
            <a:r>
              <a:rPr sz="3600" dirty="0">
                <a:solidFill>
                  <a:srgbClr val="FFFFFF"/>
                </a:solidFill>
                <a:latin typeface="Calibri"/>
                <a:cs typeface="Calibri"/>
              </a:rPr>
              <a:t>P1:</a:t>
            </a:r>
            <a:endParaRPr sz="3600">
              <a:latin typeface="Calibri"/>
              <a:cs typeface="Calibri"/>
            </a:endParaRPr>
          </a:p>
          <a:p>
            <a:pPr marL="12065" marR="5080" indent="3810" algn="ctr">
              <a:lnSpc>
                <a:spcPts val="4300"/>
              </a:lnSpc>
              <a:spcBef>
                <a:spcPts val="150"/>
              </a:spcBef>
            </a:pPr>
            <a:r>
              <a:rPr sz="3600" spc="-25" dirty="0">
                <a:solidFill>
                  <a:srgbClr val="FFFFFF"/>
                </a:solidFill>
                <a:latin typeface="Calibri"/>
                <a:cs typeface="Calibri"/>
              </a:rPr>
              <a:t>Passive  </a:t>
            </a:r>
            <a:r>
              <a:rPr sz="3600" spc="20" dirty="0">
                <a:solidFill>
                  <a:srgbClr val="FFFFFF"/>
                </a:solidFill>
                <a:latin typeface="Calibri"/>
                <a:cs typeface="Calibri"/>
              </a:rPr>
              <a:t>m</a:t>
            </a:r>
            <a:r>
              <a:rPr sz="3600" dirty="0">
                <a:solidFill>
                  <a:srgbClr val="FFFFFF"/>
                </a:solidFill>
                <a:latin typeface="Calibri"/>
                <a:cs typeface="Calibri"/>
              </a:rPr>
              <a:t>o</a:t>
            </a:r>
            <a:r>
              <a:rPr sz="3600" spc="5" dirty="0">
                <a:solidFill>
                  <a:srgbClr val="FFFFFF"/>
                </a:solidFill>
                <a:latin typeface="Calibri"/>
                <a:cs typeface="Calibri"/>
              </a:rPr>
              <a:t>n</a:t>
            </a:r>
            <a:r>
              <a:rPr sz="3600" spc="-25" dirty="0">
                <a:solidFill>
                  <a:srgbClr val="FFFFFF"/>
                </a:solidFill>
                <a:latin typeface="Calibri"/>
                <a:cs typeface="Calibri"/>
              </a:rPr>
              <a:t>i</a:t>
            </a:r>
            <a:r>
              <a:rPr sz="3600" spc="-5" dirty="0">
                <a:solidFill>
                  <a:srgbClr val="FFFFFF"/>
                </a:solidFill>
                <a:latin typeface="Calibri"/>
                <a:cs typeface="Calibri"/>
              </a:rPr>
              <a:t>t</a:t>
            </a:r>
            <a:r>
              <a:rPr sz="3600" dirty="0">
                <a:solidFill>
                  <a:srgbClr val="FFFFFF"/>
                </a:solidFill>
                <a:latin typeface="Calibri"/>
                <a:cs typeface="Calibri"/>
              </a:rPr>
              <a:t>or</a:t>
            </a:r>
            <a:endParaRPr sz="3600">
              <a:latin typeface="Calibri"/>
              <a:cs typeface="Calibri"/>
            </a:endParaRPr>
          </a:p>
        </p:txBody>
      </p:sp>
      <p:sp>
        <p:nvSpPr>
          <p:cNvPr id="4" name="object 4"/>
          <p:cNvSpPr/>
          <p:nvPr/>
        </p:nvSpPr>
        <p:spPr>
          <a:xfrm>
            <a:off x="4483100" y="1168400"/>
            <a:ext cx="3263900" cy="1727200"/>
          </a:xfrm>
          <a:custGeom>
            <a:avLst/>
            <a:gdLst/>
            <a:ahLst/>
            <a:cxnLst/>
            <a:rect l="l" t="t" r="r" b="b"/>
            <a:pathLst>
              <a:path w="3263900" h="1727200">
                <a:moveTo>
                  <a:pt x="29760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2976029" y="1727200"/>
                </a:lnTo>
                <a:lnTo>
                  <a:pt x="3022724" y="1723432"/>
                </a:lnTo>
                <a:lnTo>
                  <a:pt x="3067020" y="1712524"/>
                </a:lnTo>
                <a:lnTo>
                  <a:pt x="3108324" y="1695069"/>
                </a:lnTo>
                <a:lnTo>
                  <a:pt x="3146043" y="1671658"/>
                </a:lnTo>
                <a:lnTo>
                  <a:pt x="3179586" y="1642886"/>
                </a:lnTo>
                <a:lnTo>
                  <a:pt x="3208358" y="1609343"/>
                </a:lnTo>
                <a:lnTo>
                  <a:pt x="3231769" y="1571624"/>
                </a:lnTo>
                <a:lnTo>
                  <a:pt x="3249224" y="1530320"/>
                </a:lnTo>
                <a:lnTo>
                  <a:pt x="3260132" y="1486024"/>
                </a:lnTo>
                <a:lnTo>
                  <a:pt x="3263900" y="1439329"/>
                </a:lnTo>
                <a:lnTo>
                  <a:pt x="3263900" y="287870"/>
                </a:lnTo>
                <a:lnTo>
                  <a:pt x="3260132" y="241175"/>
                </a:lnTo>
                <a:lnTo>
                  <a:pt x="3249224" y="196879"/>
                </a:lnTo>
                <a:lnTo>
                  <a:pt x="3231769" y="155575"/>
                </a:lnTo>
                <a:lnTo>
                  <a:pt x="3208358" y="117856"/>
                </a:lnTo>
                <a:lnTo>
                  <a:pt x="3179586" y="84313"/>
                </a:lnTo>
                <a:lnTo>
                  <a:pt x="3146043" y="55541"/>
                </a:lnTo>
                <a:lnTo>
                  <a:pt x="3108324" y="32130"/>
                </a:lnTo>
                <a:lnTo>
                  <a:pt x="3067020" y="14675"/>
                </a:lnTo>
                <a:lnTo>
                  <a:pt x="3022724" y="3767"/>
                </a:lnTo>
                <a:lnTo>
                  <a:pt x="2976029" y="0"/>
                </a:lnTo>
                <a:close/>
              </a:path>
            </a:pathLst>
          </a:custGeom>
          <a:solidFill>
            <a:srgbClr val="0070C0"/>
          </a:solidFill>
        </p:spPr>
        <p:txBody>
          <a:bodyPr wrap="square" lIns="0" tIns="0" rIns="0" bIns="0" rtlCol="0"/>
          <a:lstStyle/>
          <a:p>
            <a:endParaRPr/>
          </a:p>
        </p:txBody>
      </p:sp>
      <p:sp>
        <p:nvSpPr>
          <p:cNvPr id="5" name="object 5"/>
          <p:cNvSpPr txBox="1"/>
          <p:nvPr/>
        </p:nvSpPr>
        <p:spPr>
          <a:xfrm>
            <a:off x="5269306" y="1181811"/>
            <a:ext cx="1688464" cy="1663064"/>
          </a:xfrm>
          <a:prstGeom prst="rect">
            <a:avLst/>
          </a:prstGeom>
        </p:spPr>
        <p:txBody>
          <a:bodyPr vert="horz" wrap="square" lIns="0" tIns="0" rIns="0" bIns="0" rtlCol="0">
            <a:spAutoFit/>
          </a:bodyPr>
          <a:lstStyle/>
          <a:p>
            <a:pPr algn="ctr">
              <a:lnSpc>
                <a:spcPts val="4310"/>
              </a:lnSpc>
            </a:pPr>
            <a:r>
              <a:rPr sz="3600" dirty="0">
                <a:solidFill>
                  <a:srgbClr val="FFFFFF"/>
                </a:solidFill>
                <a:latin typeface="Calibri"/>
                <a:cs typeface="Calibri"/>
              </a:rPr>
              <a:t>P2:</a:t>
            </a:r>
            <a:endParaRPr sz="3600">
              <a:latin typeface="Calibri"/>
              <a:cs typeface="Calibri"/>
            </a:endParaRPr>
          </a:p>
          <a:p>
            <a:pPr marL="12700" marR="5080" indent="-13335" algn="ctr">
              <a:lnSpc>
                <a:spcPts val="4300"/>
              </a:lnSpc>
              <a:spcBef>
                <a:spcPts val="150"/>
              </a:spcBef>
            </a:pPr>
            <a:r>
              <a:rPr sz="3600" spc="-5" dirty="0">
                <a:solidFill>
                  <a:srgbClr val="FFFFFF"/>
                </a:solidFill>
                <a:latin typeface="Calibri"/>
                <a:cs typeface="Calibri"/>
              </a:rPr>
              <a:t>Unwise  </a:t>
            </a:r>
            <a:r>
              <a:rPr sz="3600" spc="-10" dirty="0">
                <a:solidFill>
                  <a:srgbClr val="FFFFFF"/>
                </a:solidFill>
                <a:latin typeface="Calibri"/>
                <a:cs typeface="Calibri"/>
              </a:rPr>
              <a:t>s</a:t>
            </a:r>
            <a:r>
              <a:rPr sz="3600" spc="5" dirty="0">
                <a:solidFill>
                  <a:srgbClr val="FFFFFF"/>
                </a:solidFill>
                <a:latin typeface="Calibri"/>
                <a:cs typeface="Calibri"/>
              </a:rPr>
              <a:t>e</a:t>
            </a:r>
            <a:r>
              <a:rPr sz="3600" spc="-30" dirty="0">
                <a:solidFill>
                  <a:srgbClr val="FFFFFF"/>
                </a:solidFill>
                <a:latin typeface="Calibri"/>
                <a:cs typeface="Calibri"/>
              </a:rPr>
              <a:t>l</a:t>
            </a:r>
            <a:r>
              <a:rPr sz="3600" spc="5" dirty="0">
                <a:solidFill>
                  <a:srgbClr val="FFFFFF"/>
                </a:solidFill>
                <a:latin typeface="Calibri"/>
                <a:cs typeface="Calibri"/>
              </a:rPr>
              <a:t>e</a:t>
            </a:r>
            <a:r>
              <a:rPr sz="3600" spc="-25" dirty="0">
                <a:solidFill>
                  <a:srgbClr val="FFFFFF"/>
                </a:solidFill>
                <a:latin typeface="Calibri"/>
                <a:cs typeface="Calibri"/>
              </a:rPr>
              <a:t>c</a:t>
            </a:r>
            <a:r>
              <a:rPr sz="3600" spc="-10" dirty="0">
                <a:solidFill>
                  <a:srgbClr val="FFFFFF"/>
                </a:solidFill>
                <a:latin typeface="Calibri"/>
                <a:cs typeface="Calibri"/>
              </a:rPr>
              <a:t>t</a:t>
            </a:r>
            <a:r>
              <a:rPr sz="3600" spc="-30" dirty="0">
                <a:solidFill>
                  <a:srgbClr val="FFFFFF"/>
                </a:solidFill>
                <a:latin typeface="Calibri"/>
                <a:cs typeface="Calibri"/>
              </a:rPr>
              <a:t>i</a:t>
            </a:r>
            <a:r>
              <a:rPr sz="3600" dirty="0">
                <a:solidFill>
                  <a:srgbClr val="FFFFFF"/>
                </a:solidFill>
                <a:latin typeface="Calibri"/>
                <a:cs typeface="Calibri"/>
              </a:rPr>
              <a:t>on</a:t>
            </a:r>
            <a:endParaRPr sz="3600">
              <a:latin typeface="Calibri"/>
              <a:cs typeface="Calibri"/>
            </a:endParaRPr>
          </a:p>
        </p:txBody>
      </p:sp>
      <p:sp>
        <p:nvSpPr>
          <p:cNvPr id="6" name="object 6"/>
          <p:cNvSpPr/>
          <p:nvPr/>
        </p:nvSpPr>
        <p:spPr>
          <a:xfrm>
            <a:off x="6350" y="6350"/>
            <a:ext cx="12185650" cy="9906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9" name="object 9"/>
          <p:cNvSpPr txBox="1">
            <a:spLocks noGrp="1"/>
          </p:cNvSpPr>
          <p:nvPr>
            <p:ph type="title"/>
          </p:nvPr>
        </p:nvSpPr>
        <p:spPr>
          <a:prstGeom prst="rect">
            <a:avLst/>
          </a:prstGeom>
        </p:spPr>
        <p:txBody>
          <a:bodyPr vert="horz" wrap="square" lIns="0" tIns="0" rIns="0" bIns="0" rtlCol="0">
            <a:spAutoFit/>
          </a:bodyPr>
          <a:lstStyle/>
          <a:p>
            <a:pPr marL="3462654">
              <a:lnSpc>
                <a:spcPct val="100000"/>
              </a:lnSpc>
            </a:pPr>
            <a:r>
              <a:rPr spc="-15" dirty="0"/>
              <a:t>iCellular</a:t>
            </a:r>
            <a:r>
              <a:rPr spc="120" dirty="0"/>
              <a:t> </a:t>
            </a:r>
            <a:r>
              <a:rPr spc="-5" dirty="0"/>
              <a:t>Overview</a:t>
            </a:r>
          </a:p>
        </p:txBody>
      </p:sp>
      <p:sp>
        <p:nvSpPr>
          <p:cNvPr id="10" name="object 10"/>
          <p:cNvSpPr/>
          <p:nvPr/>
        </p:nvSpPr>
        <p:spPr>
          <a:xfrm>
            <a:off x="495300" y="4229100"/>
            <a:ext cx="3263900" cy="990600"/>
          </a:xfrm>
          <a:custGeom>
            <a:avLst/>
            <a:gdLst/>
            <a:ahLst/>
            <a:cxnLst/>
            <a:rect l="l" t="t" r="r" b="b"/>
            <a:pathLst>
              <a:path w="3263900" h="990600">
                <a:moveTo>
                  <a:pt x="3098800" y="0"/>
                </a:moveTo>
                <a:lnTo>
                  <a:pt x="165105" y="0"/>
                </a:lnTo>
                <a:lnTo>
                  <a:pt x="121213" y="5898"/>
                </a:lnTo>
                <a:lnTo>
                  <a:pt x="81773" y="22542"/>
                </a:lnTo>
                <a:lnTo>
                  <a:pt x="48358" y="48360"/>
                </a:lnTo>
                <a:lnTo>
                  <a:pt x="22541" y="81774"/>
                </a:lnTo>
                <a:lnTo>
                  <a:pt x="5897" y="121212"/>
                </a:lnTo>
                <a:lnTo>
                  <a:pt x="0" y="165100"/>
                </a:lnTo>
                <a:lnTo>
                  <a:pt x="0" y="825500"/>
                </a:lnTo>
                <a:lnTo>
                  <a:pt x="5897" y="869387"/>
                </a:lnTo>
                <a:lnTo>
                  <a:pt x="22541" y="908825"/>
                </a:lnTo>
                <a:lnTo>
                  <a:pt x="48358" y="942239"/>
                </a:lnTo>
                <a:lnTo>
                  <a:pt x="81773" y="968057"/>
                </a:lnTo>
                <a:lnTo>
                  <a:pt x="121213" y="984701"/>
                </a:lnTo>
                <a:lnTo>
                  <a:pt x="165105"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1" name="object 11"/>
          <p:cNvSpPr txBox="1"/>
          <p:nvPr/>
        </p:nvSpPr>
        <p:spPr>
          <a:xfrm>
            <a:off x="734289" y="4424273"/>
            <a:ext cx="2776220" cy="570865"/>
          </a:xfrm>
          <a:prstGeom prst="rect">
            <a:avLst/>
          </a:prstGeom>
        </p:spPr>
        <p:txBody>
          <a:bodyPr vert="horz" wrap="square" lIns="0" tIns="0" rIns="0" bIns="0" rtlCol="0">
            <a:spAutoFit/>
          </a:bodyPr>
          <a:lstStyle/>
          <a:p>
            <a:pPr marL="12700">
              <a:lnSpc>
                <a:spcPct val="100000"/>
              </a:lnSpc>
            </a:pPr>
            <a:r>
              <a:rPr sz="3600" spc="-15" dirty="0">
                <a:solidFill>
                  <a:srgbClr val="FFFFFF"/>
                </a:solidFill>
                <a:latin typeface="Calibri"/>
                <a:cs typeface="Calibri"/>
              </a:rPr>
              <a:t>Active</a:t>
            </a:r>
            <a:r>
              <a:rPr sz="3600" spc="-65" dirty="0">
                <a:solidFill>
                  <a:srgbClr val="FFFFFF"/>
                </a:solidFill>
                <a:latin typeface="Calibri"/>
                <a:cs typeface="Calibri"/>
              </a:rPr>
              <a:t> </a:t>
            </a:r>
            <a:r>
              <a:rPr sz="3600" spc="-5" dirty="0">
                <a:solidFill>
                  <a:srgbClr val="FFFFFF"/>
                </a:solidFill>
                <a:latin typeface="Calibri"/>
                <a:cs typeface="Calibri"/>
              </a:rPr>
              <a:t>monitor</a:t>
            </a:r>
            <a:endParaRPr sz="3600">
              <a:latin typeface="Calibri"/>
              <a:cs typeface="Calibri"/>
            </a:endParaRPr>
          </a:p>
        </p:txBody>
      </p:sp>
      <p:sp>
        <p:nvSpPr>
          <p:cNvPr id="12" name="object 12"/>
          <p:cNvSpPr/>
          <p:nvPr/>
        </p:nvSpPr>
        <p:spPr>
          <a:xfrm>
            <a:off x="4483100" y="4229100"/>
            <a:ext cx="3263900" cy="990600"/>
          </a:xfrm>
          <a:custGeom>
            <a:avLst/>
            <a:gdLst/>
            <a:ahLst/>
            <a:cxnLst/>
            <a:rect l="l" t="t" r="r" b="b"/>
            <a:pathLst>
              <a:path w="3263900" h="990600">
                <a:moveTo>
                  <a:pt x="3098800" y="0"/>
                </a:moveTo>
                <a:lnTo>
                  <a:pt x="165100" y="0"/>
                </a:lnTo>
                <a:lnTo>
                  <a:pt x="121208" y="5898"/>
                </a:lnTo>
                <a:lnTo>
                  <a:pt x="81769" y="22542"/>
                </a:lnTo>
                <a:lnTo>
                  <a:pt x="48355" y="48360"/>
                </a:lnTo>
                <a:lnTo>
                  <a:pt x="22540" y="81774"/>
                </a:lnTo>
                <a:lnTo>
                  <a:pt x="5897" y="121212"/>
                </a:lnTo>
                <a:lnTo>
                  <a:pt x="0" y="165100"/>
                </a:lnTo>
                <a:lnTo>
                  <a:pt x="0" y="825500"/>
                </a:lnTo>
                <a:lnTo>
                  <a:pt x="5897" y="869387"/>
                </a:lnTo>
                <a:lnTo>
                  <a:pt x="22540" y="908825"/>
                </a:lnTo>
                <a:lnTo>
                  <a:pt x="48355" y="942239"/>
                </a:lnTo>
                <a:lnTo>
                  <a:pt x="81769" y="968057"/>
                </a:lnTo>
                <a:lnTo>
                  <a:pt x="121208" y="984701"/>
                </a:lnTo>
                <a:lnTo>
                  <a:pt x="165100"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3" name="object 13"/>
          <p:cNvSpPr txBox="1"/>
          <p:nvPr/>
        </p:nvSpPr>
        <p:spPr>
          <a:xfrm>
            <a:off x="5156568" y="4170273"/>
            <a:ext cx="1905635" cy="1096645"/>
          </a:xfrm>
          <a:prstGeom prst="rect">
            <a:avLst/>
          </a:prstGeom>
        </p:spPr>
        <p:txBody>
          <a:bodyPr vert="horz" wrap="square" lIns="0" tIns="0" rIns="0" bIns="0" rtlCol="0">
            <a:spAutoFit/>
          </a:bodyPr>
          <a:lstStyle/>
          <a:p>
            <a:pPr marL="127000" marR="5080" indent="-114300">
              <a:lnSpc>
                <a:spcPts val="4300"/>
              </a:lnSpc>
            </a:pPr>
            <a:r>
              <a:rPr sz="3600" spc="-10" dirty="0">
                <a:solidFill>
                  <a:srgbClr val="FFFFFF"/>
                </a:solidFill>
                <a:latin typeface="Calibri"/>
                <a:cs typeface="Calibri"/>
              </a:rPr>
              <a:t>I</a:t>
            </a:r>
            <a:r>
              <a:rPr sz="3600" spc="5" dirty="0">
                <a:solidFill>
                  <a:srgbClr val="FFFFFF"/>
                </a:solidFill>
                <a:latin typeface="Calibri"/>
                <a:cs typeface="Calibri"/>
              </a:rPr>
              <a:t>n</a:t>
            </a:r>
            <a:r>
              <a:rPr sz="3600" spc="-10" dirty="0">
                <a:solidFill>
                  <a:srgbClr val="FFFFFF"/>
                </a:solidFill>
                <a:latin typeface="Calibri"/>
                <a:cs typeface="Calibri"/>
              </a:rPr>
              <a:t>t</a:t>
            </a:r>
            <a:r>
              <a:rPr sz="3600" spc="5" dirty="0">
                <a:solidFill>
                  <a:srgbClr val="FFFFFF"/>
                </a:solidFill>
                <a:latin typeface="Calibri"/>
                <a:cs typeface="Calibri"/>
              </a:rPr>
              <a:t>e</a:t>
            </a:r>
            <a:r>
              <a:rPr sz="3600" spc="-30" dirty="0">
                <a:solidFill>
                  <a:srgbClr val="FFFFFF"/>
                </a:solidFill>
                <a:latin typeface="Calibri"/>
                <a:cs typeface="Calibri"/>
              </a:rPr>
              <a:t>lli</a:t>
            </a:r>
            <a:r>
              <a:rPr sz="3600" dirty="0">
                <a:solidFill>
                  <a:srgbClr val="FFFFFF"/>
                </a:solidFill>
                <a:latin typeface="Calibri"/>
                <a:cs typeface="Calibri"/>
              </a:rPr>
              <a:t>g</a:t>
            </a:r>
            <a:r>
              <a:rPr sz="3600" spc="5" dirty="0">
                <a:solidFill>
                  <a:srgbClr val="FFFFFF"/>
                </a:solidFill>
                <a:latin typeface="Calibri"/>
                <a:cs typeface="Calibri"/>
              </a:rPr>
              <a:t>en</a:t>
            </a:r>
            <a:r>
              <a:rPr sz="3600" dirty="0">
                <a:solidFill>
                  <a:srgbClr val="FFFFFF"/>
                </a:solidFill>
                <a:latin typeface="Calibri"/>
                <a:cs typeface="Calibri"/>
              </a:rPr>
              <a:t>t  </a:t>
            </a:r>
            <a:r>
              <a:rPr sz="3600" spc="-15" dirty="0">
                <a:solidFill>
                  <a:srgbClr val="FFFFFF"/>
                </a:solidFill>
                <a:latin typeface="Calibri"/>
                <a:cs typeface="Calibri"/>
              </a:rPr>
              <a:t>selection</a:t>
            </a:r>
            <a:endParaRPr sz="3600">
              <a:latin typeface="Calibri"/>
              <a:cs typeface="Calibri"/>
            </a:endParaRPr>
          </a:p>
        </p:txBody>
      </p:sp>
      <p:sp>
        <p:nvSpPr>
          <p:cNvPr id="14" name="object 14"/>
          <p:cNvSpPr/>
          <p:nvPr/>
        </p:nvSpPr>
        <p:spPr>
          <a:xfrm>
            <a:off x="8470900" y="4229100"/>
            <a:ext cx="3263900" cy="990600"/>
          </a:xfrm>
          <a:custGeom>
            <a:avLst/>
            <a:gdLst/>
            <a:ahLst/>
            <a:cxnLst/>
            <a:rect l="l" t="t" r="r" b="b"/>
            <a:pathLst>
              <a:path w="3263900" h="990600">
                <a:moveTo>
                  <a:pt x="3098800" y="0"/>
                </a:moveTo>
                <a:lnTo>
                  <a:pt x="165100" y="0"/>
                </a:lnTo>
                <a:lnTo>
                  <a:pt x="121208" y="5898"/>
                </a:lnTo>
                <a:lnTo>
                  <a:pt x="81769" y="22542"/>
                </a:lnTo>
                <a:lnTo>
                  <a:pt x="48355" y="48360"/>
                </a:lnTo>
                <a:lnTo>
                  <a:pt x="22540" y="81774"/>
                </a:lnTo>
                <a:lnTo>
                  <a:pt x="5897" y="121212"/>
                </a:lnTo>
                <a:lnTo>
                  <a:pt x="0" y="165100"/>
                </a:lnTo>
                <a:lnTo>
                  <a:pt x="0" y="825500"/>
                </a:lnTo>
                <a:lnTo>
                  <a:pt x="5897" y="869387"/>
                </a:lnTo>
                <a:lnTo>
                  <a:pt x="22540" y="908825"/>
                </a:lnTo>
                <a:lnTo>
                  <a:pt x="48355" y="942239"/>
                </a:lnTo>
                <a:lnTo>
                  <a:pt x="81769" y="968057"/>
                </a:lnTo>
                <a:lnTo>
                  <a:pt x="121208" y="984701"/>
                </a:lnTo>
                <a:lnTo>
                  <a:pt x="165100"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5" name="object 15"/>
          <p:cNvSpPr txBox="1"/>
          <p:nvPr/>
        </p:nvSpPr>
        <p:spPr>
          <a:xfrm>
            <a:off x="8880399" y="4424273"/>
            <a:ext cx="2437130" cy="570865"/>
          </a:xfrm>
          <a:prstGeom prst="rect">
            <a:avLst/>
          </a:prstGeom>
        </p:spPr>
        <p:txBody>
          <a:bodyPr vert="horz" wrap="square" lIns="0" tIns="0" rIns="0" bIns="0" rtlCol="0">
            <a:spAutoFit/>
          </a:bodyPr>
          <a:lstStyle/>
          <a:p>
            <a:pPr marL="12700">
              <a:lnSpc>
                <a:spcPct val="100000"/>
              </a:lnSpc>
            </a:pPr>
            <a:r>
              <a:rPr sz="3600" spc="-5" dirty="0">
                <a:solidFill>
                  <a:srgbClr val="FFFFFF"/>
                </a:solidFill>
                <a:latin typeface="Calibri"/>
                <a:cs typeface="Calibri"/>
              </a:rPr>
              <a:t>Direct</a:t>
            </a:r>
            <a:r>
              <a:rPr sz="3600" spc="-11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16" name="object 16"/>
          <p:cNvSpPr/>
          <p:nvPr/>
        </p:nvSpPr>
        <p:spPr>
          <a:xfrm>
            <a:off x="5651500" y="3073400"/>
            <a:ext cx="927100" cy="927100"/>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3860800" y="4432300"/>
            <a:ext cx="520700" cy="584200"/>
          </a:xfrm>
          <a:custGeom>
            <a:avLst/>
            <a:gdLst/>
            <a:ahLst/>
            <a:cxnLst/>
            <a:rect l="l" t="t" r="r" b="b"/>
            <a:pathLst>
              <a:path w="520700" h="584200">
                <a:moveTo>
                  <a:pt x="260350" y="0"/>
                </a:moveTo>
                <a:lnTo>
                  <a:pt x="260350" y="146050"/>
                </a:lnTo>
                <a:lnTo>
                  <a:pt x="0" y="146050"/>
                </a:lnTo>
                <a:lnTo>
                  <a:pt x="0" y="438150"/>
                </a:lnTo>
                <a:lnTo>
                  <a:pt x="260350" y="438150"/>
                </a:lnTo>
                <a:lnTo>
                  <a:pt x="260350" y="584200"/>
                </a:lnTo>
                <a:lnTo>
                  <a:pt x="520700" y="292100"/>
                </a:lnTo>
                <a:lnTo>
                  <a:pt x="260350" y="0"/>
                </a:lnTo>
                <a:close/>
              </a:path>
            </a:pathLst>
          </a:custGeom>
          <a:solidFill>
            <a:srgbClr val="7030A0"/>
          </a:solidFill>
        </p:spPr>
        <p:txBody>
          <a:bodyPr wrap="square" lIns="0" tIns="0" rIns="0" bIns="0" rtlCol="0"/>
          <a:lstStyle/>
          <a:p>
            <a:endParaRPr/>
          </a:p>
        </p:txBody>
      </p:sp>
      <p:sp>
        <p:nvSpPr>
          <p:cNvPr id="18" name="object 18"/>
          <p:cNvSpPr/>
          <p:nvPr/>
        </p:nvSpPr>
        <p:spPr>
          <a:xfrm>
            <a:off x="7848600" y="4432300"/>
            <a:ext cx="533400" cy="584200"/>
          </a:xfrm>
          <a:custGeom>
            <a:avLst/>
            <a:gdLst/>
            <a:ahLst/>
            <a:cxnLst/>
            <a:rect l="l" t="t" r="r" b="b"/>
            <a:pathLst>
              <a:path w="533400" h="584200">
                <a:moveTo>
                  <a:pt x="266700" y="0"/>
                </a:moveTo>
                <a:lnTo>
                  <a:pt x="266700" y="146050"/>
                </a:lnTo>
                <a:lnTo>
                  <a:pt x="0" y="146050"/>
                </a:lnTo>
                <a:lnTo>
                  <a:pt x="0" y="438150"/>
                </a:lnTo>
                <a:lnTo>
                  <a:pt x="266700" y="438150"/>
                </a:lnTo>
                <a:lnTo>
                  <a:pt x="266700" y="584200"/>
                </a:lnTo>
                <a:lnTo>
                  <a:pt x="533400" y="292100"/>
                </a:lnTo>
                <a:lnTo>
                  <a:pt x="266700" y="0"/>
                </a:lnTo>
                <a:close/>
              </a:path>
            </a:pathLst>
          </a:custGeom>
          <a:solidFill>
            <a:srgbClr val="7030A0"/>
          </a:solidFill>
        </p:spPr>
        <p:txBody>
          <a:bodyPr wrap="square" lIns="0" tIns="0" rIns="0" bIns="0" rtlCol="0"/>
          <a:lstStyle/>
          <a:p>
            <a:endParaRPr/>
          </a:p>
        </p:txBody>
      </p:sp>
      <p:sp>
        <p:nvSpPr>
          <p:cNvPr id="19" name="object 19"/>
          <p:cNvSpPr/>
          <p:nvPr/>
        </p:nvSpPr>
        <p:spPr>
          <a:xfrm>
            <a:off x="8305800" y="1168400"/>
            <a:ext cx="3429000" cy="1727200"/>
          </a:xfrm>
          <a:custGeom>
            <a:avLst/>
            <a:gdLst/>
            <a:ahLst/>
            <a:cxnLst/>
            <a:rect l="l" t="t" r="r" b="b"/>
            <a:pathLst>
              <a:path w="3429000" h="1727200">
                <a:moveTo>
                  <a:pt x="3141129" y="0"/>
                </a:moveTo>
                <a:lnTo>
                  <a:pt x="287870" y="0"/>
                </a:lnTo>
                <a:lnTo>
                  <a:pt x="241175" y="3767"/>
                </a:lnTo>
                <a:lnTo>
                  <a:pt x="196879" y="14675"/>
                </a:lnTo>
                <a:lnTo>
                  <a:pt x="155575" y="32130"/>
                </a:lnTo>
                <a:lnTo>
                  <a:pt x="117856" y="55541"/>
                </a:lnTo>
                <a:lnTo>
                  <a:pt x="84313" y="84313"/>
                </a:lnTo>
                <a:lnTo>
                  <a:pt x="55541" y="117856"/>
                </a:lnTo>
                <a:lnTo>
                  <a:pt x="32130" y="155575"/>
                </a:lnTo>
                <a:lnTo>
                  <a:pt x="14675" y="196879"/>
                </a:lnTo>
                <a:lnTo>
                  <a:pt x="3767" y="241175"/>
                </a:lnTo>
                <a:lnTo>
                  <a:pt x="0" y="287870"/>
                </a:lnTo>
                <a:lnTo>
                  <a:pt x="0" y="1439329"/>
                </a:lnTo>
                <a:lnTo>
                  <a:pt x="3767" y="1486024"/>
                </a:lnTo>
                <a:lnTo>
                  <a:pt x="14675" y="1530320"/>
                </a:lnTo>
                <a:lnTo>
                  <a:pt x="32130" y="1571624"/>
                </a:lnTo>
                <a:lnTo>
                  <a:pt x="55541" y="1609343"/>
                </a:lnTo>
                <a:lnTo>
                  <a:pt x="84313" y="1642886"/>
                </a:lnTo>
                <a:lnTo>
                  <a:pt x="117856" y="1671658"/>
                </a:lnTo>
                <a:lnTo>
                  <a:pt x="155575" y="1695069"/>
                </a:lnTo>
                <a:lnTo>
                  <a:pt x="196879" y="1712524"/>
                </a:lnTo>
                <a:lnTo>
                  <a:pt x="241175" y="1723432"/>
                </a:lnTo>
                <a:lnTo>
                  <a:pt x="287870" y="1727200"/>
                </a:lnTo>
                <a:lnTo>
                  <a:pt x="3141129" y="1727200"/>
                </a:lnTo>
                <a:lnTo>
                  <a:pt x="3187824" y="1723432"/>
                </a:lnTo>
                <a:lnTo>
                  <a:pt x="3232120" y="1712524"/>
                </a:lnTo>
                <a:lnTo>
                  <a:pt x="3273424" y="1695069"/>
                </a:lnTo>
                <a:lnTo>
                  <a:pt x="3311143" y="1671658"/>
                </a:lnTo>
                <a:lnTo>
                  <a:pt x="3344686" y="1642886"/>
                </a:lnTo>
                <a:lnTo>
                  <a:pt x="3373458" y="1609343"/>
                </a:lnTo>
                <a:lnTo>
                  <a:pt x="3396869" y="1571624"/>
                </a:lnTo>
                <a:lnTo>
                  <a:pt x="3414324" y="1530320"/>
                </a:lnTo>
                <a:lnTo>
                  <a:pt x="3425232" y="1486024"/>
                </a:lnTo>
                <a:lnTo>
                  <a:pt x="3429000" y="1439329"/>
                </a:lnTo>
                <a:lnTo>
                  <a:pt x="3429000" y="287870"/>
                </a:lnTo>
                <a:lnTo>
                  <a:pt x="3425232" y="241175"/>
                </a:lnTo>
                <a:lnTo>
                  <a:pt x="3414324" y="196879"/>
                </a:lnTo>
                <a:lnTo>
                  <a:pt x="3396869" y="155575"/>
                </a:lnTo>
                <a:lnTo>
                  <a:pt x="3373458" y="117856"/>
                </a:lnTo>
                <a:lnTo>
                  <a:pt x="3344686" y="84313"/>
                </a:lnTo>
                <a:lnTo>
                  <a:pt x="3311143" y="55541"/>
                </a:lnTo>
                <a:lnTo>
                  <a:pt x="3273424" y="32130"/>
                </a:lnTo>
                <a:lnTo>
                  <a:pt x="3232120" y="14675"/>
                </a:lnTo>
                <a:lnTo>
                  <a:pt x="3187824" y="3767"/>
                </a:lnTo>
                <a:lnTo>
                  <a:pt x="3141129" y="0"/>
                </a:lnTo>
                <a:close/>
              </a:path>
            </a:pathLst>
          </a:custGeom>
          <a:solidFill>
            <a:srgbClr val="0070C0"/>
          </a:solidFill>
        </p:spPr>
        <p:txBody>
          <a:bodyPr wrap="square" lIns="0" tIns="0" rIns="0" bIns="0" rtlCol="0"/>
          <a:lstStyle/>
          <a:p>
            <a:endParaRPr/>
          </a:p>
        </p:txBody>
      </p:sp>
      <p:sp>
        <p:nvSpPr>
          <p:cNvPr id="20" name="object 20"/>
          <p:cNvSpPr txBox="1"/>
          <p:nvPr/>
        </p:nvSpPr>
        <p:spPr>
          <a:xfrm>
            <a:off x="8521509" y="1181811"/>
            <a:ext cx="3009265" cy="1663064"/>
          </a:xfrm>
          <a:prstGeom prst="rect">
            <a:avLst/>
          </a:prstGeom>
        </p:spPr>
        <p:txBody>
          <a:bodyPr vert="horz" wrap="square" lIns="0" tIns="0" rIns="0" bIns="0" rtlCol="0">
            <a:spAutoFit/>
          </a:bodyPr>
          <a:lstStyle/>
          <a:p>
            <a:pPr algn="ctr">
              <a:lnSpc>
                <a:spcPts val="4310"/>
              </a:lnSpc>
            </a:pPr>
            <a:r>
              <a:rPr sz="3600" dirty="0">
                <a:solidFill>
                  <a:srgbClr val="FFFFFF"/>
                </a:solidFill>
                <a:latin typeface="Calibri"/>
                <a:cs typeface="Calibri"/>
              </a:rPr>
              <a:t>P3:</a:t>
            </a:r>
            <a:endParaRPr sz="3600">
              <a:latin typeface="Calibri"/>
              <a:cs typeface="Calibri"/>
            </a:endParaRPr>
          </a:p>
          <a:p>
            <a:pPr marL="12700" marR="5080" algn="ctr">
              <a:lnSpc>
                <a:spcPts val="4300"/>
              </a:lnSpc>
              <a:spcBef>
                <a:spcPts val="150"/>
              </a:spcBef>
            </a:pPr>
            <a:r>
              <a:rPr sz="3600" spc="-5" dirty="0">
                <a:solidFill>
                  <a:srgbClr val="FFFFFF"/>
                </a:solidFill>
                <a:latin typeface="Calibri"/>
                <a:cs typeface="Calibri"/>
              </a:rPr>
              <a:t>Long </a:t>
            </a:r>
            <a:r>
              <a:rPr sz="3600" spc="-10" dirty="0">
                <a:solidFill>
                  <a:srgbClr val="FFFFFF"/>
                </a:solidFill>
                <a:latin typeface="Calibri"/>
                <a:cs typeface="Calibri"/>
              </a:rPr>
              <a:t>switch</a:t>
            </a:r>
            <a:r>
              <a:rPr sz="3600" spc="-90" dirty="0">
                <a:solidFill>
                  <a:srgbClr val="FFFFFF"/>
                </a:solidFill>
                <a:latin typeface="Calibri"/>
                <a:cs typeface="Calibri"/>
              </a:rPr>
              <a:t> </a:t>
            </a:r>
            <a:r>
              <a:rPr sz="3600" spc="-5" dirty="0">
                <a:solidFill>
                  <a:srgbClr val="FFFFFF"/>
                </a:solidFill>
                <a:latin typeface="Calibri"/>
                <a:cs typeface="Calibri"/>
              </a:rPr>
              <a:t>and  disruption</a:t>
            </a:r>
            <a:endParaRPr sz="3600">
              <a:latin typeface="Calibri"/>
              <a:cs typeface="Calibri"/>
            </a:endParaRPr>
          </a:p>
        </p:txBody>
      </p:sp>
      <p:sp>
        <p:nvSpPr>
          <p:cNvPr id="21" name="object 21"/>
          <p:cNvSpPr txBox="1"/>
          <p:nvPr/>
        </p:nvSpPr>
        <p:spPr>
          <a:xfrm>
            <a:off x="11102340" y="6455600"/>
            <a:ext cx="177800" cy="177800"/>
          </a:xfrm>
          <a:prstGeom prst="rect">
            <a:avLst/>
          </a:prstGeom>
        </p:spPr>
        <p:txBody>
          <a:bodyPr vert="horz" wrap="square" lIns="0" tIns="0" rIns="0" bIns="0" rtlCol="0">
            <a:spAutoFit/>
          </a:bodyPr>
          <a:lstStyle/>
          <a:p>
            <a:pPr marL="12700">
              <a:lnSpc>
                <a:spcPts val="1275"/>
              </a:lnSpc>
            </a:pPr>
            <a:r>
              <a:rPr sz="1200" spc="-10" dirty="0">
                <a:solidFill>
                  <a:srgbClr val="898989"/>
                </a:solidFill>
                <a:latin typeface="Calibri"/>
                <a:cs typeface="Calibri"/>
              </a:rPr>
              <a:t>12</a:t>
            </a:r>
            <a:endParaRPr sz="1200">
              <a:latin typeface="Calibri"/>
              <a:cs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90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236220">
              <a:lnSpc>
                <a:spcPct val="100000"/>
              </a:lnSpc>
            </a:pPr>
            <a:r>
              <a:rPr spc="-10" dirty="0"/>
              <a:t>User Demands </a:t>
            </a:r>
            <a:r>
              <a:rPr spc="-60" dirty="0"/>
              <a:t>for </a:t>
            </a:r>
            <a:r>
              <a:rPr spc="-10" dirty="0"/>
              <a:t>High-Quality </a:t>
            </a:r>
            <a:r>
              <a:rPr spc="-15" dirty="0"/>
              <a:t>Cellular</a:t>
            </a:r>
            <a:r>
              <a:rPr spc="459" dirty="0"/>
              <a:t> </a:t>
            </a:r>
            <a:r>
              <a:rPr dirty="0"/>
              <a:t>Access</a:t>
            </a:r>
          </a:p>
        </p:txBody>
      </p:sp>
      <p:sp>
        <p:nvSpPr>
          <p:cNvPr id="4" name="object 4"/>
          <p:cNvSpPr/>
          <p:nvPr/>
        </p:nvSpPr>
        <p:spPr>
          <a:xfrm>
            <a:off x="2247900" y="3937000"/>
            <a:ext cx="1282700" cy="128270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8305800" y="3251200"/>
            <a:ext cx="2260600" cy="22733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536949"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7" name="object 7"/>
          <p:cNvSpPr/>
          <p:nvPr/>
        </p:nvSpPr>
        <p:spPr>
          <a:xfrm>
            <a:off x="37147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8" name="object 8"/>
          <p:cNvSpPr/>
          <p:nvPr/>
        </p:nvSpPr>
        <p:spPr>
          <a:xfrm>
            <a:off x="3956050" y="56324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9" name="object 9"/>
          <p:cNvSpPr/>
          <p:nvPr/>
        </p:nvSpPr>
        <p:spPr>
          <a:xfrm>
            <a:off x="4095750" y="5518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10" name="object 10"/>
          <p:cNvSpPr/>
          <p:nvPr/>
        </p:nvSpPr>
        <p:spPr>
          <a:xfrm>
            <a:off x="4235450" y="5391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11" name="object 11"/>
          <p:cNvSpPr/>
          <p:nvPr/>
        </p:nvSpPr>
        <p:spPr>
          <a:xfrm>
            <a:off x="3829050" y="5721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2" name="object 12"/>
          <p:cNvSpPr/>
          <p:nvPr/>
        </p:nvSpPr>
        <p:spPr>
          <a:xfrm>
            <a:off x="774700" y="5283200"/>
            <a:ext cx="1244600" cy="508000"/>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7575550"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4" name="object 14"/>
          <p:cNvSpPr/>
          <p:nvPr/>
        </p:nvSpPr>
        <p:spPr>
          <a:xfrm>
            <a:off x="77533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5" name="object 15"/>
          <p:cNvSpPr/>
          <p:nvPr/>
        </p:nvSpPr>
        <p:spPr>
          <a:xfrm>
            <a:off x="7867650" y="5721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16" name="object 16"/>
          <p:cNvSpPr/>
          <p:nvPr/>
        </p:nvSpPr>
        <p:spPr>
          <a:xfrm>
            <a:off x="6286500" y="4102100"/>
            <a:ext cx="965200" cy="96520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042150" y="4591050"/>
            <a:ext cx="720725" cy="635635"/>
          </a:xfrm>
          <a:custGeom>
            <a:avLst/>
            <a:gdLst/>
            <a:ahLst/>
            <a:cxnLst/>
            <a:rect l="l" t="t" r="r" b="b"/>
            <a:pathLst>
              <a:path w="720725" h="635635">
                <a:moveTo>
                  <a:pt x="0" y="0"/>
                </a:moveTo>
                <a:lnTo>
                  <a:pt x="720613" y="635481"/>
                </a:lnTo>
              </a:path>
            </a:pathLst>
          </a:custGeom>
          <a:ln w="63500">
            <a:solidFill>
              <a:srgbClr val="FFC000"/>
            </a:solidFill>
          </a:ln>
        </p:spPr>
        <p:txBody>
          <a:bodyPr wrap="square" lIns="0" tIns="0" rIns="0" bIns="0" rtlCol="0"/>
          <a:lstStyle/>
          <a:p>
            <a:endParaRPr/>
          </a:p>
        </p:txBody>
      </p:sp>
      <p:sp>
        <p:nvSpPr>
          <p:cNvPr id="18" name="object 18"/>
          <p:cNvSpPr txBox="1"/>
          <p:nvPr/>
        </p:nvSpPr>
        <p:spPr>
          <a:xfrm>
            <a:off x="448115" y="1381975"/>
            <a:ext cx="10067925" cy="955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25" dirty="0">
                <a:latin typeface="Calibri"/>
                <a:cs typeface="Calibri"/>
              </a:rPr>
              <a:t>“We </a:t>
            </a:r>
            <a:r>
              <a:rPr sz="2800" spc="-10" dirty="0">
                <a:latin typeface="Calibri"/>
                <a:cs typeface="Calibri"/>
              </a:rPr>
              <a:t>want high-quality </a:t>
            </a:r>
            <a:r>
              <a:rPr sz="2800" spc="-20" dirty="0">
                <a:latin typeface="Calibri"/>
                <a:cs typeface="Calibri"/>
              </a:rPr>
              <a:t>cellular </a:t>
            </a:r>
            <a:r>
              <a:rPr sz="2800" dirty="0">
                <a:latin typeface="Calibri"/>
                <a:cs typeface="Calibri"/>
              </a:rPr>
              <a:t>network service </a:t>
            </a:r>
            <a:r>
              <a:rPr sz="2800" b="1" spc="-10" dirty="0">
                <a:latin typeface="Calibri"/>
                <a:cs typeface="Calibri"/>
              </a:rPr>
              <a:t>anytime,</a:t>
            </a:r>
            <a:r>
              <a:rPr sz="2800" b="1" spc="90" dirty="0">
                <a:latin typeface="Calibri"/>
                <a:cs typeface="Calibri"/>
              </a:rPr>
              <a:t> </a:t>
            </a:r>
            <a:r>
              <a:rPr sz="2800" b="1" spc="-15" dirty="0">
                <a:latin typeface="Calibri"/>
                <a:cs typeface="Calibri"/>
              </a:rPr>
              <a:t>anywhere</a:t>
            </a:r>
            <a:r>
              <a:rPr sz="2800" spc="-15" dirty="0">
                <a:latin typeface="Calibri"/>
                <a:cs typeface="Calibri"/>
              </a:rPr>
              <a:t>”</a:t>
            </a:r>
            <a:endParaRPr sz="2800">
              <a:latin typeface="Calibri"/>
              <a:cs typeface="Calibri"/>
            </a:endParaRPr>
          </a:p>
          <a:p>
            <a:pPr marL="241300" indent="-228600">
              <a:lnSpc>
                <a:spcPct val="100000"/>
              </a:lnSpc>
              <a:spcBef>
                <a:spcPts val="640"/>
              </a:spcBef>
              <a:buFont typeface="Arial"/>
              <a:buChar char="•"/>
              <a:tabLst>
                <a:tab pos="241300" algn="l"/>
              </a:tabLst>
            </a:pPr>
            <a:r>
              <a:rPr sz="2800" spc="-5" dirty="0">
                <a:latin typeface="Calibri"/>
                <a:cs typeface="Calibri"/>
              </a:rPr>
              <a:t>No </a:t>
            </a:r>
            <a:r>
              <a:rPr sz="2800" spc="-15" dirty="0">
                <a:latin typeface="Calibri"/>
                <a:cs typeface="Calibri"/>
              </a:rPr>
              <a:t>single </a:t>
            </a:r>
            <a:r>
              <a:rPr sz="2800" spc="-5" dirty="0">
                <a:latin typeface="Calibri"/>
                <a:cs typeface="Calibri"/>
              </a:rPr>
              <a:t>carrier </a:t>
            </a:r>
            <a:r>
              <a:rPr sz="2800" dirty="0">
                <a:latin typeface="Calibri"/>
                <a:cs typeface="Calibri"/>
              </a:rPr>
              <a:t>network </a:t>
            </a:r>
            <a:r>
              <a:rPr sz="2800" spc="-10" dirty="0">
                <a:latin typeface="Calibri"/>
                <a:cs typeface="Calibri"/>
              </a:rPr>
              <a:t>can </a:t>
            </a:r>
            <a:r>
              <a:rPr sz="2800" i="1" spc="-15" dirty="0">
                <a:latin typeface="Calibri"/>
                <a:cs typeface="Calibri"/>
              </a:rPr>
              <a:t>always </a:t>
            </a:r>
            <a:r>
              <a:rPr sz="2800" spc="-15" dirty="0">
                <a:latin typeface="Calibri"/>
                <a:cs typeface="Calibri"/>
              </a:rPr>
              <a:t>satisfy </a:t>
            </a:r>
            <a:r>
              <a:rPr sz="2800" spc="-5" dirty="0">
                <a:latin typeface="Calibri"/>
                <a:cs typeface="Calibri"/>
              </a:rPr>
              <a:t>these</a:t>
            </a:r>
            <a:r>
              <a:rPr sz="2800" spc="185" dirty="0">
                <a:latin typeface="Calibri"/>
                <a:cs typeface="Calibri"/>
              </a:rPr>
              <a:t> </a:t>
            </a:r>
            <a:r>
              <a:rPr sz="2800" spc="-5" dirty="0">
                <a:latin typeface="Calibri"/>
                <a:cs typeface="Calibri"/>
              </a:rPr>
              <a:t>demands</a:t>
            </a:r>
            <a:endParaRPr sz="2800">
              <a:latin typeface="Calibri"/>
              <a:cs typeface="Calibri"/>
            </a:endParaRPr>
          </a:p>
        </p:txBody>
      </p:sp>
      <p:sp>
        <p:nvSpPr>
          <p:cNvPr id="19" name="object 19"/>
          <p:cNvSpPr/>
          <p:nvPr/>
        </p:nvSpPr>
        <p:spPr>
          <a:xfrm>
            <a:off x="4267200" y="4102100"/>
            <a:ext cx="965200" cy="96520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3727450" y="4578350"/>
            <a:ext cx="828040" cy="651510"/>
          </a:xfrm>
          <a:custGeom>
            <a:avLst/>
            <a:gdLst/>
            <a:ahLst/>
            <a:cxnLst/>
            <a:rect l="l" t="t" r="r" b="b"/>
            <a:pathLst>
              <a:path w="828039" h="651510">
                <a:moveTo>
                  <a:pt x="827595" y="0"/>
                </a:moveTo>
                <a:lnTo>
                  <a:pt x="0" y="651037"/>
                </a:lnTo>
              </a:path>
            </a:pathLst>
          </a:custGeom>
          <a:ln w="63500">
            <a:solidFill>
              <a:srgbClr val="FFC000"/>
            </a:solidFill>
          </a:ln>
        </p:spPr>
        <p:txBody>
          <a:bodyPr wrap="square" lIns="0" tIns="0" rIns="0" bIns="0" rtlCol="0"/>
          <a:lstStyle/>
          <a:p>
            <a:endParaRPr/>
          </a:p>
        </p:txBody>
      </p:sp>
      <p:sp>
        <p:nvSpPr>
          <p:cNvPr id="21" name="object 21"/>
          <p:cNvSpPr/>
          <p:nvPr/>
        </p:nvSpPr>
        <p:spPr>
          <a:xfrm>
            <a:off x="558800" y="3086100"/>
            <a:ext cx="2197100" cy="7874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536949" y="3155949"/>
            <a:ext cx="381000" cy="317500"/>
          </a:xfrm>
          <a:custGeom>
            <a:avLst/>
            <a:gdLst/>
            <a:ahLst/>
            <a:cxnLst/>
            <a:rect l="l" t="t" r="r" b="b"/>
            <a:pathLst>
              <a:path w="381000" h="317500">
                <a:moveTo>
                  <a:pt x="381000" y="0"/>
                </a:moveTo>
                <a:lnTo>
                  <a:pt x="190500" y="317500"/>
                </a:lnTo>
                <a:lnTo>
                  <a:pt x="0" y="0"/>
                </a:lnTo>
                <a:lnTo>
                  <a:pt x="381000" y="0"/>
                </a:lnTo>
                <a:close/>
              </a:path>
            </a:pathLst>
          </a:custGeom>
          <a:ln w="63500">
            <a:solidFill>
              <a:srgbClr val="D63084"/>
            </a:solidFill>
          </a:ln>
        </p:spPr>
        <p:txBody>
          <a:bodyPr wrap="square" lIns="0" tIns="0" rIns="0" bIns="0" rtlCol="0"/>
          <a:lstStyle/>
          <a:p>
            <a:endParaRPr/>
          </a:p>
        </p:txBody>
      </p:sp>
      <p:sp>
        <p:nvSpPr>
          <p:cNvPr id="23" name="object 23"/>
          <p:cNvSpPr/>
          <p:nvPr/>
        </p:nvSpPr>
        <p:spPr>
          <a:xfrm>
            <a:off x="3702051" y="32067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4" name="object 24"/>
          <p:cNvSpPr/>
          <p:nvPr/>
        </p:nvSpPr>
        <p:spPr>
          <a:xfrm>
            <a:off x="3956050" y="35623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25" name="object 25"/>
          <p:cNvSpPr/>
          <p:nvPr/>
        </p:nvSpPr>
        <p:spPr>
          <a:xfrm>
            <a:off x="3829050" y="36512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26" name="object 26"/>
          <p:cNvSpPr/>
          <p:nvPr/>
        </p:nvSpPr>
        <p:spPr>
          <a:xfrm>
            <a:off x="7575550" y="3155949"/>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27" name="object 27"/>
          <p:cNvSpPr/>
          <p:nvPr/>
        </p:nvSpPr>
        <p:spPr>
          <a:xfrm>
            <a:off x="7753351" y="31559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8" name="object 28"/>
          <p:cNvSpPr/>
          <p:nvPr/>
        </p:nvSpPr>
        <p:spPr>
          <a:xfrm>
            <a:off x="7994650" y="35750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29" name="object 29"/>
          <p:cNvSpPr/>
          <p:nvPr/>
        </p:nvSpPr>
        <p:spPr>
          <a:xfrm>
            <a:off x="8134350" y="34480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30" name="object 30"/>
          <p:cNvSpPr/>
          <p:nvPr/>
        </p:nvSpPr>
        <p:spPr>
          <a:xfrm>
            <a:off x="8274050" y="3321050"/>
            <a:ext cx="0" cy="413384"/>
          </a:xfrm>
          <a:custGeom>
            <a:avLst/>
            <a:gdLst/>
            <a:ahLst/>
            <a:cxnLst/>
            <a:rect l="l" t="t" r="r" b="b"/>
            <a:pathLst>
              <a:path h="413385">
                <a:moveTo>
                  <a:pt x="0" y="0"/>
                </a:moveTo>
                <a:lnTo>
                  <a:pt x="0" y="413209"/>
                </a:lnTo>
              </a:path>
            </a:pathLst>
          </a:custGeom>
          <a:ln w="63500">
            <a:solidFill>
              <a:srgbClr val="D63084"/>
            </a:solidFill>
          </a:ln>
        </p:spPr>
        <p:txBody>
          <a:bodyPr wrap="square" lIns="0" tIns="0" rIns="0" bIns="0" rtlCol="0"/>
          <a:lstStyle/>
          <a:p>
            <a:endParaRPr/>
          </a:p>
        </p:txBody>
      </p:sp>
      <p:sp>
        <p:nvSpPr>
          <p:cNvPr id="31" name="object 31"/>
          <p:cNvSpPr/>
          <p:nvPr/>
        </p:nvSpPr>
        <p:spPr>
          <a:xfrm>
            <a:off x="7867650" y="36512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32" name="object 32"/>
          <p:cNvSpPr txBox="1"/>
          <p:nvPr/>
        </p:nvSpPr>
        <p:spPr>
          <a:xfrm>
            <a:off x="2495169" y="5218328"/>
            <a:ext cx="788670" cy="384810"/>
          </a:xfrm>
          <a:prstGeom prst="rect">
            <a:avLst/>
          </a:prstGeom>
        </p:spPr>
        <p:txBody>
          <a:bodyPr vert="horz" wrap="square" lIns="0" tIns="0" rIns="0" bIns="0" rtlCol="0">
            <a:spAutoFit/>
          </a:bodyPr>
          <a:lstStyle/>
          <a:p>
            <a:pPr marL="12700">
              <a:lnSpc>
                <a:spcPct val="100000"/>
              </a:lnSpc>
            </a:pPr>
            <a:r>
              <a:rPr sz="2400" b="1" spc="-15" dirty="0">
                <a:latin typeface="Calibri"/>
                <a:cs typeface="Calibri"/>
              </a:rPr>
              <a:t>H</a:t>
            </a:r>
            <a:r>
              <a:rPr sz="2400" b="1" spc="10" dirty="0">
                <a:latin typeface="Calibri"/>
                <a:cs typeface="Calibri"/>
              </a:rPr>
              <a:t>o</a:t>
            </a:r>
            <a:r>
              <a:rPr sz="2400" b="1" spc="45" dirty="0">
                <a:latin typeface="Calibri"/>
                <a:cs typeface="Calibri"/>
              </a:rPr>
              <a:t>m</a:t>
            </a:r>
            <a:r>
              <a:rPr sz="2400" b="1" dirty="0">
                <a:latin typeface="Calibri"/>
                <a:cs typeface="Calibri"/>
              </a:rPr>
              <a:t>e</a:t>
            </a:r>
            <a:endParaRPr sz="2400">
              <a:latin typeface="Calibri"/>
              <a:cs typeface="Calibri"/>
            </a:endParaRPr>
          </a:p>
        </p:txBody>
      </p:sp>
      <p:sp>
        <p:nvSpPr>
          <p:cNvPr id="33" name="object 33"/>
          <p:cNvSpPr txBox="1"/>
          <p:nvPr/>
        </p:nvSpPr>
        <p:spPr>
          <a:xfrm>
            <a:off x="9058109" y="5272036"/>
            <a:ext cx="1049020" cy="384810"/>
          </a:xfrm>
          <a:prstGeom prst="rect">
            <a:avLst/>
          </a:prstGeom>
        </p:spPr>
        <p:txBody>
          <a:bodyPr vert="horz" wrap="square" lIns="0" tIns="0" rIns="0" bIns="0" rtlCol="0">
            <a:spAutoFit/>
          </a:bodyPr>
          <a:lstStyle/>
          <a:p>
            <a:pPr marL="12700">
              <a:lnSpc>
                <a:spcPct val="100000"/>
              </a:lnSpc>
            </a:pPr>
            <a:r>
              <a:rPr sz="2400" b="1" spc="25" dirty="0">
                <a:latin typeface="Calibri"/>
                <a:cs typeface="Calibri"/>
              </a:rPr>
              <a:t>C</a:t>
            </a:r>
            <a:r>
              <a:rPr sz="2400" b="1" spc="10" dirty="0">
                <a:latin typeface="Calibri"/>
                <a:cs typeface="Calibri"/>
              </a:rPr>
              <a:t>a</a:t>
            </a:r>
            <a:r>
              <a:rPr sz="2400" b="1" spc="45" dirty="0">
                <a:latin typeface="Calibri"/>
                <a:cs typeface="Calibri"/>
              </a:rPr>
              <a:t>m</a:t>
            </a:r>
            <a:r>
              <a:rPr sz="2400" b="1" spc="10" dirty="0">
                <a:latin typeface="Calibri"/>
                <a:cs typeface="Calibri"/>
              </a:rPr>
              <a:t>pu</a:t>
            </a:r>
            <a:r>
              <a:rPr sz="2400" b="1" dirty="0">
                <a:latin typeface="Calibri"/>
                <a:cs typeface="Calibri"/>
              </a:rPr>
              <a:t>s</a:t>
            </a:r>
            <a:endParaRPr sz="2400">
              <a:latin typeface="Calibri"/>
              <a:cs typeface="Calibri"/>
            </a:endParaRPr>
          </a:p>
        </p:txBody>
      </p:sp>
      <p:sp>
        <p:nvSpPr>
          <p:cNvPr id="34" name="object 34"/>
          <p:cNvSpPr/>
          <p:nvPr/>
        </p:nvSpPr>
        <p:spPr>
          <a:xfrm>
            <a:off x="4394200" y="5143500"/>
            <a:ext cx="952500" cy="952499"/>
          </a:xfrm>
          <a:prstGeom prst="rect">
            <a:avLst/>
          </a:prstGeom>
          <a:blipFill>
            <a:blip r:embed="rId7" cstate="print"/>
            <a:stretch>
              <a:fillRect/>
            </a:stretch>
          </a:blipFill>
        </p:spPr>
        <p:txBody>
          <a:bodyPr wrap="square" lIns="0" tIns="0" rIns="0" bIns="0" rtlCol="0"/>
          <a:lstStyle/>
          <a:p>
            <a:endParaRPr/>
          </a:p>
        </p:txBody>
      </p:sp>
      <p:sp>
        <p:nvSpPr>
          <p:cNvPr id="35" name="object 35"/>
          <p:cNvSpPr/>
          <p:nvPr/>
        </p:nvSpPr>
        <p:spPr>
          <a:xfrm>
            <a:off x="6299200" y="5118100"/>
            <a:ext cx="965200" cy="952500"/>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6261100" y="2959100"/>
            <a:ext cx="952500" cy="952500"/>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4279900" y="2984500"/>
            <a:ext cx="965200" cy="952500"/>
          </a:xfrm>
          <a:prstGeom prst="rect">
            <a:avLst/>
          </a:prstGeom>
          <a:blipFill>
            <a:blip r:embed="rId8" cstate="print"/>
            <a:stretch>
              <a:fillRect/>
            </a:stretch>
          </a:blipFill>
        </p:spPr>
        <p:txBody>
          <a:bodyPr wrap="square" lIns="0" tIns="0" rIns="0" bIns="0" rtlCol="0"/>
          <a:lstStyle/>
          <a:p>
            <a:endParaRPr/>
          </a:p>
        </p:txBody>
      </p:sp>
      <p:sp>
        <p:nvSpPr>
          <p:cNvPr id="38" name="object 38"/>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2</a:t>
            </a:fld>
            <a:endParaRPr sz="12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132455">
              <a:lnSpc>
                <a:spcPct val="100000"/>
              </a:lnSpc>
            </a:pPr>
            <a:r>
              <a:rPr spc="-15" dirty="0"/>
              <a:t>iCellular</a:t>
            </a:r>
            <a:r>
              <a:rPr spc="135" dirty="0"/>
              <a:t> </a:t>
            </a:r>
            <a:r>
              <a:rPr spc="-20" dirty="0"/>
              <a:t>Architecture</a:t>
            </a:r>
          </a:p>
        </p:txBody>
      </p:sp>
      <p:sp>
        <p:nvSpPr>
          <p:cNvPr id="5" name="object 5"/>
          <p:cNvSpPr/>
          <p:nvPr/>
        </p:nvSpPr>
        <p:spPr>
          <a:xfrm>
            <a:off x="336550" y="4159250"/>
            <a:ext cx="11620500" cy="1574800"/>
          </a:xfrm>
          <a:custGeom>
            <a:avLst/>
            <a:gdLst/>
            <a:ahLst/>
            <a:cxnLst/>
            <a:rect l="l" t="t" r="r" b="b"/>
            <a:pathLst>
              <a:path w="11620500" h="1574800">
                <a:moveTo>
                  <a:pt x="0" y="0"/>
                </a:moveTo>
                <a:lnTo>
                  <a:pt x="11620506" y="0"/>
                </a:lnTo>
                <a:lnTo>
                  <a:pt x="11620506" y="1574800"/>
                </a:lnTo>
                <a:lnTo>
                  <a:pt x="0" y="1574800"/>
                </a:lnTo>
                <a:lnTo>
                  <a:pt x="0" y="0"/>
                </a:lnTo>
                <a:close/>
              </a:path>
            </a:pathLst>
          </a:custGeom>
          <a:ln w="38100">
            <a:solidFill>
              <a:srgbClr val="000000"/>
            </a:solidFill>
          </a:ln>
        </p:spPr>
        <p:txBody>
          <a:bodyPr wrap="square" lIns="0" tIns="0" rIns="0" bIns="0" rtlCol="0"/>
          <a:lstStyle/>
          <a:p>
            <a:endParaRPr/>
          </a:p>
        </p:txBody>
      </p:sp>
      <p:sp>
        <p:nvSpPr>
          <p:cNvPr id="6" name="object 6"/>
          <p:cNvSpPr txBox="1"/>
          <p:nvPr/>
        </p:nvSpPr>
        <p:spPr>
          <a:xfrm>
            <a:off x="916939" y="1256639"/>
            <a:ext cx="9974580" cy="1856739"/>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dirty="0">
                <a:latin typeface="Calibri"/>
                <a:cs typeface="Calibri"/>
              </a:rPr>
              <a:t>A </a:t>
            </a:r>
            <a:r>
              <a:rPr sz="2800" spc="10" dirty="0">
                <a:latin typeface="Calibri"/>
                <a:cs typeface="Calibri"/>
              </a:rPr>
              <a:t>in-phone </a:t>
            </a:r>
            <a:r>
              <a:rPr sz="2800" dirty="0">
                <a:latin typeface="Calibri"/>
                <a:cs typeface="Calibri"/>
              </a:rPr>
              <a:t>software</a:t>
            </a:r>
            <a:r>
              <a:rPr sz="2800" spc="-265" dirty="0">
                <a:latin typeface="Calibri"/>
                <a:cs typeface="Calibri"/>
              </a:rPr>
              <a:t> </a:t>
            </a:r>
            <a:r>
              <a:rPr sz="2800" dirty="0">
                <a:latin typeface="Calibri"/>
                <a:cs typeface="Calibri"/>
              </a:rPr>
              <a:t>service</a:t>
            </a:r>
            <a:endParaRPr sz="2800">
              <a:latin typeface="Calibri"/>
              <a:cs typeface="Calibri"/>
            </a:endParaRPr>
          </a:p>
          <a:p>
            <a:pPr marL="241300" indent="-228600">
              <a:lnSpc>
                <a:spcPct val="100000"/>
              </a:lnSpc>
              <a:spcBef>
                <a:spcPts val="640"/>
              </a:spcBef>
              <a:buFont typeface="Arial"/>
              <a:buChar char="•"/>
              <a:tabLst>
                <a:tab pos="241300" algn="l"/>
              </a:tabLst>
            </a:pPr>
            <a:r>
              <a:rPr sz="2800" spc="-10" dirty="0">
                <a:latin typeface="Calibri"/>
                <a:cs typeface="Calibri"/>
              </a:rPr>
              <a:t>Leverage low-level mechanism and</a:t>
            </a:r>
            <a:r>
              <a:rPr sz="2800" spc="-114" dirty="0">
                <a:latin typeface="Calibri"/>
                <a:cs typeface="Calibri"/>
              </a:rPr>
              <a:t> </a:t>
            </a:r>
            <a:r>
              <a:rPr sz="2800" spc="-20" dirty="0">
                <a:latin typeface="Calibri"/>
                <a:cs typeface="Calibri"/>
              </a:rPr>
              <a:t>info</a:t>
            </a:r>
            <a:endParaRPr sz="2800">
              <a:latin typeface="Calibri"/>
              <a:cs typeface="Calibri"/>
            </a:endParaRPr>
          </a:p>
          <a:p>
            <a:pPr marL="698500" lvl="1" indent="-228600">
              <a:lnSpc>
                <a:spcPct val="100000"/>
              </a:lnSpc>
              <a:spcBef>
                <a:spcPts val="140"/>
              </a:spcBef>
              <a:buFont typeface="Arial"/>
              <a:buChar char="•"/>
              <a:tabLst>
                <a:tab pos="698500" algn="l"/>
                <a:tab pos="3847465" algn="l"/>
              </a:tabLst>
            </a:pPr>
            <a:r>
              <a:rPr sz="2800" spc="-15" dirty="0">
                <a:latin typeface="Calibri"/>
                <a:cs typeface="Calibri"/>
              </a:rPr>
              <a:t>Runtime</a:t>
            </a:r>
            <a:r>
              <a:rPr sz="2800" spc="75" dirty="0">
                <a:latin typeface="Calibri"/>
                <a:cs typeface="Calibri"/>
              </a:rPr>
              <a:t> </a:t>
            </a:r>
            <a:r>
              <a:rPr sz="2800" spc="-20" dirty="0">
                <a:latin typeface="Calibri"/>
                <a:cs typeface="Calibri"/>
              </a:rPr>
              <a:t>cellular</a:t>
            </a:r>
            <a:r>
              <a:rPr sz="2800" spc="90" dirty="0">
                <a:latin typeface="Calibri"/>
                <a:cs typeface="Calibri"/>
              </a:rPr>
              <a:t> </a:t>
            </a:r>
            <a:r>
              <a:rPr sz="2800" spc="-20" dirty="0">
                <a:latin typeface="Calibri"/>
                <a:cs typeface="Calibri"/>
              </a:rPr>
              <a:t>info	</a:t>
            </a:r>
            <a:r>
              <a:rPr sz="2800" spc="-5" dirty="0">
                <a:latin typeface="Calibri"/>
                <a:cs typeface="Calibri"/>
              </a:rPr>
              <a:t>(knowing </a:t>
            </a:r>
            <a:r>
              <a:rPr sz="2800" dirty="0">
                <a:latin typeface="Calibri"/>
                <a:cs typeface="Calibri"/>
              </a:rPr>
              <a:t>more </a:t>
            </a:r>
            <a:r>
              <a:rPr sz="2800" spc="-15" dirty="0">
                <a:latin typeface="Calibri"/>
                <a:cs typeface="Calibri"/>
              </a:rPr>
              <a:t>for </a:t>
            </a:r>
            <a:r>
              <a:rPr sz="2800" dirty="0">
                <a:latin typeface="Calibri"/>
                <a:cs typeface="Calibri"/>
              </a:rPr>
              <a:t>a </a:t>
            </a:r>
            <a:r>
              <a:rPr sz="2800" spc="-10" dirty="0">
                <a:latin typeface="Calibri"/>
                <a:cs typeface="Calibri"/>
              </a:rPr>
              <a:t>wiser</a:t>
            </a:r>
            <a:r>
              <a:rPr sz="2800" spc="-110" dirty="0">
                <a:latin typeface="Calibri"/>
                <a:cs typeface="Calibri"/>
              </a:rPr>
              <a:t> </a:t>
            </a:r>
            <a:r>
              <a:rPr sz="2800" dirty="0">
                <a:latin typeface="Calibri"/>
                <a:cs typeface="Calibri"/>
              </a:rPr>
              <a:t>decision)</a:t>
            </a:r>
            <a:endParaRPr sz="2800">
              <a:latin typeface="Calibri"/>
              <a:cs typeface="Calibri"/>
            </a:endParaRPr>
          </a:p>
          <a:p>
            <a:pPr marL="698500" lvl="1" indent="-228600">
              <a:lnSpc>
                <a:spcPct val="100000"/>
              </a:lnSpc>
              <a:spcBef>
                <a:spcPts val="240"/>
              </a:spcBef>
              <a:buFont typeface="Arial"/>
              <a:buChar char="•"/>
              <a:tabLst>
                <a:tab pos="698500" algn="l"/>
              </a:tabLst>
            </a:pPr>
            <a:r>
              <a:rPr sz="2800" spc="-25" dirty="0">
                <a:latin typeface="Calibri"/>
                <a:cs typeface="Calibri"/>
              </a:rPr>
              <a:t>Ability </a:t>
            </a:r>
            <a:r>
              <a:rPr sz="2800" spc="-15" dirty="0">
                <a:latin typeface="Calibri"/>
                <a:cs typeface="Calibri"/>
              </a:rPr>
              <a:t>for </a:t>
            </a:r>
            <a:r>
              <a:rPr sz="2800" spc="-20" dirty="0">
                <a:latin typeface="Calibri"/>
                <a:cs typeface="Calibri"/>
              </a:rPr>
              <a:t>adaptation </a:t>
            </a:r>
            <a:r>
              <a:rPr sz="2800" spc="-25" dirty="0">
                <a:latin typeface="Calibri"/>
                <a:cs typeface="Calibri"/>
              </a:rPr>
              <a:t>in </a:t>
            </a:r>
            <a:r>
              <a:rPr sz="2800" spc="-15" dirty="0">
                <a:latin typeface="Calibri"/>
                <a:cs typeface="Calibri"/>
              </a:rPr>
              <a:t>existing </a:t>
            </a:r>
            <a:r>
              <a:rPr sz="2800" spc="-10" dirty="0">
                <a:latin typeface="Calibri"/>
                <a:cs typeface="Calibri"/>
              </a:rPr>
              <a:t>mechanisms </a:t>
            </a:r>
            <a:r>
              <a:rPr sz="2800" spc="-25" dirty="0">
                <a:latin typeface="Calibri"/>
                <a:cs typeface="Calibri"/>
              </a:rPr>
              <a:t>(action </a:t>
            </a:r>
            <a:r>
              <a:rPr sz="2800" dirty="0">
                <a:latin typeface="Calibri"/>
                <a:cs typeface="Calibri"/>
              </a:rPr>
              <a:t>ready</a:t>
            </a:r>
            <a:r>
              <a:rPr sz="2800" spc="495" dirty="0">
                <a:latin typeface="Calibri"/>
                <a:cs typeface="Calibri"/>
              </a:rPr>
              <a:t> </a:t>
            </a:r>
            <a:r>
              <a:rPr sz="2800" spc="10" dirty="0">
                <a:latin typeface="Calibri"/>
                <a:cs typeface="Calibri"/>
              </a:rPr>
              <a:t>now)</a:t>
            </a:r>
            <a:endParaRPr sz="2800">
              <a:latin typeface="Calibri"/>
              <a:cs typeface="Calibri"/>
            </a:endParaRPr>
          </a:p>
        </p:txBody>
      </p:sp>
      <p:sp>
        <p:nvSpPr>
          <p:cNvPr id="7" name="object 7"/>
          <p:cNvSpPr/>
          <p:nvPr/>
        </p:nvSpPr>
        <p:spPr>
          <a:xfrm>
            <a:off x="336550" y="5848350"/>
            <a:ext cx="11620500" cy="952500"/>
          </a:xfrm>
          <a:custGeom>
            <a:avLst/>
            <a:gdLst/>
            <a:ahLst/>
            <a:cxnLst/>
            <a:rect l="l" t="t" r="r" b="b"/>
            <a:pathLst>
              <a:path w="11620500" h="952500">
                <a:moveTo>
                  <a:pt x="0" y="0"/>
                </a:moveTo>
                <a:lnTo>
                  <a:pt x="11620506" y="0"/>
                </a:lnTo>
                <a:lnTo>
                  <a:pt x="11620506" y="952500"/>
                </a:lnTo>
                <a:lnTo>
                  <a:pt x="0" y="952500"/>
                </a:lnTo>
                <a:lnTo>
                  <a:pt x="0" y="0"/>
                </a:lnTo>
                <a:close/>
              </a:path>
            </a:pathLst>
          </a:custGeom>
          <a:ln w="38100">
            <a:solidFill>
              <a:srgbClr val="000000"/>
            </a:solidFill>
          </a:ln>
        </p:spPr>
        <p:txBody>
          <a:bodyPr wrap="square" lIns="0" tIns="0" rIns="0" bIns="0" rtlCol="0"/>
          <a:lstStyle/>
          <a:p>
            <a:endParaRPr/>
          </a:p>
        </p:txBody>
      </p:sp>
      <p:sp>
        <p:nvSpPr>
          <p:cNvPr id="8" name="object 8"/>
          <p:cNvSpPr txBox="1"/>
          <p:nvPr/>
        </p:nvSpPr>
        <p:spPr>
          <a:xfrm>
            <a:off x="406408" y="6167704"/>
            <a:ext cx="645795" cy="508634"/>
          </a:xfrm>
          <a:prstGeom prst="rect">
            <a:avLst/>
          </a:prstGeom>
        </p:spPr>
        <p:txBody>
          <a:bodyPr vert="horz" wrap="square" lIns="0" tIns="0" rIns="0" bIns="0" rtlCol="0">
            <a:spAutoFit/>
          </a:bodyPr>
          <a:lstStyle/>
          <a:p>
            <a:pPr marL="12700">
              <a:lnSpc>
                <a:spcPct val="100000"/>
              </a:lnSpc>
            </a:pPr>
            <a:r>
              <a:rPr sz="3200" b="1" spc="-20" dirty="0">
                <a:latin typeface="Calibri"/>
                <a:cs typeface="Calibri"/>
              </a:rPr>
              <a:t>HW</a:t>
            </a:r>
            <a:endParaRPr sz="3200">
              <a:latin typeface="Calibri"/>
              <a:cs typeface="Calibri"/>
            </a:endParaRPr>
          </a:p>
        </p:txBody>
      </p:sp>
      <p:sp>
        <p:nvSpPr>
          <p:cNvPr id="9" name="object 9"/>
          <p:cNvSpPr/>
          <p:nvPr/>
        </p:nvSpPr>
        <p:spPr>
          <a:xfrm>
            <a:off x="5651500" y="3073400"/>
            <a:ext cx="927100" cy="9271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143000" y="6223000"/>
            <a:ext cx="10210800" cy="482600"/>
          </a:xfrm>
          <a:custGeom>
            <a:avLst/>
            <a:gdLst/>
            <a:ahLst/>
            <a:cxnLst/>
            <a:rect l="l" t="t" r="r" b="b"/>
            <a:pathLst>
              <a:path w="10210800" h="482600">
                <a:moveTo>
                  <a:pt x="10130370" y="0"/>
                </a:moveTo>
                <a:lnTo>
                  <a:pt x="80432" y="0"/>
                </a:lnTo>
                <a:lnTo>
                  <a:pt x="49124" y="6321"/>
                </a:lnTo>
                <a:lnTo>
                  <a:pt x="23558" y="23558"/>
                </a:lnTo>
                <a:lnTo>
                  <a:pt x="6320" y="49126"/>
                </a:lnTo>
                <a:lnTo>
                  <a:pt x="0" y="80435"/>
                </a:lnTo>
                <a:lnTo>
                  <a:pt x="0" y="402164"/>
                </a:lnTo>
                <a:lnTo>
                  <a:pt x="6320" y="433473"/>
                </a:lnTo>
                <a:lnTo>
                  <a:pt x="23558" y="459041"/>
                </a:lnTo>
                <a:lnTo>
                  <a:pt x="49124" y="476278"/>
                </a:lnTo>
                <a:lnTo>
                  <a:pt x="80432" y="482600"/>
                </a:lnTo>
                <a:lnTo>
                  <a:pt x="10130370" y="482600"/>
                </a:lnTo>
                <a:lnTo>
                  <a:pt x="10161674" y="476278"/>
                </a:lnTo>
                <a:lnTo>
                  <a:pt x="10187239" y="459041"/>
                </a:lnTo>
                <a:lnTo>
                  <a:pt x="10204478" y="433473"/>
                </a:lnTo>
                <a:lnTo>
                  <a:pt x="10210800" y="402164"/>
                </a:lnTo>
                <a:lnTo>
                  <a:pt x="10210800" y="80435"/>
                </a:lnTo>
                <a:lnTo>
                  <a:pt x="10204478" y="49126"/>
                </a:lnTo>
                <a:lnTo>
                  <a:pt x="10187239" y="23558"/>
                </a:lnTo>
                <a:lnTo>
                  <a:pt x="10161674" y="6321"/>
                </a:lnTo>
                <a:lnTo>
                  <a:pt x="10130370" y="0"/>
                </a:lnTo>
                <a:close/>
              </a:path>
            </a:pathLst>
          </a:custGeom>
          <a:solidFill>
            <a:srgbClr val="C00000"/>
          </a:solidFill>
        </p:spPr>
        <p:txBody>
          <a:bodyPr wrap="square" lIns="0" tIns="0" rIns="0" bIns="0" rtlCol="0"/>
          <a:lstStyle/>
          <a:p>
            <a:endParaRPr/>
          </a:p>
        </p:txBody>
      </p:sp>
      <p:sp>
        <p:nvSpPr>
          <p:cNvPr id="11" name="object 11"/>
          <p:cNvSpPr txBox="1"/>
          <p:nvPr/>
        </p:nvSpPr>
        <p:spPr>
          <a:xfrm>
            <a:off x="4650244" y="6164657"/>
            <a:ext cx="3187700" cy="570865"/>
          </a:xfrm>
          <a:prstGeom prst="rect">
            <a:avLst/>
          </a:prstGeom>
        </p:spPr>
        <p:txBody>
          <a:bodyPr vert="horz" wrap="square" lIns="0" tIns="0" rIns="0" bIns="0" rtlCol="0">
            <a:spAutoFit/>
          </a:bodyPr>
          <a:lstStyle/>
          <a:p>
            <a:pPr marL="12700">
              <a:lnSpc>
                <a:spcPct val="100000"/>
              </a:lnSpc>
            </a:pPr>
            <a:r>
              <a:rPr sz="3600" spc="-20" dirty="0">
                <a:solidFill>
                  <a:srgbClr val="FFFFFF"/>
                </a:solidFill>
                <a:latin typeface="Calibri"/>
                <a:cs typeface="Calibri"/>
              </a:rPr>
              <a:t>Cellular</a:t>
            </a:r>
            <a:r>
              <a:rPr sz="3600" spc="70" dirty="0">
                <a:solidFill>
                  <a:srgbClr val="FFFFFF"/>
                </a:solidFill>
                <a:latin typeface="Calibri"/>
                <a:cs typeface="Calibri"/>
              </a:rPr>
              <a:t> </a:t>
            </a:r>
            <a:r>
              <a:rPr sz="3600" spc="-15" dirty="0">
                <a:solidFill>
                  <a:srgbClr val="FFFFFF"/>
                </a:solidFill>
                <a:latin typeface="Calibri"/>
                <a:cs typeface="Calibri"/>
              </a:rPr>
              <a:t>interface</a:t>
            </a:r>
            <a:endParaRPr sz="3600">
              <a:latin typeface="Calibri"/>
              <a:cs typeface="Calibri"/>
            </a:endParaRPr>
          </a:p>
        </p:txBody>
      </p:sp>
      <p:sp>
        <p:nvSpPr>
          <p:cNvPr id="12" name="object 12"/>
          <p:cNvSpPr/>
          <p:nvPr/>
        </p:nvSpPr>
        <p:spPr>
          <a:xfrm>
            <a:off x="495300" y="4229100"/>
            <a:ext cx="3263900" cy="990600"/>
          </a:xfrm>
          <a:custGeom>
            <a:avLst/>
            <a:gdLst/>
            <a:ahLst/>
            <a:cxnLst/>
            <a:rect l="l" t="t" r="r" b="b"/>
            <a:pathLst>
              <a:path w="3263900" h="990600">
                <a:moveTo>
                  <a:pt x="3098800" y="0"/>
                </a:moveTo>
                <a:lnTo>
                  <a:pt x="165105" y="0"/>
                </a:lnTo>
                <a:lnTo>
                  <a:pt x="121213" y="5898"/>
                </a:lnTo>
                <a:lnTo>
                  <a:pt x="81773" y="22542"/>
                </a:lnTo>
                <a:lnTo>
                  <a:pt x="48358" y="48360"/>
                </a:lnTo>
                <a:lnTo>
                  <a:pt x="22541" y="81774"/>
                </a:lnTo>
                <a:lnTo>
                  <a:pt x="5897" y="121212"/>
                </a:lnTo>
                <a:lnTo>
                  <a:pt x="0" y="165100"/>
                </a:lnTo>
                <a:lnTo>
                  <a:pt x="0" y="825500"/>
                </a:lnTo>
                <a:lnTo>
                  <a:pt x="5897" y="869387"/>
                </a:lnTo>
                <a:lnTo>
                  <a:pt x="22541" y="908825"/>
                </a:lnTo>
                <a:lnTo>
                  <a:pt x="48358" y="942239"/>
                </a:lnTo>
                <a:lnTo>
                  <a:pt x="81773" y="968057"/>
                </a:lnTo>
                <a:lnTo>
                  <a:pt x="121213" y="984701"/>
                </a:lnTo>
                <a:lnTo>
                  <a:pt x="165105"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3" name="object 13"/>
          <p:cNvSpPr txBox="1"/>
          <p:nvPr/>
        </p:nvSpPr>
        <p:spPr>
          <a:xfrm>
            <a:off x="406408" y="4424273"/>
            <a:ext cx="3103880" cy="1200150"/>
          </a:xfrm>
          <a:prstGeom prst="rect">
            <a:avLst/>
          </a:prstGeom>
        </p:spPr>
        <p:txBody>
          <a:bodyPr vert="horz" wrap="square" lIns="0" tIns="0" rIns="0" bIns="0" rtlCol="0">
            <a:spAutoFit/>
          </a:bodyPr>
          <a:lstStyle/>
          <a:p>
            <a:pPr marL="340360">
              <a:lnSpc>
                <a:spcPct val="100000"/>
              </a:lnSpc>
            </a:pPr>
            <a:r>
              <a:rPr sz="3600" spc="-15" dirty="0">
                <a:solidFill>
                  <a:srgbClr val="FFFFFF"/>
                </a:solidFill>
                <a:latin typeface="Calibri"/>
                <a:cs typeface="Calibri"/>
              </a:rPr>
              <a:t>Active</a:t>
            </a:r>
            <a:r>
              <a:rPr sz="3600" spc="-65" dirty="0">
                <a:solidFill>
                  <a:srgbClr val="FFFFFF"/>
                </a:solidFill>
                <a:latin typeface="Calibri"/>
                <a:cs typeface="Calibri"/>
              </a:rPr>
              <a:t> </a:t>
            </a:r>
            <a:r>
              <a:rPr sz="3600" spc="-5" dirty="0">
                <a:solidFill>
                  <a:srgbClr val="FFFFFF"/>
                </a:solidFill>
                <a:latin typeface="Calibri"/>
                <a:cs typeface="Calibri"/>
              </a:rPr>
              <a:t>monitor</a:t>
            </a:r>
            <a:endParaRPr sz="3600">
              <a:latin typeface="Calibri"/>
              <a:cs typeface="Calibri"/>
            </a:endParaRPr>
          </a:p>
          <a:p>
            <a:pPr marL="12700">
              <a:lnSpc>
                <a:spcPct val="100000"/>
              </a:lnSpc>
              <a:spcBef>
                <a:spcPts val="1120"/>
              </a:spcBef>
            </a:pPr>
            <a:r>
              <a:rPr sz="3200" b="1" spc="-15" dirty="0">
                <a:latin typeface="Calibri"/>
                <a:cs typeface="Calibri"/>
              </a:rPr>
              <a:t>SW</a:t>
            </a:r>
            <a:endParaRPr sz="3200">
              <a:latin typeface="Calibri"/>
              <a:cs typeface="Calibri"/>
            </a:endParaRPr>
          </a:p>
        </p:txBody>
      </p:sp>
      <p:sp>
        <p:nvSpPr>
          <p:cNvPr id="14" name="object 14"/>
          <p:cNvSpPr/>
          <p:nvPr/>
        </p:nvSpPr>
        <p:spPr>
          <a:xfrm>
            <a:off x="4483100" y="4229100"/>
            <a:ext cx="3263900" cy="990600"/>
          </a:xfrm>
          <a:custGeom>
            <a:avLst/>
            <a:gdLst/>
            <a:ahLst/>
            <a:cxnLst/>
            <a:rect l="l" t="t" r="r" b="b"/>
            <a:pathLst>
              <a:path w="3263900" h="990600">
                <a:moveTo>
                  <a:pt x="3098800" y="0"/>
                </a:moveTo>
                <a:lnTo>
                  <a:pt x="165100" y="0"/>
                </a:lnTo>
                <a:lnTo>
                  <a:pt x="121208" y="5898"/>
                </a:lnTo>
                <a:lnTo>
                  <a:pt x="81769" y="22542"/>
                </a:lnTo>
                <a:lnTo>
                  <a:pt x="48355" y="48360"/>
                </a:lnTo>
                <a:lnTo>
                  <a:pt x="22540" y="81774"/>
                </a:lnTo>
                <a:lnTo>
                  <a:pt x="5897" y="121212"/>
                </a:lnTo>
                <a:lnTo>
                  <a:pt x="0" y="165100"/>
                </a:lnTo>
                <a:lnTo>
                  <a:pt x="0" y="825500"/>
                </a:lnTo>
                <a:lnTo>
                  <a:pt x="5897" y="869387"/>
                </a:lnTo>
                <a:lnTo>
                  <a:pt x="22540" y="908825"/>
                </a:lnTo>
                <a:lnTo>
                  <a:pt x="48355" y="942239"/>
                </a:lnTo>
                <a:lnTo>
                  <a:pt x="81769" y="968057"/>
                </a:lnTo>
                <a:lnTo>
                  <a:pt x="121208" y="984701"/>
                </a:lnTo>
                <a:lnTo>
                  <a:pt x="165100"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5" name="object 15"/>
          <p:cNvSpPr/>
          <p:nvPr/>
        </p:nvSpPr>
        <p:spPr>
          <a:xfrm>
            <a:off x="8470900" y="4229100"/>
            <a:ext cx="3263900" cy="990600"/>
          </a:xfrm>
          <a:custGeom>
            <a:avLst/>
            <a:gdLst/>
            <a:ahLst/>
            <a:cxnLst/>
            <a:rect l="l" t="t" r="r" b="b"/>
            <a:pathLst>
              <a:path w="3263900" h="990600">
                <a:moveTo>
                  <a:pt x="3098800" y="0"/>
                </a:moveTo>
                <a:lnTo>
                  <a:pt x="165100" y="0"/>
                </a:lnTo>
                <a:lnTo>
                  <a:pt x="121208" y="5898"/>
                </a:lnTo>
                <a:lnTo>
                  <a:pt x="81769" y="22542"/>
                </a:lnTo>
                <a:lnTo>
                  <a:pt x="48355" y="48360"/>
                </a:lnTo>
                <a:lnTo>
                  <a:pt x="22540" y="81774"/>
                </a:lnTo>
                <a:lnTo>
                  <a:pt x="5897" y="121212"/>
                </a:lnTo>
                <a:lnTo>
                  <a:pt x="0" y="165100"/>
                </a:lnTo>
                <a:lnTo>
                  <a:pt x="0" y="825500"/>
                </a:lnTo>
                <a:lnTo>
                  <a:pt x="5897" y="869387"/>
                </a:lnTo>
                <a:lnTo>
                  <a:pt x="22540" y="908825"/>
                </a:lnTo>
                <a:lnTo>
                  <a:pt x="48355" y="942239"/>
                </a:lnTo>
                <a:lnTo>
                  <a:pt x="81769" y="968057"/>
                </a:lnTo>
                <a:lnTo>
                  <a:pt x="121208" y="984701"/>
                </a:lnTo>
                <a:lnTo>
                  <a:pt x="165100" y="990600"/>
                </a:lnTo>
                <a:lnTo>
                  <a:pt x="3098800" y="990600"/>
                </a:lnTo>
                <a:lnTo>
                  <a:pt x="3142691" y="984701"/>
                </a:lnTo>
                <a:lnTo>
                  <a:pt x="3182130" y="968057"/>
                </a:lnTo>
                <a:lnTo>
                  <a:pt x="3215544" y="942239"/>
                </a:lnTo>
                <a:lnTo>
                  <a:pt x="3241359" y="908825"/>
                </a:lnTo>
                <a:lnTo>
                  <a:pt x="3258002" y="869387"/>
                </a:lnTo>
                <a:lnTo>
                  <a:pt x="3263900" y="825500"/>
                </a:lnTo>
                <a:lnTo>
                  <a:pt x="3263900" y="165100"/>
                </a:lnTo>
                <a:lnTo>
                  <a:pt x="3258002" y="121212"/>
                </a:lnTo>
                <a:lnTo>
                  <a:pt x="3241359" y="81774"/>
                </a:lnTo>
                <a:lnTo>
                  <a:pt x="3215544" y="48360"/>
                </a:lnTo>
                <a:lnTo>
                  <a:pt x="3182130" y="22542"/>
                </a:lnTo>
                <a:lnTo>
                  <a:pt x="3142691" y="5898"/>
                </a:lnTo>
                <a:lnTo>
                  <a:pt x="3098800" y="0"/>
                </a:lnTo>
                <a:close/>
              </a:path>
            </a:pathLst>
          </a:custGeom>
          <a:solidFill>
            <a:srgbClr val="7030A0"/>
          </a:solidFill>
        </p:spPr>
        <p:txBody>
          <a:bodyPr wrap="square" lIns="0" tIns="0" rIns="0" bIns="0" rtlCol="0"/>
          <a:lstStyle/>
          <a:p>
            <a:endParaRPr/>
          </a:p>
        </p:txBody>
      </p:sp>
      <p:sp>
        <p:nvSpPr>
          <p:cNvPr id="16" name="object 16"/>
          <p:cNvSpPr txBox="1"/>
          <p:nvPr/>
        </p:nvSpPr>
        <p:spPr>
          <a:xfrm>
            <a:off x="8880399" y="4424273"/>
            <a:ext cx="2437130" cy="570865"/>
          </a:xfrm>
          <a:prstGeom prst="rect">
            <a:avLst/>
          </a:prstGeom>
        </p:spPr>
        <p:txBody>
          <a:bodyPr vert="horz" wrap="square" lIns="0" tIns="0" rIns="0" bIns="0" rtlCol="0">
            <a:spAutoFit/>
          </a:bodyPr>
          <a:lstStyle/>
          <a:p>
            <a:pPr marL="12700">
              <a:lnSpc>
                <a:spcPct val="100000"/>
              </a:lnSpc>
            </a:pPr>
            <a:r>
              <a:rPr sz="3600" spc="-5" dirty="0">
                <a:solidFill>
                  <a:srgbClr val="FFFFFF"/>
                </a:solidFill>
                <a:latin typeface="Calibri"/>
                <a:cs typeface="Calibri"/>
              </a:rPr>
              <a:t>Direct</a:t>
            </a:r>
            <a:r>
              <a:rPr sz="3600" spc="-11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17" name="object 17"/>
          <p:cNvSpPr/>
          <p:nvPr/>
        </p:nvSpPr>
        <p:spPr>
          <a:xfrm>
            <a:off x="10074531" y="5200497"/>
            <a:ext cx="285750" cy="353060"/>
          </a:xfrm>
          <a:custGeom>
            <a:avLst/>
            <a:gdLst/>
            <a:ahLst/>
            <a:cxnLst/>
            <a:rect l="l" t="t" r="r" b="b"/>
            <a:pathLst>
              <a:path w="285750" h="353060">
                <a:moveTo>
                  <a:pt x="174368" y="317017"/>
                </a:moveTo>
                <a:lnTo>
                  <a:pt x="110868" y="317017"/>
                </a:lnTo>
                <a:lnTo>
                  <a:pt x="110868" y="352691"/>
                </a:lnTo>
                <a:lnTo>
                  <a:pt x="174368" y="352691"/>
                </a:lnTo>
                <a:lnTo>
                  <a:pt x="174368" y="317017"/>
                </a:lnTo>
                <a:close/>
              </a:path>
              <a:path w="285750" h="353060">
                <a:moveTo>
                  <a:pt x="142618" y="0"/>
                </a:moveTo>
                <a:lnTo>
                  <a:pt x="4073" y="237515"/>
                </a:lnTo>
                <a:lnTo>
                  <a:pt x="0" y="249450"/>
                </a:lnTo>
                <a:lnTo>
                  <a:pt x="790" y="261597"/>
                </a:lnTo>
                <a:lnTo>
                  <a:pt x="6077" y="272559"/>
                </a:lnTo>
                <a:lnTo>
                  <a:pt x="15491" y="280936"/>
                </a:lnTo>
                <a:lnTo>
                  <a:pt x="27426" y="285010"/>
                </a:lnTo>
                <a:lnTo>
                  <a:pt x="39573" y="284219"/>
                </a:lnTo>
                <a:lnTo>
                  <a:pt x="50534" y="278932"/>
                </a:lnTo>
                <a:lnTo>
                  <a:pt x="58912" y="269519"/>
                </a:lnTo>
                <a:lnTo>
                  <a:pt x="142338" y="126517"/>
                </a:lnTo>
                <a:lnTo>
                  <a:pt x="216416" y="126517"/>
                </a:lnTo>
                <a:lnTo>
                  <a:pt x="142618" y="0"/>
                </a:lnTo>
                <a:close/>
              </a:path>
              <a:path w="285750" h="353060">
                <a:moveTo>
                  <a:pt x="216416" y="126517"/>
                </a:moveTo>
                <a:lnTo>
                  <a:pt x="142897" y="126517"/>
                </a:lnTo>
                <a:lnTo>
                  <a:pt x="226323" y="269519"/>
                </a:lnTo>
                <a:lnTo>
                  <a:pt x="234701" y="278932"/>
                </a:lnTo>
                <a:lnTo>
                  <a:pt x="245662" y="284219"/>
                </a:lnTo>
                <a:lnTo>
                  <a:pt x="257809" y="285010"/>
                </a:lnTo>
                <a:lnTo>
                  <a:pt x="269745" y="280936"/>
                </a:lnTo>
                <a:lnTo>
                  <a:pt x="279158" y="272559"/>
                </a:lnTo>
                <a:lnTo>
                  <a:pt x="284445" y="261597"/>
                </a:lnTo>
                <a:lnTo>
                  <a:pt x="285236" y="249450"/>
                </a:lnTo>
                <a:lnTo>
                  <a:pt x="281162" y="237515"/>
                </a:lnTo>
                <a:lnTo>
                  <a:pt x="216416" y="126517"/>
                </a:lnTo>
                <a:close/>
              </a:path>
              <a:path w="285750" h="353060">
                <a:moveTo>
                  <a:pt x="174368" y="190017"/>
                </a:moveTo>
                <a:lnTo>
                  <a:pt x="110868" y="190017"/>
                </a:lnTo>
                <a:lnTo>
                  <a:pt x="110868" y="253517"/>
                </a:lnTo>
                <a:lnTo>
                  <a:pt x="174368" y="253517"/>
                </a:lnTo>
                <a:lnTo>
                  <a:pt x="174368" y="190017"/>
                </a:lnTo>
                <a:close/>
              </a:path>
            </a:pathLst>
          </a:custGeom>
          <a:solidFill>
            <a:srgbClr val="C00000"/>
          </a:solidFill>
        </p:spPr>
        <p:txBody>
          <a:bodyPr wrap="square" lIns="0" tIns="0" rIns="0" bIns="0" rtlCol="0"/>
          <a:lstStyle/>
          <a:p>
            <a:endParaRPr/>
          </a:p>
        </p:txBody>
      </p:sp>
      <p:sp>
        <p:nvSpPr>
          <p:cNvPr id="18" name="object 18"/>
          <p:cNvSpPr/>
          <p:nvPr/>
        </p:nvSpPr>
        <p:spPr>
          <a:xfrm>
            <a:off x="1984631" y="5149697"/>
            <a:ext cx="285750" cy="502920"/>
          </a:xfrm>
          <a:custGeom>
            <a:avLst/>
            <a:gdLst/>
            <a:ahLst/>
            <a:cxnLst/>
            <a:rect l="l" t="t" r="r" b="b"/>
            <a:pathLst>
              <a:path w="285750" h="502920">
                <a:moveTo>
                  <a:pt x="174368" y="444017"/>
                </a:moveTo>
                <a:lnTo>
                  <a:pt x="110868" y="444017"/>
                </a:lnTo>
                <a:lnTo>
                  <a:pt x="110868" y="502777"/>
                </a:lnTo>
                <a:lnTo>
                  <a:pt x="174368" y="502779"/>
                </a:lnTo>
                <a:lnTo>
                  <a:pt x="174368" y="444017"/>
                </a:lnTo>
                <a:close/>
              </a:path>
              <a:path w="285750" h="502920">
                <a:moveTo>
                  <a:pt x="174368" y="317017"/>
                </a:moveTo>
                <a:lnTo>
                  <a:pt x="110868" y="317017"/>
                </a:lnTo>
                <a:lnTo>
                  <a:pt x="110868" y="380517"/>
                </a:lnTo>
                <a:lnTo>
                  <a:pt x="174368" y="380517"/>
                </a:lnTo>
                <a:lnTo>
                  <a:pt x="174368" y="317017"/>
                </a:lnTo>
                <a:close/>
              </a:path>
              <a:path w="285750" h="502920">
                <a:moveTo>
                  <a:pt x="216416" y="126517"/>
                </a:moveTo>
                <a:lnTo>
                  <a:pt x="142897" y="126517"/>
                </a:lnTo>
                <a:lnTo>
                  <a:pt x="226323" y="269519"/>
                </a:lnTo>
                <a:lnTo>
                  <a:pt x="234701" y="278933"/>
                </a:lnTo>
                <a:lnTo>
                  <a:pt x="245662" y="284221"/>
                </a:lnTo>
                <a:lnTo>
                  <a:pt x="257825" y="285010"/>
                </a:lnTo>
                <a:lnTo>
                  <a:pt x="269759" y="280936"/>
                </a:lnTo>
                <a:lnTo>
                  <a:pt x="279161" y="272559"/>
                </a:lnTo>
                <a:lnTo>
                  <a:pt x="284445" y="261597"/>
                </a:lnTo>
                <a:lnTo>
                  <a:pt x="285236" y="249450"/>
                </a:lnTo>
                <a:lnTo>
                  <a:pt x="281162" y="237515"/>
                </a:lnTo>
                <a:lnTo>
                  <a:pt x="216416" y="126517"/>
                </a:lnTo>
                <a:close/>
              </a:path>
              <a:path w="285750" h="502920">
                <a:moveTo>
                  <a:pt x="142618" y="0"/>
                </a:moveTo>
                <a:lnTo>
                  <a:pt x="4073" y="237515"/>
                </a:lnTo>
                <a:lnTo>
                  <a:pt x="0" y="249450"/>
                </a:lnTo>
                <a:lnTo>
                  <a:pt x="791" y="261599"/>
                </a:lnTo>
                <a:lnTo>
                  <a:pt x="6083" y="272564"/>
                </a:lnTo>
                <a:lnTo>
                  <a:pt x="15491" y="280936"/>
                </a:lnTo>
                <a:lnTo>
                  <a:pt x="27426" y="285010"/>
                </a:lnTo>
                <a:lnTo>
                  <a:pt x="39573" y="284219"/>
                </a:lnTo>
                <a:lnTo>
                  <a:pt x="50534" y="278932"/>
                </a:lnTo>
                <a:lnTo>
                  <a:pt x="58912" y="269519"/>
                </a:lnTo>
                <a:lnTo>
                  <a:pt x="142338" y="126517"/>
                </a:lnTo>
                <a:lnTo>
                  <a:pt x="216416" y="126517"/>
                </a:lnTo>
                <a:lnTo>
                  <a:pt x="142618" y="0"/>
                </a:lnTo>
                <a:close/>
              </a:path>
              <a:path w="285750" h="502920">
                <a:moveTo>
                  <a:pt x="174368" y="190017"/>
                </a:moveTo>
                <a:lnTo>
                  <a:pt x="110868" y="190017"/>
                </a:lnTo>
                <a:lnTo>
                  <a:pt x="110868" y="253517"/>
                </a:lnTo>
                <a:lnTo>
                  <a:pt x="174368" y="253517"/>
                </a:lnTo>
                <a:lnTo>
                  <a:pt x="174368" y="190017"/>
                </a:lnTo>
                <a:close/>
              </a:path>
            </a:pathLst>
          </a:custGeom>
          <a:solidFill>
            <a:srgbClr val="C00000"/>
          </a:solidFill>
        </p:spPr>
        <p:txBody>
          <a:bodyPr wrap="square" lIns="0" tIns="0" rIns="0" bIns="0" rtlCol="0"/>
          <a:lstStyle/>
          <a:p>
            <a:endParaRPr/>
          </a:p>
        </p:txBody>
      </p:sp>
      <p:sp>
        <p:nvSpPr>
          <p:cNvPr id="19" name="object 19"/>
          <p:cNvSpPr/>
          <p:nvPr/>
        </p:nvSpPr>
        <p:spPr>
          <a:xfrm>
            <a:off x="2127245" y="5645150"/>
            <a:ext cx="8090534" cy="0"/>
          </a:xfrm>
          <a:custGeom>
            <a:avLst/>
            <a:gdLst/>
            <a:ahLst/>
            <a:cxnLst/>
            <a:rect l="l" t="t" r="r" b="b"/>
            <a:pathLst>
              <a:path w="8090534">
                <a:moveTo>
                  <a:pt x="8090094" y="0"/>
                </a:moveTo>
                <a:lnTo>
                  <a:pt x="0" y="0"/>
                </a:lnTo>
              </a:path>
            </a:pathLst>
          </a:custGeom>
          <a:ln w="63500">
            <a:solidFill>
              <a:srgbClr val="C00000"/>
            </a:solidFill>
          </a:ln>
        </p:spPr>
        <p:txBody>
          <a:bodyPr wrap="square" lIns="0" tIns="0" rIns="0" bIns="0" rtlCol="0"/>
          <a:lstStyle/>
          <a:p>
            <a:endParaRPr/>
          </a:p>
        </p:txBody>
      </p:sp>
      <p:sp>
        <p:nvSpPr>
          <p:cNvPr id="20" name="object 20"/>
          <p:cNvSpPr/>
          <p:nvPr/>
        </p:nvSpPr>
        <p:spPr>
          <a:xfrm>
            <a:off x="5980766" y="5200497"/>
            <a:ext cx="285750" cy="1016000"/>
          </a:xfrm>
          <a:custGeom>
            <a:avLst/>
            <a:gdLst/>
            <a:ahLst/>
            <a:cxnLst/>
            <a:rect l="l" t="t" r="r" b="b"/>
            <a:pathLst>
              <a:path w="285750" h="1016000">
                <a:moveTo>
                  <a:pt x="103307" y="951619"/>
                </a:moveTo>
                <a:lnTo>
                  <a:pt x="102622" y="1015116"/>
                </a:lnTo>
                <a:lnTo>
                  <a:pt x="166122" y="1015800"/>
                </a:lnTo>
                <a:lnTo>
                  <a:pt x="166807" y="952303"/>
                </a:lnTo>
                <a:lnTo>
                  <a:pt x="103307" y="951619"/>
                </a:lnTo>
                <a:close/>
              </a:path>
              <a:path w="285750" h="1016000">
                <a:moveTo>
                  <a:pt x="104679" y="824627"/>
                </a:moveTo>
                <a:lnTo>
                  <a:pt x="103993" y="888123"/>
                </a:lnTo>
                <a:lnTo>
                  <a:pt x="167481" y="888806"/>
                </a:lnTo>
                <a:lnTo>
                  <a:pt x="168166" y="825310"/>
                </a:lnTo>
                <a:lnTo>
                  <a:pt x="104679" y="824627"/>
                </a:lnTo>
                <a:close/>
              </a:path>
              <a:path w="285750" h="1016000">
                <a:moveTo>
                  <a:pt x="106038" y="697635"/>
                </a:moveTo>
                <a:lnTo>
                  <a:pt x="105352" y="761131"/>
                </a:lnTo>
                <a:lnTo>
                  <a:pt x="168852" y="761814"/>
                </a:lnTo>
                <a:lnTo>
                  <a:pt x="169538" y="698318"/>
                </a:lnTo>
                <a:lnTo>
                  <a:pt x="106038" y="697635"/>
                </a:lnTo>
                <a:close/>
              </a:path>
              <a:path w="285750" h="1016000">
                <a:moveTo>
                  <a:pt x="107410" y="570642"/>
                </a:moveTo>
                <a:lnTo>
                  <a:pt x="106724" y="634138"/>
                </a:lnTo>
                <a:lnTo>
                  <a:pt x="170224" y="634822"/>
                </a:lnTo>
                <a:lnTo>
                  <a:pt x="170897" y="571326"/>
                </a:lnTo>
                <a:lnTo>
                  <a:pt x="107410" y="570642"/>
                </a:lnTo>
                <a:close/>
              </a:path>
              <a:path w="285750" h="1016000">
                <a:moveTo>
                  <a:pt x="108768" y="443649"/>
                </a:moveTo>
                <a:lnTo>
                  <a:pt x="108095" y="507145"/>
                </a:lnTo>
                <a:lnTo>
                  <a:pt x="171583" y="507829"/>
                </a:lnTo>
                <a:lnTo>
                  <a:pt x="172268" y="444333"/>
                </a:lnTo>
                <a:lnTo>
                  <a:pt x="108768" y="443649"/>
                </a:lnTo>
                <a:close/>
              </a:path>
              <a:path w="285750" h="1016000">
                <a:moveTo>
                  <a:pt x="110140" y="316661"/>
                </a:moveTo>
                <a:lnTo>
                  <a:pt x="109454" y="380149"/>
                </a:lnTo>
                <a:lnTo>
                  <a:pt x="172954" y="380834"/>
                </a:lnTo>
                <a:lnTo>
                  <a:pt x="173640" y="317334"/>
                </a:lnTo>
                <a:lnTo>
                  <a:pt x="110140" y="316661"/>
                </a:lnTo>
                <a:close/>
              </a:path>
              <a:path w="285750" h="1016000">
                <a:moveTo>
                  <a:pt x="217281" y="126504"/>
                </a:moveTo>
                <a:lnTo>
                  <a:pt x="143655" y="126504"/>
                </a:lnTo>
                <a:lnTo>
                  <a:pt x="144227" y="126517"/>
                </a:lnTo>
                <a:lnTo>
                  <a:pt x="226091" y="270395"/>
                </a:lnTo>
                <a:lnTo>
                  <a:pt x="234374" y="279904"/>
                </a:lnTo>
                <a:lnTo>
                  <a:pt x="245282" y="285313"/>
                </a:lnTo>
                <a:lnTo>
                  <a:pt x="257422" y="286238"/>
                </a:lnTo>
                <a:lnTo>
                  <a:pt x="269398" y="282295"/>
                </a:lnTo>
                <a:lnTo>
                  <a:pt x="278905" y="274014"/>
                </a:lnTo>
                <a:lnTo>
                  <a:pt x="284309" y="263110"/>
                </a:lnTo>
                <a:lnTo>
                  <a:pt x="285230" y="250975"/>
                </a:lnTo>
                <a:lnTo>
                  <a:pt x="281285" y="239001"/>
                </a:lnTo>
                <a:lnTo>
                  <a:pt x="217281" y="126504"/>
                </a:lnTo>
                <a:close/>
              </a:path>
              <a:path w="285750" h="1016000">
                <a:moveTo>
                  <a:pt x="145306" y="0"/>
                </a:moveTo>
                <a:lnTo>
                  <a:pt x="4197" y="236016"/>
                </a:lnTo>
                <a:lnTo>
                  <a:pt x="0" y="247903"/>
                </a:lnTo>
                <a:lnTo>
                  <a:pt x="661" y="260056"/>
                </a:lnTo>
                <a:lnTo>
                  <a:pt x="5831" y="271072"/>
                </a:lnTo>
                <a:lnTo>
                  <a:pt x="15157" y="279552"/>
                </a:lnTo>
                <a:lnTo>
                  <a:pt x="27049" y="283756"/>
                </a:lnTo>
                <a:lnTo>
                  <a:pt x="39203" y="283097"/>
                </a:lnTo>
                <a:lnTo>
                  <a:pt x="50220" y="277925"/>
                </a:lnTo>
                <a:lnTo>
                  <a:pt x="58705" y="268592"/>
                </a:lnTo>
                <a:lnTo>
                  <a:pt x="143655" y="126504"/>
                </a:lnTo>
                <a:lnTo>
                  <a:pt x="217281" y="126504"/>
                </a:lnTo>
                <a:lnTo>
                  <a:pt x="145306" y="0"/>
                </a:lnTo>
                <a:close/>
              </a:path>
              <a:path w="285750" h="1016000">
                <a:moveTo>
                  <a:pt x="111512" y="189661"/>
                </a:moveTo>
                <a:lnTo>
                  <a:pt x="110826" y="253161"/>
                </a:lnTo>
                <a:lnTo>
                  <a:pt x="174326" y="253847"/>
                </a:lnTo>
                <a:lnTo>
                  <a:pt x="174999" y="190347"/>
                </a:lnTo>
                <a:lnTo>
                  <a:pt x="111512" y="189661"/>
                </a:lnTo>
                <a:close/>
              </a:path>
            </a:pathLst>
          </a:custGeom>
          <a:solidFill>
            <a:srgbClr val="C00000"/>
          </a:solidFill>
        </p:spPr>
        <p:txBody>
          <a:bodyPr wrap="square" lIns="0" tIns="0" rIns="0" bIns="0" rtlCol="0"/>
          <a:lstStyle/>
          <a:p>
            <a:endParaRPr/>
          </a:p>
        </p:txBody>
      </p:sp>
      <p:sp>
        <p:nvSpPr>
          <p:cNvPr id="21" name="object 21"/>
          <p:cNvSpPr/>
          <p:nvPr/>
        </p:nvSpPr>
        <p:spPr>
          <a:xfrm>
            <a:off x="4483100" y="5461000"/>
            <a:ext cx="3263900" cy="533400"/>
          </a:xfrm>
          <a:custGeom>
            <a:avLst/>
            <a:gdLst/>
            <a:ahLst/>
            <a:cxnLst/>
            <a:rect l="l" t="t" r="r" b="b"/>
            <a:pathLst>
              <a:path w="3263900" h="533400">
                <a:moveTo>
                  <a:pt x="31750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3175000" y="533400"/>
                </a:lnTo>
                <a:lnTo>
                  <a:pt x="3209603" y="526413"/>
                </a:lnTo>
                <a:lnTo>
                  <a:pt x="3237861" y="507361"/>
                </a:lnTo>
                <a:lnTo>
                  <a:pt x="3256913" y="479103"/>
                </a:lnTo>
                <a:lnTo>
                  <a:pt x="3263900" y="444500"/>
                </a:lnTo>
                <a:lnTo>
                  <a:pt x="3263900" y="88900"/>
                </a:lnTo>
                <a:lnTo>
                  <a:pt x="3256913" y="54296"/>
                </a:lnTo>
                <a:lnTo>
                  <a:pt x="3237861" y="26038"/>
                </a:lnTo>
                <a:lnTo>
                  <a:pt x="3209603" y="6986"/>
                </a:lnTo>
                <a:lnTo>
                  <a:pt x="3175000" y="0"/>
                </a:lnTo>
                <a:close/>
              </a:path>
            </a:pathLst>
          </a:custGeom>
          <a:solidFill>
            <a:srgbClr val="000000"/>
          </a:solidFill>
        </p:spPr>
        <p:txBody>
          <a:bodyPr wrap="square" lIns="0" tIns="0" rIns="0" bIns="0" rtlCol="0"/>
          <a:lstStyle/>
          <a:p>
            <a:endParaRPr/>
          </a:p>
        </p:txBody>
      </p:sp>
      <p:sp>
        <p:nvSpPr>
          <p:cNvPr id="22" name="object 22"/>
          <p:cNvSpPr txBox="1"/>
          <p:nvPr/>
        </p:nvSpPr>
        <p:spPr>
          <a:xfrm>
            <a:off x="4841481" y="4170273"/>
            <a:ext cx="2536825" cy="1800225"/>
          </a:xfrm>
          <a:prstGeom prst="rect">
            <a:avLst/>
          </a:prstGeom>
        </p:spPr>
        <p:txBody>
          <a:bodyPr vert="horz" wrap="square" lIns="0" tIns="0" rIns="0" bIns="0" rtlCol="0">
            <a:spAutoFit/>
          </a:bodyPr>
          <a:lstStyle/>
          <a:p>
            <a:pPr marL="12065" marR="5080" indent="-1270" algn="ctr">
              <a:lnSpc>
                <a:spcPts val="4300"/>
              </a:lnSpc>
            </a:pPr>
            <a:r>
              <a:rPr sz="3600" spc="-10" dirty="0">
                <a:solidFill>
                  <a:srgbClr val="FFFFFF"/>
                </a:solidFill>
                <a:latin typeface="Calibri"/>
                <a:cs typeface="Calibri"/>
              </a:rPr>
              <a:t>Intelligent  </a:t>
            </a:r>
            <a:r>
              <a:rPr sz="3600" spc="-15" dirty="0">
                <a:solidFill>
                  <a:srgbClr val="FFFFFF"/>
                </a:solidFill>
                <a:latin typeface="Calibri"/>
                <a:cs typeface="Calibri"/>
              </a:rPr>
              <a:t>selection</a:t>
            </a:r>
            <a:endParaRPr sz="3600">
              <a:latin typeface="Calibri"/>
              <a:cs typeface="Calibri"/>
            </a:endParaRPr>
          </a:p>
          <a:p>
            <a:pPr algn="ctr">
              <a:lnSpc>
                <a:spcPct val="100000"/>
              </a:lnSpc>
              <a:spcBef>
                <a:spcPts val="1570"/>
              </a:spcBef>
            </a:pPr>
            <a:r>
              <a:rPr sz="3200" dirty="0">
                <a:solidFill>
                  <a:srgbClr val="FFFFFF"/>
                </a:solidFill>
                <a:latin typeface="Calibri"/>
                <a:cs typeface="Calibri"/>
              </a:rPr>
              <a:t>Diagnostic</a:t>
            </a:r>
            <a:r>
              <a:rPr sz="3200" spc="-160" dirty="0">
                <a:solidFill>
                  <a:srgbClr val="FFFFFF"/>
                </a:solidFill>
                <a:latin typeface="Calibri"/>
                <a:cs typeface="Calibri"/>
              </a:rPr>
              <a:t> </a:t>
            </a:r>
            <a:r>
              <a:rPr sz="3200" dirty="0">
                <a:solidFill>
                  <a:srgbClr val="FFFFFF"/>
                </a:solidFill>
                <a:latin typeface="Calibri"/>
                <a:cs typeface="Calibri"/>
              </a:rPr>
              <a:t>port</a:t>
            </a:r>
            <a:endParaRPr sz="3200">
              <a:latin typeface="Calibri"/>
              <a:cs typeface="Calibri"/>
            </a:endParaRPr>
          </a:p>
        </p:txBody>
      </p:sp>
      <p:sp>
        <p:nvSpPr>
          <p:cNvPr id="23" name="object 23"/>
          <p:cNvSpPr/>
          <p:nvPr/>
        </p:nvSpPr>
        <p:spPr>
          <a:xfrm>
            <a:off x="1612900" y="5181600"/>
            <a:ext cx="228600" cy="1033780"/>
          </a:xfrm>
          <a:custGeom>
            <a:avLst/>
            <a:gdLst/>
            <a:ahLst/>
            <a:cxnLst/>
            <a:rect l="l" t="t" r="r" b="b"/>
            <a:pathLst>
              <a:path w="228600" h="1033779">
                <a:moveTo>
                  <a:pt x="228600" y="804942"/>
                </a:moveTo>
                <a:lnTo>
                  <a:pt x="0" y="804942"/>
                </a:lnTo>
                <a:lnTo>
                  <a:pt x="114300" y="1033542"/>
                </a:lnTo>
                <a:lnTo>
                  <a:pt x="228600" y="804942"/>
                </a:lnTo>
                <a:close/>
              </a:path>
              <a:path w="228600" h="1033779">
                <a:moveTo>
                  <a:pt x="152400" y="0"/>
                </a:moveTo>
                <a:lnTo>
                  <a:pt x="76200" y="0"/>
                </a:lnTo>
                <a:lnTo>
                  <a:pt x="76200" y="804942"/>
                </a:lnTo>
                <a:lnTo>
                  <a:pt x="152400" y="804942"/>
                </a:lnTo>
                <a:lnTo>
                  <a:pt x="152400" y="0"/>
                </a:lnTo>
                <a:close/>
              </a:path>
            </a:pathLst>
          </a:custGeom>
          <a:solidFill>
            <a:srgbClr val="000000"/>
          </a:solidFill>
        </p:spPr>
        <p:txBody>
          <a:bodyPr wrap="square" lIns="0" tIns="0" rIns="0" bIns="0" rtlCol="0"/>
          <a:lstStyle/>
          <a:p>
            <a:endParaRPr/>
          </a:p>
        </p:txBody>
      </p:sp>
      <p:sp>
        <p:nvSpPr>
          <p:cNvPr id="24" name="object 24"/>
          <p:cNvSpPr/>
          <p:nvPr/>
        </p:nvSpPr>
        <p:spPr>
          <a:xfrm>
            <a:off x="10445419" y="5206707"/>
            <a:ext cx="228600" cy="1008380"/>
          </a:xfrm>
          <a:custGeom>
            <a:avLst/>
            <a:gdLst/>
            <a:ahLst/>
            <a:cxnLst/>
            <a:rect l="l" t="t" r="r" b="b"/>
            <a:pathLst>
              <a:path w="228600" h="1008379">
                <a:moveTo>
                  <a:pt x="146380" y="0"/>
                </a:moveTo>
                <a:lnTo>
                  <a:pt x="70180" y="584"/>
                </a:lnTo>
                <a:lnTo>
                  <a:pt x="76200" y="779959"/>
                </a:lnTo>
                <a:lnTo>
                  <a:pt x="0" y="780548"/>
                </a:lnTo>
                <a:lnTo>
                  <a:pt x="116065" y="1008258"/>
                </a:lnTo>
                <a:lnTo>
                  <a:pt x="228311" y="779371"/>
                </a:lnTo>
                <a:lnTo>
                  <a:pt x="152400" y="779371"/>
                </a:lnTo>
                <a:lnTo>
                  <a:pt x="146380" y="0"/>
                </a:lnTo>
                <a:close/>
              </a:path>
              <a:path w="228600" h="1008379">
                <a:moveTo>
                  <a:pt x="228600" y="778781"/>
                </a:moveTo>
                <a:lnTo>
                  <a:pt x="152400" y="779371"/>
                </a:lnTo>
                <a:lnTo>
                  <a:pt x="228311" y="779371"/>
                </a:lnTo>
                <a:lnTo>
                  <a:pt x="228600" y="778781"/>
                </a:lnTo>
                <a:close/>
              </a:path>
            </a:pathLst>
          </a:custGeom>
          <a:solidFill>
            <a:srgbClr val="000000"/>
          </a:solidFill>
        </p:spPr>
        <p:txBody>
          <a:bodyPr wrap="square" lIns="0" tIns="0" rIns="0" bIns="0" rtlCol="0"/>
          <a:lstStyle/>
          <a:p>
            <a:endParaRPr/>
          </a:p>
        </p:txBody>
      </p:sp>
      <p:sp>
        <p:nvSpPr>
          <p:cNvPr id="25" name="object 25"/>
          <p:cNvSpPr/>
          <p:nvPr/>
        </p:nvSpPr>
        <p:spPr>
          <a:xfrm>
            <a:off x="336536" y="3816350"/>
            <a:ext cx="5577205" cy="337185"/>
          </a:xfrm>
          <a:custGeom>
            <a:avLst/>
            <a:gdLst/>
            <a:ahLst/>
            <a:cxnLst/>
            <a:rect l="l" t="t" r="r" b="b"/>
            <a:pathLst>
              <a:path w="5577205" h="337185">
                <a:moveTo>
                  <a:pt x="5577193" y="0"/>
                </a:moveTo>
                <a:lnTo>
                  <a:pt x="0" y="336693"/>
                </a:lnTo>
              </a:path>
            </a:pathLst>
          </a:custGeom>
          <a:ln w="38100">
            <a:solidFill>
              <a:srgbClr val="000000"/>
            </a:solidFill>
          </a:ln>
        </p:spPr>
        <p:txBody>
          <a:bodyPr wrap="square" lIns="0" tIns="0" rIns="0" bIns="0" rtlCol="0"/>
          <a:lstStyle/>
          <a:p>
            <a:endParaRPr/>
          </a:p>
        </p:txBody>
      </p:sp>
      <p:sp>
        <p:nvSpPr>
          <p:cNvPr id="26" name="object 26"/>
          <p:cNvSpPr/>
          <p:nvPr/>
        </p:nvSpPr>
        <p:spPr>
          <a:xfrm>
            <a:off x="6292850" y="3816350"/>
            <a:ext cx="5657215" cy="337185"/>
          </a:xfrm>
          <a:custGeom>
            <a:avLst/>
            <a:gdLst/>
            <a:ahLst/>
            <a:cxnLst/>
            <a:rect l="l" t="t" r="r" b="b"/>
            <a:pathLst>
              <a:path w="5657215" h="337185">
                <a:moveTo>
                  <a:pt x="0" y="0"/>
                </a:moveTo>
                <a:lnTo>
                  <a:pt x="5656883" y="336693"/>
                </a:lnTo>
              </a:path>
            </a:pathLst>
          </a:custGeom>
          <a:ln w="38100">
            <a:solidFill>
              <a:srgbClr val="000000"/>
            </a:solidFill>
          </a:ln>
        </p:spPr>
        <p:txBody>
          <a:bodyPr wrap="square" lIns="0" tIns="0" rIns="0" bIns="0" rtlCol="0"/>
          <a:lstStyle/>
          <a:p>
            <a:endParaRPr/>
          </a:p>
        </p:txBody>
      </p:sp>
      <p:sp>
        <p:nvSpPr>
          <p:cNvPr id="27" name="object 27"/>
          <p:cNvSpPr/>
          <p:nvPr/>
        </p:nvSpPr>
        <p:spPr>
          <a:xfrm>
            <a:off x="3860800" y="4432300"/>
            <a:ext cx="520700" cy="584200"/>
          </a:xfrm>
          <a:custGeom>
            <a:avLst/>
            <a:gdLst/>
            <a:ahLst/>
            <a:cxnLst/>
            <a:rect l="l" t="t" r="r" b="b"/>
            <a:pathLst>
              <a:path w="520700" h="584200">
                <a:moveTo>
                  <a:pt x="260350" y="0"/>
                </a:moveTo>
                <a:lnTo>
                  <a:pt x="260350" y="146050"/>
                </a:lnTo>
                <a:lnTo>
                  <a:pt x="0" y="146050"/>
                </a:lnTo>
                <a:lnTo>
                  <a:pt x="0" y="438150"/>
                </a:lnTo>
                <a:lnTo>
                  <a:pt x="260350" y="438150"/>
                </a:lnTo>
                <a:lnTo>
                  <a:pt x="260350" y="584200"/>
                </a:lnTo>
                <a:lnTo>
                  <a:pt x="520700" y="292100"/>
                </a:lnTo>
                <a:lnTo>
                  <a:pt x="260350" y="0"/>
                </a:lnTo>
                <a:close/>
              </a:path>
            </a:pathLst>
          </a:custGeom>
          <a:solidFill>
            <a:srgbClr val="7030A0"/>
          </a:solidFill>
        </p:spPr>
        <p:txBody>
          <a:bodyPr wrap="square" lIns="0" tIns="0" rIns="0" bIns="0" rtlCol="0"/>
          <a:lstStyle/>
          <a:p>
            <a:endParaRPr/>
          </a:p>
        </p:txBody>
      </p:sp>
      <p:sp>
        <p:nvSpPr>
          <p:cNvPr id="28" name="object 28"/>
          <p:cNvSpPr/>
          <p:nvPr/>
        </p:nvSpPr>
        <p:spPr>
          <a:xfrm>
            <a:off x="7848600" y="4432300"/>
            <a:ext cx="533400" cy="584200"/>
          </a:xfrm>
          <a:custGeom>
            <a:avLst/>
            <a:gdLst/>
            <a:ahLst/>
            <a:cxnLst/>
            <a:rect l="l" t="t" r="r" b="b"/>
            <a:pathLst>
              <a:path w="533400" h="584200">
                <a:moveTo>
                  <a:pt x="266700" y="0"/>
                </a:moveTo>
                <a:lnTo>
                  <a:pt x="266700" y="146050"/>
                </a:lnTo>
                <a:lnTo>
                  <a:pt x="0" y="146050"/>
                </a:lnTo>
                <a:lnTo>
                  <a:pt x="0" y="438150"/>
                </a:lnTo>
                <a:lnTo>
                  <a:pt x="266700" y="438150"/>
                </a:lnTo>
                <a:lnTo>
                  <a:pt x="266700" y="584200"/>
                </a:lnTo>
                <a:lnTo>
                  <a:pt x="533400" y="292100"/>
                </a:lnTo>
                <a:lnTo>
                  <a:pt x="266700" y="0"/>
                </a:lnTo>
                <a:close/>
              </a:path>
            </a:pathLst>
          </a:custGeom>
          <a:solidFill>
            <a:srgbClr val="7030A0"/>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132455">
              <a:lnSpc>
                <a:spcPct val="100000"/>
              </a:lnSpc>
            </a:pPr>
            <a:r>
              <a:rPr spc="-15" dirty="0"/>
              <a:t>iCellular</a:t>
            </a:r>
            <a:r>
              <a:rPr spc="135" dirty="0"/>
              <a:t> </a:t>
            </a:r>
            <a:r>
              <a:rPr spc="-20" dirty="0"/>
              <a:t>Architecture</a:t>
            </a:r>
          </a:p>
        </p:txBody>
      </p:sp>
      <p:pic>
        <p:nvPicPr>
          <p:cNvPr id="29" name="Picture 28"/>
          <p:cNvPicPr>
            <a:picLocks noChangeAspect="1"/>
          </p:cNvPicPr>
          <p:nvPr/>
        </p:nvPicPr>
        <p:blipFill>
          <a:blip r:embed="rId2"/>
          <a:stretch>
            <a:fillRect/>
          </a:stretch>
        </p:blipFill>
        <p:spPr>
          <a:xfrm>
            <a:off x="2590800" y="1219200"/>
            <a:ext cx="6953250" cy="5443042"/>
          </a:xfrm>
          <a:prstGeom prst="rect">
            <a:avLst/>
          </a:prstGeom>
        </p:spPr>
      </p:pic>
    </p:spTree>
    <p:extLst>
      <p:ext uri="{BB962C8B-B14F-4D97-AF65-F5344CB8AC3E}">
        <p14:creationId xmlns:p14="http://schemas.microsoft.com/office/powerpoint/2010/main" val="3278928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830954">
              <a:lnSpc>
                <a:spcPct val="100000"/>
              </a:lnSpc>
            </a:pPr>
            <a:r>
              <a:rPr dirty="0"/>
              <a:t>Active</a:t>
            </a:r>
            <a:r>
              <a:rPr spc="-170" dirty="0"/>
              <a:t> </a:t>
            </a:r>
            <a:r>
              <a:rPr dirty="0"/>
              <a:t>Monitor</a:t>
            </a:r>
          </a:p>
        </p:txBody>
      </p:sp>
      <p:sp>
        <p:nvSpPr>
          <p:cNvPr id="5" name="object 5"/>
          <p:cNvSpPr txBox="1"/>
          <p:nvPr/>
        </p:nvSpPr>
        <p:spPr>
          <a:xfrm>
            <a:off x="11102340" y="6468576"/>
            <a:ext cx="177800" cy="198755"/>
          </a:xfrm>
          <a:prstGeom prst="rect">
            <a:avLst/>
          </a:prstGeom>
        </p:spPr>
        <p:txBody>
          <a:bodyPr vert="horz" wrap="square" lIns="0" tIns="0" rIns="0" bIns="0" rtlCol="0">
            <a:spAutoFit/>
          </a:bodyPr>
          <a:lstStyle/>
          <a:p>
            <a:pPr marL="12700">
              <a:lnSpc>
                <a:spcPct val="100000"/>
              </a:lnSpc>
            </a:pPr>
            <a:r>
              <a:rPr sz="1200" spc="-10" dirty="0">
                <a:solidFill>
                  <a:srgbClr val="898989"/>
                </a:solidFill>
                <a:latin typeface="Calibri"/>
                <a:cs typeface="Calibri"/>
              </a:rPr>
              <a:t>18</a:t>
            </a:r>
            <a:endParaRPr sz="1200">
              <a:latin typeface="Calibri"/>
              <a:cs typeface="Calibri"/>
            </a:endParaRPr>
          </a:p>
        </p:txBody>
      </p:sp>
      <p:sp>
        <p:nvSpPr>
          <p:cNvPr id="6" name="object 6"/>
          <p:cNvSpPr txBox="1"/>
          <p:nvPr/>
        </p:nvSpPr>
        <p:spPr>
          <a:xfrm>
            <a:off x="916939" y="1399540"/>
            <a:ext cx="9018270" cy="1463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b="1" spc="5" dirty="0">
                <a:latin typeface="Calibri"/>
                <a:cs typeface="Calibri"/>
              </a:rPr>
              <a:t>Goal</a:t>
            </a:r>
            <a:r>
              <a:rPr sz="2800" spc="5" dirty="0">
                <a:latin typeface="Calibri"/>
                <a:cs typeface="Calibri"/>
              </a:rPr>
              <a:t>: </a:t>
            </a:r>
            <a:r>
              <a:rPr sz="2800" spc="-10" dirty="0">
                <a:latin typeface="Calibri"/>
                <a:cs typeface="Calibri"/>
              </a:rPr>
              <a:t>proactively </a:t>
            </a:r>
            <a:r>
              <a:rPr sz="2800" dirty="0">
                <a:latin typeface="Calibri"/>
                <a:cs typeface="Calibri"/>
              </a:rPr>
              <a:t>detect other </a:t>
            </a:r>
            <a:r>
              <a:rPr sz="2800" spc="-25" dirty="0">
                <a:latin typeface="Calibri"/>
                <a:cs typeface="Calibri"/>
              </a:rPr>
              <a:t>available </a:t>
            </a:r>
            <a:r>
              <a:rPr sz="2800" spc="-5" dirty="0">
                <a:latin typeface="Calibri"/>
                <a:cs typeface="Calibri"/>
              </a:rPr>
              <a:t>carrier</a:t>
            </a:r>
            <a:r>
              <a:rPr sz="2800" spc="-45" dirty="0">
                <a:latin typeface="Calibri"/>
                <a:cs typeface="Calibri"/>
              </a:rPr>
              <a:t> </a:t>
            </a:r>
            <a:r>
              <a:rPr sz="2800" spc="5" dirty="0">
                <a:latin typeface="Calibri"/>
                <a:cs typeface="Calibri"/>
              </a:rPr>
              <a:t>networks</a:t>
            </a:r>
            <a:endParaRPr sz="2800">
              <a:latin typeface="Calibri"/>
              <a:cs typeface="Calibri"/>
            </a:endParaRPr>
          </a:p>
          <a:p>
            <a:pPr marL="241300" indent="-228600">
              <a:lnSpc>
                <a:spcPct val="100000"/>
              </a:lnSpc>
              <a:spcBef>
                <a:spcPts val="640"/>
              </a:spcBef>
              <a:buFont typeface="Arial"/>
              <a:buChar char="•"/>
              <a:tabLst>
                <a:tab pos="241300" algn="l"/>
              </a:tabLst>
            </a:pPr>
            <a:r>
              <a:rPr sz="2800" b="1" spc="-5" dirty="0">
                <a:latin typeface="Calibri"/>
                <a:cs typeface="Calibri"/>
              </a:rPr>
              <a:t>Mechanism: </a:t>
            </a:r>
            <a:r>
              <a:rPr sz="2800" spc="-15" dirty="0">
                <a:latin typeface="Calibri"/>
                <a:cs typeface="Calibri"/>
              </a:rPr>
              <a:t>manual </a:t>
            </a:r>
            <a:r>
              <a:rPr sz="2800" dirty="0">
                <a:latin typeface="Calibri"/>
                <a:cs typeface="Calibri"/>
              </a:rPr>
              <a:t>network</a:t>
            </a:r>
            <a:r>
              <a:rPr sz="2800" spc="5" dirty="0">
                <a:latin typeface="Calibri"/>
                <a:cs typeface="Calibri"/>
              </a:rPr>
              <a:t> </a:t>
            </a:r>
            <a:r>
              <a:rPr sz="2800" dirty="0">
                <a:latin typeface="Calibri"/>
                <a:cs typeface="Calibri"/>
              </a:rPr>
              <a:t>search</a:t>
            </a:r>
            <a:endParaRPr sz="2800">
              <a:latin typeface="Calibri"/>
              <a:cs typeface="Calibri"/>
            </a:endParaRPr>
          </a:p>
          <a:p>
            <a:pPr marL="241300" indent="-228600">
              <a:lnSpc>
                <a:spcPct val="100000"/>
              </a:lnSpc>
              <a:spcBef>
                <a:spcPts val="640"/>
              </a:spcBef>
              <a:buFont typeface="Arial"/>
              <a:buChar char="•"/>
              <a:tabLst>
                <a:tab pos="241300" algn="l"/>
              </a:tabLst>
            </a:pPr>
            <a:r>
              <a:rPr sz="2800" b="1" spc="-5" dirty="0">
                <a:latin typeface="Calibri"/>
                <a:cs typeface="Calibri"/>
              </a:rPr>
              <a:t>Challenge</a:t>
            </a:r>
            <a:r>
              <a:rPr sz="2800" spc="-5" dirty="0">
                <a:latin typeface="Calibri"/>
                <a:cs typeface="Calibri"/>
              </a:rPr>
              <a:t>: </a:t>
            </a:r>
            <a:r>
              <a:rPr sz="2800" dirty="0">
                <a:latin typeface="Calibri"/>
                <a:cs typeface="Calibri"/>
              </a:rPr>
              <a:t>searching other </a:t>
            </a:r>
            <a:r>
              <a:rPr sz="2800" spc="-5" dirty="0">
                <a:latin typeface="Calibri"/>
                <a:cs typeface="Calibri"/>
              </a:rPr>
              <a:t>carriers </a:t>
            </a:r>
            <a:r>
              <a:rPr sz="2800" spc="-60" dirty="0">
                <a:latin typeface="Calibri"/>
                <a:cs typeface="Calibri"/>
              </a:rPr>
              <a:t>may </a:t>
            </a:r>
            <a:r>
              <a:rPr sz="2800" spc="5" dirty="0">
                <a:latin typeface="Calibri"/>
                <a:cs typeface="Calibri"/>
              </a:rPr>
              <a:t>disrupt </a:t>
            </a:r>
            <a:r>
              <a:rPr sz="2800" spc="-15" dirty="0">
                <a:latin typeface="Calibri"/>
                <a:cs typeface="Calibri"/>
              </a:rPr>
              <a:t>data</a:t>
            </a:r>
            <a:r>
              <a:rPr sz="2800" spc="-45" dirty="0">
                <a:latin typeface="Calibri"/>
                <a:cs typeface="Calibri"/>
              </a:rPr>
              <a:t> </a:t>
            </a:r>
            <a:r>
              <a:rPr sz="2800" dirty="0">
                <a:latin typeface="Calibri"/>
                <a:cs typeface="Calibri"/>
              </a:rPr>
              <a:t>service!</a:t>
            </a:r>
            <a:endParaRPr sz="2800">
              <a:latin typeface="Calibri"/>
              <a:cs typeface="Calibri"/>
            </a:endParaRPr>
          </a:p>
        </p:txBody>
      </p:sp>
      <p:sp>
        <p:nvSpPr>
          <p:cNvPr id="7" name="object 7"/>
          <p:cNvSpPr/>
          <p:nvPr/>
        </p:nvSpPr>
        <p:spPr>
          <a:xfrm>
            <a:off x="3987800" y="4343400"/>
            <a:ext cx="863600" cy="8636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82600" y="3695700"/>
            <a:ext cx="1511300" cy="5461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2300" y="5410200"/>
            <a:ext cx="1231900" cy="5207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022849"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1" name="object 11"/>
          <p:cNvSpPr/>
          <p:nvPr/>
        </p:nvSpPr>
        <p:spPr>
          <a:xfrm>
            <a:off x="52133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2" name="object 12"/>
          <p:cNvSpPr/>
          <p:nvPr/>
        </p:nvSpPr>
        <p:spPr>
          <a:xfrm>
            <a:off x="53276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3" name="object 13"/>
          <p:cNvSpPr/>
          <p:nvPr/>
        </p:nvSpPr>
        <p:spPr>
          <a:xfrm>
            <a:off x="50355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4" name="object 14"/>
          <p:cNvSpPr/>
          <p:nvPr/>
        </p:nvSpPr>
        <p:spPr>
          <a:xfrm>
            <a:off x="52260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5" name="object 15"/>
          <p:cNvSpPr/>
          <p:nvPr/>
        </p:nvSpPr>
        <p:spPr>
          <a:xfrm>
            <a:off x="5467350" y="41592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6" name="object 16"/>
          <p:cNvSpPr/>
          <p:nvPr/>
        </p:nvSpPr>
        <p:spPr>
          <a:xfrm>
            <a:off x="5607050" y="40322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7" name="object 17"/>
          <p:cNvSpPr/>
          <p:nvPr/>
        </p:nvSpPr>
        <p:spPr>
          <a:xfrm>
            <a:off x="57467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18" name="object 18"/>
          <p:cNvSpPr/>
          <p:nvPr/>
        </p:nvSpPr>
        <p:spPr>
          <a:xfrm>
            <a:off x="53403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9" name="object 19"/>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20" name="object 20"/>
          <p:cNvSpPr/>
          <p:nvPr/>
        </p:nvSpPr>
        <p:spPr>
          <a:xfrm>
            <a:off x="1955800" y="4216400"/>
            <a:ext cx="1028700" cy="102870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385300" y="3657600"/>
            <a:ext cx="1816100" cy="18161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2324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5232400" y="4978400"/>
            <a:ext cx="825500" cy="762000"/>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4552950" y="5162550"/>
            <a:ext cx="419100" cy="454025"/>
          </a:xfrm>
          <a:custGeom>
            <a:avLst/>
            <a:gdLst/>
            <a:ahLst/>
            <a:cxnLst/>
            <a:rect l="l" t="t" r="r" b="b"/>
            <a:pathLst>
              <a:path w="419100" h="454025">
                <a:moveTo>
                  <a:pt x="191234" y="161988"/>
                </a:moveTo>
                <a:lnTo>
                  <a:pt x="105168" y="161988"/>
                </a:lnTo>
                <a:lnTo>
                  <a:pt x="371881" y="453503"/>
                </a:lnTo>
                <a:lnTo>
                  <a:pt x="418731" y="410641"/>
                </a:lnTo>
                <a:lnTo>
                  <a:pt x="191234" y="161988"/>
                </a:lnTo>
                <a:close/>
              </a:path>
              <a:path w="419100" h="454025">
                <a:moveTo>
                  <a:pt x="0" y="0"/>
                </a:moveTo>
                <a:lnTo>
                  <a:pt x="58318" y="204850"/>
                </a:lnTo>
                <a:lnTo>
                  <a:pt x="105168" y="161988"/>
                </a:lnTo>
                <a:lnTo>
                  <a:pt x="191234" y="161988"/>
                </a:lnTo>
                <a:lnTo>
                  <a:pt x="152019" y="119125"/>
                </a:lnTo>
                <a:lnTo>
                  <a:pt x="198869" y="76250"/>
                </a:lnTo>
                <a:lnTo>
                  <a:pt x="0" y="0"/>
                </a:lnTo>
                <a:close/>
              </a:path>
            </a:pathLst>
          </a:custGeom>
          <a:solidFill>
            <a:srgbClr val="000000"/>
          </a:solidFill>
        </p:spPr>
        <p:txBody>
          <a:bodyPr wrap="square" lIns="0" tIns="0" rIns="0" bIns="0" rtlCol="0"/>
          <a:lstStyle/>
          <a:p>
            <a:endParaRPr/>
          </a:p>
        </p:txBody>
      </p:sp>
      <p:sp>
        <p:nvSpPr>
          <p:cNvPr id="25" name="object 25"/>
          <p:cNvSpPr txBox="1"/>
          <p:nvPr/>
        </p:nvSpPr>
        <p:spPr>
          <a:xfrm>
            <a:off x="3367938" y="4546930"/>
            <a:ext cx="3632835" cy="1219200"/>
          </a:xfrm>
          <a:prstGeom prst="rect">
            <a:avLst/>
          </a:prstGeom>
        </p:spPr>
        <p:txBody>
          <a:bodyPr vert="horz" wrap="square" lIns="0" tIns="0" rIns="0" bIns="0" rtlCol="0">
            <a:spAutoFit/>
          </a:bodyPr>
          <a:lstStyle/>
          <a:p>
            <a:pPr marL="1450340">
              <a:lnSpc>
                <a:spcPct val="100000"/>
              </a:lnSpc>
            </a:pPr>
            <a:r>
              <a:rPr sz="1800" b="1" spc="-5" dirty="0">
                <a:latin typeface="Calibri"/>
                <a:cs typeface="Calibri"/>
              </a:rPr>
              <a:t>Monitoring</a:t>
            </a:r>
            <a:r>
              <a:rPr sz="1800" b="1" spc="-130" dirty="0">
                <a:latin typeface="Calibri"/>
                <a:cs typeface="Calibri"/>
              </a:rPr>
              <a:t> </a:t>
            </a:r>
            <a:r>
              <a:rPr sz="1800" b="1" spc="-5" dirty="0">
                <a:latin typeface="Calibri"/>
                <a:cs typeface="Calibri"/>
              </a:rPr>
              <a:t>networks…</a:t>
            </a:r>
            <a:endParaRPr sz="1800">
              <a:latin typeface="Calibri"/>
              <a:cs typeface="Calibri"/>
            </a:endParaRPr>
          </a:p>
          <a:p>
            <a:pPr>
              <a:lnSpc>
                <a:spcPct val="100000"/>
              </a:lnSpc>
            </a:pPr>
            <a:endParaRPr sz="1800">
              <a:latin typeface="Times New Roman"/>
              <a:cs typeface="Times New Roman"/>
            </a:endParaRPr>
          </a:p>
          <a:p>
            <a:pPr>
              <a:lnSpc>
                <a:spcPct val="100000"/>
              </a:lnSpc>
              <a:spcBef>
                <a:spcPts val="20"/>
              </a:spcBef>
            </a:pPr>
            <a:endParaRPr sz="2650">
              <a:latin typeface="Times New Roman"/>
              <a:cs typeface="Times New Roman"/>
            </a:endParaRPr>
          </a:p>
          <a:p>
            <a:pPr marL="12700">
              <a:lnSpc>
                <a:spcPct val="100000"/>
              </a:lnSpc>
            </a:pPr>
            <a:r>
              <a:rPr sz="1800" b="1" spc="-10" dirty="0">
                <a:latin typeface="Calibri"/>
                <a:cs typeface="Calibri"/>
              </a:rPr>
              <a:t>Downlink</a:t>
            </a:r>
            <a:r>
              <a:rPr sz="1800" b="1" spc="-65" dirty="0">
                <a:latin typeface="Calibri"/>
                <a:cs typeface="Calibri"/>
              </a:rPr>
              <a:t> </a:t>
            </a:r>
            <a:r>
              <a:rPr sz="1800" b="1" spc="5" dirty="0">
                <a:latin typeface="Calibri"/>
                <a:cs typeface="Calibri"/>
              </a:rPr>
              <a:t>data</a:t>
            </a:r>
            <a:endParaRPr sz="1800">
              <a:latin typeface="Calibri"/>
              <a:cs typeface="Calibri"/>
            </a:endParaRPr>
          </a:p>
        </p:txBody>
      </p:sp>
      <p:sp>
        <p:nvSpPr>
          <p:cNvPr id="26" name="object 26"/>
          <p:cNvSpPr/>
          <p:nvPr/>
        </p:nvSpPr>
        <p:spPr>
          <a:xfrm>
            <a:off x="4533481" y="5156733"/>
            <a:ext cx="342900" cy="342265"/>
          </a:xfrm>
          <a:custGeom>
            <a:avLst/>
            <a:gdLst/>
            <a:ahLst/>
            <a:cxnLst/>
            <a:rect l="l" t="t" r="r" b="b"/>
            <a:pathLst>
              <a:path w="342900" h="342264">
                <a:moveTo>
                  <a:pt x="53797" y="1257"/>
                </a:moveTo>
                <a:lnTo>
                  <a:pt x="0" y="55638"/>
                </a:lnTo>
                <a:lnTo>
                  <a:pt x="117055" y="171437"/>
                </a:lnTo>
                <a:lnTo>
                  <a:pt x="1257" y="288493"/>
                </a:lnTo>
                <a:lnTo>
                  <a:pt x="55638" y="342277"/>
                </a:lnTo>
                <a:lnTo>
                  <a:pt x="171424" y="225234"/>
                </a:lnTo>
                <a:lnTo>
                  <a:pt x="280193" y="225234"/>
                </a:lnTo>
                <a:lnTo>
                  <a:pt x="225221" y="170853"/>
                </a:lnTo>
                <a:lnTo>
                  <a:pt x="278441" y="117055"/>
                </a:lnTo>
                <a:lnTo>
                  <a:pt x="170853" y="117055"/>
                </a:lnTo>
                <a:lnTo>
                  <a:pt x="53797" y="1257"/>
                </a:lnTo>
                <a:close/>
              </a:path>
              <a:path w="342900" h="342264">
                <a:moveTo>
                  <a:pt x="280193" y="225234"/>
                </a:moveTo>
                <a:lnTo>
                  <a:pt x="171424" y="225234"/>
                </a:lnTo>
                <a:lnTo>
                  <a:pt x="288480" y="341033"/>
                </a:lnTo>
                <a:lnTo>
                  <a:pt x="342277" y="286651"/>
                </a:lnTo>
                <a:lnTo>
                  <a:pt x="280193" y="225234"/>
                </a:lnTo>
                <a:close/>
              </a:path>
              <a:path w="342900" h="342264">
                <a:moveTo>
                  <a:pt x="286651" y="0"/>
                </a:moveTo>
                <a:lnTo>
                  <a:pt x="170853" y="117055"/>
                </a:lnTo>
                <a:lnTo>
                  <a:pt x="278441" y="117055"/>
                </a:lnTo>
                <a:lnTo>
                  <a:pt x="341020" y="53797"/>
                </a:lnTo>
                <a:lnTo>
                  <a:pt x="286651" y="0"/>
                </a:lnTo>
                <a:close/>
              </a:path>
            </a:pathLst>
          </a:custGeom>
          <a:solidFill>
            <a:srgbClr val="FF0000"/>
          </a:solidFill>
        </p:spPr>
        <p:txBody>
          <a:bodyPr wrap="square" lIns="0" tIns="0" rIns="0" bIns="0" rtlCol="0"/>
          <a:lstStyle/>
          <a:p>
            <a:endParaRPr/>
          </a:p>
        </p:txBody>
      </p:sp>
      <p:sp>
        <p:nvSpPr>
          <p:cNvPr id="27" name="object 27"/>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7030A0"/>
          </a:solidFill>
        </p:spPr>
        <p:txBody>
          <a:bodyPr wrap="square" lIns="0" tIns="0" rIns="0" bIns="0" rtlCol="0"/>
          <a:lstStyle/>
          <a:p>
            <a:endParaRPr/>
          </a:p>
        </p:txBody>
      </p:sp>
      <p:sp>
        <p:nvSpPr>
          <p:cNvPr id="28" name="object 28"/>
          <p:cNvSpPr txBox="1"/>
          <p:nvPr/>
        </p:nvSpPr>
        <p:spPr>
          <a:xfrm>
            <a:off x="278381" y="6179137"/>
            <a:ext cx="889000" cy="525780"/>
          </a:xfrm>
          <a:prstGeom prst="rect">
            <a:avLst/>
          </a:prstGeom>
        </p:spPr>
        <p:txBody>
          <a:bodyPr vert="horz" wrap="square" lIns="0" tIns="0" rIns="0" bIns="0" rtlCol="0">
            <a:spAutoFit/>
          </a:bodyPr>
          <a:lstStyle/>
          <a:p>
            <a:pPr marL="12700" marR="5080" indent="101600">
              <a:lnSpc>
                <a:spcPts val="2000"/>
              </a:lnSpc>
            </a:pPr>
            <a:r>
              <a:rPr sz="2000" spc="5" dirty="0">
                <a:solidFill>
                  <a:srgbClr val="FFFFFF"/>
                </a:solidFill>
                <a:latin typeface="Calibri"/>
                <a:cs typeface="Calibri"/>
              </a:rPr>
              <a:t>Active  </a:t>
            </a:r>
            <a:r>
              <a:rPr sz="2000" dirty="0">
                <a:solidFill>
                  <a:srgbClr val="FFFFFF"/>
                </a:solidFill>
                <a:latin typeface="Calibri"/>
                <a:cs typeface="Calibri"/>
              </a:rPr>
              <a:t>m</a:t>
            </a:r>
            <a:r>
              <a:rPr sz="2000" spc="45" dirty="0">
                <a:solidFill>
                  <a:srgbClr val="FFFFFF"/>
                </a:solidFill>
                <a:latin typeface="Calibri"/>
                <a:cs typeface="Calibri"/>
              </a:rPr>
              <a:t>on</a:t>
            </a:r>
            <a:r>
              <a:rPr sz="2000" spc="40" dirty="0">
                <a:solidFill>
                  <a:srgbClr val="FFFFFF"/>
                </a:solidFill>
                <a:latin typeface="Calibri"/>
                <a:cs typeface="Calibri"/>
              </a:rPr>
              <a:t>i</a:t>
            </a:r>
            <a:r>
              <a:rPr sz="2000" spc="30" dirty="0">
                <a:solidFill>
                  <a:srgbClr val="FFFFFF"/>
                </a:solidFill>
                <a:latin typeface="Calibri"/>
                <a:cs typeface="Calibri"/>
              </a:rPr>
              <a:t>t</a:t>
            </a:r>
            <a:r>
              <a:rPr sz="2000" spc="45" dirty="0">
                <a:solidFill>
                  <a:srgbClr val="FFFFFF"/>
                </a:solidFill>
                <a:latin typeface="Calibri"/>
                <a:cs typeface="Calibri"/>
              </a:rPr>
              <a:t>o</a:t>
            </a:r>
            <a:r>
              <a:rPr sz="2000" dirty="0">
                <a:solidFill>
                  <a:srgbClr val="FFFFFF"/>
                </a:solidFill>
                <a:latin typeface="Calibri"/>
                <a:cs typeface="Calibri"/>
              </a:rPr>
              <a:t>r</a:t>
            </a:r>
            <a:endParaRPr sz="2000">
              <a:latin typeface="Calibri"/>
              <a:cs typeface="Calibri"/>
            </a:endParaRPr>
          </a:p>
        </p:txBody>
      </p:sp>
      <p:sp>
        <p:nvSpPr>
          <p:cNvPr id="29" name="object 29"/>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A6A6A6"/>
          </a:solidFill>
        </p:spPr>
        <p:txBody>
          <a:bodyPr wrap="square" lIns="0" tIns="0" rIns="0" bIns="0" rtlCol="0"/>
          <a:lstStyle/>
          <a:p>
            <a:endParaRPr/>
          </a:p>
        </p:txBody>
      </p:sp>
      <p:sp>
        <p:nvSpPr>
          <p:cNvPr id="30" name="object 30"/>
          <p:cNvSpPr txBox="1"/>
          <p:nvPr/>
        </p:nvSpPr>
        <p:spPr>
          <a:xfrm>
            <a:off x="1701634" y="6130878"/>
            <a:ext cx="1101090" cy="627380"/>
          </a:xfrm>
          <a:prstGeom prst="rect">
            <a:avLst/>
          </a:prstGeom>
        </p:spPr>
        <p:txBody>
          <a:bodyPr vert="horz" wrap="square" lIns="0" tIns="0" rIns="0" bIns="0" rtlCol="0">
            <a:spAutoFit/>
          </a:bodyPr>
          <a:lstStyle/>
          <a:p>
            <a:pPr marL="76200" marR="5080" indent="-63500">
              <a:lnSpc>
                <a:spcPct val="100000"/>
              </a:lnSpc>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31" name="object 31"/>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32" name="object 32"/>
          <p:cNvSpPr txBox="1"/>
          <p:nvPr/>
        </p:nvSpPr>
        <p:spPr>
          <a:xfrm>
            <a:off x="3440823" y="6130878"/>
            <a:ext cx="692785" cy="627380"/>
          </a:xfrm>
          <a:prstGeom prst="rect">
            <a:avLst/>
          </a:prstGeom>
        </p:spPr>
        <p:txBody>
          <a:bodyPr vert="horz" wrap="square" lIns="0" tIns="0" rIns="0" bIns="0" rtlCol="0">
            <a:spAutoFit/>
          </a:bodyPr>
          <a:lstStyle/>
          <a:p>
            <a:pPr marL="12700" marR="5080" indent="25400">
              <a:lnSpc>
                <a:spcPct val="100000"/>
              </a:lnSpc>
            </a:pPr>
            <a:r>
              <a:rPr sz="2000" spc="-10" dirty="0">
                <a:solidFill>
                  <a:srgbClr val="FFFFFF"/>
                </a:solidFill>
                <a:latin typeface="Calibri"/>
                <a:cs typeface="Calibri"/>
              </a:rPr>
              <a:t>Direct  </a:t>
            </a: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33" name="object 33"/>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4" name="object 34"/>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830954">
              <a:lnSpc>
                <a:spcPct val="100000"/>
              </a:lnSpc>
            </a:pPr>
            <a:r>
              <a:rPr dirty="0"/>
              <a:t>Active</a:t>
            </a:r>
            <a:r>
              <a:rPr spc="-170" dirty="0"/>
              <a:t> </a:t>
            </a:r>
            <a:r>
              <a:rPr dirty="0"/>
              <a:t>Monitor</a:t>
            </a:r>
          </a:p>
        </p:txBody>
      </p:sp>
      <p:sp>
        <p:nvSpPr>
          <p:cNvPr id="5" name="object 5"/>
          <p:cNvSpPr txBox="1"/>
          <p:nvPr/>
        </p:nvSpPr>
        <p:spPr>
          <a:xfrm>
            <a:off x="11102340" y="6468576"/>
            <a:ext cx="177800" cy="198755"/>
          </a:xfrm>
          <a:prstGeom prst="rect">
            <a:avLst/>
          </a:prstGeom>
        </p:spPr>
        <p:txBody>
          <a:bodyPr vert="horz" wrap="square" lIns="0" tIns="0" rIns="0" bIns="0" rtlCol="0">
            <a:spAutoFit/>
          </a:bodyPr>
          <a:lstStyle/>
          <a:p>
            <a:pPr marL="12700">
              <a:lnSpc>
                <a:spcPct val="100000"/>
              </a:lnSpc>
            </a:pPr>
            <a:r>
              <a:rPr sz="1200" spc="-10" dirty="0">
                <a:solidFill>
                  <a:srgbClr val="898989"/>
                </a:solidFill>
                <a:latin typeface="Calibri"/>
                <a:cs typeface="Calibri"/>
              </a:rPr>
              <a:t>19</a:t>
            </a:r>
            <a:endParaRPr sz="1200">
              <a:latin typeface="Calibri"/>
              <a:cs typeface="Calibri"/>
            </a:endParaRPr>
          </a:p>
        </p:txBody>
      </p:sp>
      <p:sp>
        <p:nvSpPr>
          <p:cNvPr id="6" name="object 6"/>
          <p:cNvSpPr txBox="1"/>
          <p:nvPr/>
        </p:nvSpPr>
        <p:spPr>
          <a:xfrm>
            <a:off x="916939" y="1399540"/>
            <a:ext cx="10220325" cy="13487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b="1" spc="-50" dirty="0">
                <a:latin typeface="Calibri"/>
                <a:cs typeface="Calibri"/>
              </a:rPr>
              <a:t>Key </a:t>
            </a:r>
            <a:r>
              <a:rPr sz="2800" b="1" spc="-5" dirty="0">
                <a:latin typeface="Calibri"/>
                <a:cs typeface="Calibri"/>
              </a:rPr>
              <a:t>insight</a:t>
            </a:r>
            <a:r>
              <a:rPr sz="2800" spc="-5" dirty="0">
                <a:latin typeface="Calibri"/>
                <a:cs typeface="Calibri"/>
              </a:rPr>
              <a:t>: </a:t>
            </a:r>
            <a:r>
              <a:rPr sz="2800" spc="-15" dirty="0">
                <a:latin typeface="Calibri"/>
                <a:cs typeface="Calibri"/>
              </a:rPr>
              <a:t>data </a:t>
            </a:r>
            <a:r>
              <a:rPr sz="2800" dirty="0">
                <a:latin typeface="Calibri"/>
                <a:cs typeface="Calibri"/>
              </a:rPr>
              <a:t>reception </a:t>
            </a:r>
            <a:r>
              <a:rPr sz="2800" spc="-25" dirty="0">
                <a:latin typeface="Calibri"/>
                <a:cs typeface="Calibri"/>
              </a:rPr>
              <a:t>is </a:t>
            </a:r>
            <a:r>
              <a:rPr sz="2800" spc="-15" dirty="0">
                <a:latin typeface="Calibri"/>
                <a:cs typeface="Calibri"/>
              </a:rPr>
              <a:t>regulated </a:t>
            </a:r>
            <a:r>
              <a:rPr sz="2800" spc="10" dirty="0">
                <a:latin typeface="Calibri"/>
                <a:cs typeface="Calibri"/>
              </a:rPr>
              <a:t>by </a:t>
            </a:r>
            <a:r>
              <a:rPr sz="2800" spc="-10" dirty="0">
                <a:latin typeface="Calibri"/>
                <a:cs typeface="Calibri"/>
              </a:rPr>
              <a:t>paging</a:t>
            </a:r>
            <a:r>
              <a:rPr sz="2800" spc="80" dirty="0">
                <a:latin typeface="Calibri"/>
                <a:cs typeface="Calibri"/>
              </a:rPr>
              <a:t> </a:t>
            </a:r>
            <a:r>
              <a:rPr sz="2800" dirty="0">
                <a:latin typeface="Calibri"/>
                <a:cs typeface="Calibri"/>
              </a:rPr>
              <a:t>cycle</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5" dirty="0">
                <a:latin typeface="Calibri"/>
                <a:cs typeface="Calibri"/>
              </a:rPr>
              <a:t>Schedule </a:t>
            </a:r>
            <a:r>
              <a:rPr sz="2800" spc="-5" dirty="0">
                <a:latin typeface="Calibri"/>
                <a:cs typeface="Calibri"/>
              </a:rPr>
              <a:t>the </a:t>
            </a:r>
            <a:r>
              <a:rPr sz="2800" spc="-15" dirty="0">
                <a:latin typeface="Calibri"/>
                <a:cs typeface="Calibri"/>
              </a:rPr>
              <a:t>manual </a:t>
            </a:r>
            <a:r>
              <a:rPr sz="2800" dirty="0">
                <a:latin typeface="Calibri"/>
                <a:cs typeface="Calibri"/>
              </a:rPr>
              <a:t>network search </a:t>
            </a:r>
            <a:r>
              <a:rPr sz="2800" spc="-25" dirty="0">
                <a:latin typeface="Calibri"/>
                <a:cs typeface="Calibri"/>
              </a:rPr>
              <a:t>with </a:t>
            </a:r>
            <a:r>
              <a:rPr sz="2800" spc="-10" dirty="0">
                <a:latin typeface="Calibri"/>
                <a:cs typeface="Calibri"/>
              </a:rPr>
              <a:t>low-level </a:t>
            </a:r>
            <a:r>
              <a:rPr sz="2800" spc="-20" dirty="0">
                <a:latin typeface="Calibri"/>
                <a:cs typeface="Calibri"/>
              </a:rPr>
              <a:t>cellular</a:t>
            </a:r>
            <a:r>
              <a:rPr sz="2800" spc="5" dirty="0">
                <a:latin typeface="Calibri"/>
                <a:cs typeface="Calibri"/>
              </a:rPr>
              <a:t> </a:t>
            </a:r>
            <a:r>
              <a:rPr sz="2800" spc="-5" dirty="0">
                <a:latin typeface="Calibri"/>
                <a:cs typeface="Calibri"/>
              </a:rPr>
              <a:t>feedback</a:t>
            </a:r>
            <a:endParaRPr sz="2800">
              <a:latin typeface="Calibri"/>
              <a:cs typeface="Calibri"/>
            </a:endParaRPr>
          </a:p>
        </p:txBody>
      </p:sp>
      <p:sp>
        <p:nvSpPr>
          <p:cNvPr id="7" name="object 7"/>
          <p:cNvSpPr/>
          <p:nvPr/>
        </p:nvSpPr>
        <p:spPr>
          <a:xfrm>
            <a:off x="3987800" y="4343400"/>
            <a:ext cx="863600" cy="8636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482600" y="3695700"/>
            <a:ext cx="1511300" cy="5461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22300" y="5410200"/>
            <a:ext cx="1231900" cy="5207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5022849"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1" name="object 11"/>
          <p:cNvSpPr/>
          <p:nvPr/>
        </p:nvSpPr>
        <p:spPr>
          <a:xfrm>
            <a:off x="52133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2" name="object 12"/>
          <p:cNvSpPr/>
          <p:nvPr/>
        </p:nvSpPr>
        <p:spPr>
          <a:xfrm>
            <a:off x="53276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3" name="object 13"/>
          <p:cNvSpPr/>
          <p:nvPr/>
        </p:nvSpPr>
        <p:spPr>
          <a:xfrm>
            <a:off x="50355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4" name="object 14"/>
          <p:cNvSpPr/>
          <p:nvPr/>
        </p:nvSpPr>
        <p:spPr>
          <a:xfrm>
            <a:off x="52260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5" name="object 15"/>
          <p:cNvSpPr/>
          <p:nvPr/>
        </p:nvSpPr>
        <p:spPr>
          <a:xfrm>
            <a:off x="5467350" y="41592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6" name="object 16"/>
          <p:cNvSpPr/>
          <p:nvPr/>
        </p:nvSpPr>
        <p:spPr>
          <a:xfrm>
            <a:off x="5607050" y="40322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7" name="object 17"/>
          <p:cNvSpPr/>
          <p:nvPr/>
        </p:nvSpPr>
        <p:spPr>
          <a:xfrm>
            <a:off x="57467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18" name="object 18"/>
          <p:cNvSpPr/>
          <p:nvPr/>
        </p:nvSpPr>
        <p:spPr>
          <a:xfrm>
            <a:off x="53403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9" name="object 19"/>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20" name="object 20"/>
          <p:cNvSpPr/>
          <p:nvPr/>
        </p:nvSpPr>
        <p:spPr>
          <a:xfrm>
            <a:off x="1955800" y="4216400"/>
            <a:ext cx="1028700" cy="102870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9385300" y="3657600"/>
            <a:ext cx="1816100" cy="18161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2324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5232400" y="4978400"/>
            <a:ext cx="825500" cy="762000"/>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6883400" y="5264150"/>
            <a:ext cx="190500" cy="1174115"/>
          </a:xfrm>
          <a:custGeom>
            <a:avLst/>
            <a:gdLst/>
            <a:ahLst/>
            <a:cxnLst/>
            <a:rect l="l" t="t" r="r" b="b"/>
            <a:pathLst>
              <a:path w="190500" h="1174114">
                <a:moveTo>
                  <a:pt x="127000" y="190500"/>
                </a:moveTo>
                <a:lnTo>
                  <a:pt x="63500" y="190500"/>
                </a:lnTo>
                <a:lnTo>
                  <a:pt x="63500" y="1173877"/>
                </a:lnTo>
                <a:lnTo>
                  <a:pt x="127000" y="1173877"/>
                </a:lnTo>
                <a:lnTo>
                  <a:pt x="127000" y="190500"/>
                </a:lnTo>
                <a:close/>
              </a:path>
              <a:path w="190500" h="1174114">
                <a:moveTo>
                  <a:pt x="95250" y="0"/>
                </a:moveTo>
                <a:lnTo>
                  <a:pt x="0" y="190500"/>
                </a:lnTo>
                <a:lnTo>
                  <a:pt x="190500" y="190500"/>
                </a:lnTo>
                <a:lnTo>
                  <a:pt x="95250" y="0"/>
                </a:lnTo>
                <a:close/>
              </a:path>
            </a:pathLst>
          </a:custGeom>
          <a:solidFill>
            <a:srgbClr val="000000"/>
          </a:solidFill>
        </p:spPr>
        <p:txBody>
          <a:bodyPr wrap="square" lIns="0" tIns="0" rIns="0" bIns="0" rtlCol="0"/>
          <a:lstStyle/>
          <a:p>
            <a:endParaRPr/>
          </a:p>
        </p:txBody>
      </p:sp>
      <p:sp>
        <p:nvSpPr>
          <p:cNvPr id="25" name="object 25"/>
          <p:cNvSpPr/>
          <p:nvPr/>
        </p:nvSpPr>
        <p:spPr>
          <a:xfrm>
            <a:off x="6953250" y="6337300"/>
            <a:ext cx="2851785" cy="190500"/>
          </a:xfrm>
          <a:custGeom>
            <a:avLst/>
            <a:gdLst/>
            <a:ahLst/>
            <a:cxnLst/>
            <a:rect l="l" t="t" r="r" b="b"/>
            <a:pathLst>
              <a:path w="2851784" h="190500">
                <a:moveTo>
                  <a:pt x="2787713" y="127000"/>
                </a:moveTo>
                <a:lnTo>
                  <a:pt x="2660713" y="127000"/>
                </a:lnTo>
                <a:lnTo>
                  <a:pt x="2660713" y="190500"/>
                </a:lnTo>
                <a:lnTo>
                  <a:pt x="2787713" y="127000"/>
                </a:lnTo>
                <a:close/>
              </a:path>
              <a:path w="2851784" h="190500">
                <a:moveTo>
                  <a:pt x="2660713" y="0"/>
                </a:moveTo>
                <a:lnTo>
                  <a:pt x="2660713" y="63500"/>
                </a:lnTo>
                <a:lnTo>
                  <a:pt x="0" y="63501"/>
                </a:lnTo>
                <a:lnTo>
                  <a:pt x="0" y="127001"/>
                </a:lnTo>
                <a:lnTo>
                  <a:pt x="2787713" y="127000"/>
                </a:lnTo>
                <a:lnTo>
                  <a:pt x="2851213" y="95250"/>
                </a:lnTo>
                <a:lnTo>
                  <a:pt x="2660713" y="0"/>
                </a:lnTo>
                <a:close/>
              </a:path>
            </a:pathLst>
          </a:custGeom>
          <a:solidFill>
            <a:srgbClr val="000000"/>
          </a:solidFill>
        </p:spPr>
        <p:txBody>
          <a:bodyPr wrap="square" lIns="0" tIns="0" rIns="0" bIns="0" rtlCol="0"/>
          <a:lstStyle/>
          <a:p>
            <a:endParaRPr/>
          </a:p>
        </p:txBody>
      </p:sp>
      <p:sp>
        <p:nvSpPr>
          <p:cNvPr id="26" name="object 26"/>
          <p:cNvSpPr/>
          <p:nvPr/>
        </p:nvSpPr>
        <p:spPr>
          <a:xfrm>
            <a:off x="6953250" y="5734050"/>
            <a:ext cx="559435" cy="0"/>
          </a:xfrm>
          <a:custGeom>
            <a:avLst/>
            <a:gdLst/>
            <a:ahLst/>
            <a:cxnLst/>
            <a:rect l="l" t="t" r="r" b="b"/>
            <a:pathLst>
              <a:path w="559434">
                <a:moveTo>
                  <a:pt x="0" y="0"/>
                </a:moveTo>
                <a:lnTo>
                  <a:pt x="559281" y="0"/>
                </a:lnTo>
              </a:path>
            </a:pathLst>
          </a:custGeom>
          <a:ln w="63500">
            <a:solidFill>
              <a:srgbClr val="000000"/>
            </a:solidFill>
          </a:ln>
        </p:spPr>
        <p:txBody>
          <a:bodyPr wrap="square" lIns="0" tIns="0" rIns="0" bIns="0" rtlCol="0"/>
          <a:lstStyle/>
          <a:p>
            <a:endParaRPr/>
          </a:p>
        </p:txBody>
      </p:sp>
      <p:sp>
        <p:nvSpPr>
          <p:cNvPr id="27" name="object 27"/>
          <p:cNvSpPr/>
          <p:nvPr/>
        </p:nvSpPr>
        <p:spPr>
          <a:xfrm>
            <a:off x="7499350" y="5734050"/>
            <a:ext cx="0" cy="711200"/>
          </a:xfrm>
          <a:custGeom>
            <a:avLst/>
            <a:gdLst/>
            <a:ahLst/>
            <a:cxnLst/>
            <a:rect l="l" t="t" r="r" b="b"/>
            <a:pathLst>
              <a:path h="711200">
                <a:moveTo>
                  <a:pt x="0" y="0"/>
                </a:moveTo>
                <a:lnTo>
                  <a:pt x="0" y="710735"/>
                </a:lnTo>
              </a:path>
            </a:pathLst>
          </a:custGeom>
          <a:ln w="63500">
            <a:solidFill>
              <a:srgbClr val="000000"/>
            </a:solidFill>
          </a:ln>
        </p:spPr>
        <p:txBody>
          <a:bodyPr wrap="square" lIns="0" tIns="0" rIns="0" bIns="0" rtlCol="0"/>
          <a:lstStyle/>
          <a:p>
            <a:endParaRPr/>
          </a:p>
        </p:txBody>
      </p:sp>
      <p:sp>
        <p:nvSpPr>
          <p:cNvPr id="28" name="object 28"/>
          <p:cNvSpPr/>
          <p:nvPr/>
        </p:nvSpPr>
        <p:spPr>
          <a:xfrm>
            <a:off x="8858250" y="5734050"/>
            <a:ext cx="559435" cy="0"/>
          </a:xfrm>
          <a:custGeom>
            <a:avLst/>
            <a:gdLst/>
            <a:ahLst/>
            <a:cxnLst/>
            <a:rect l="l" t="t" r="r" b="b"/>
            <a:pathLst>
              <a:path w="559434">
                <a:moveTo>
                  <a:pt x="0" y="0"/>
                </a:moveTo>
                <a:lnTo>
                  <a:pt x="559281" y="0"/>
                </a:lnTo>
              </a:path>
            </a:pathLst>
          </a:custGeom>
          <a:ln w="63500">
            <a:solidFill>
              <a:srgbClr val="000000"/>
            </a:solidFill>
          </a:ln>
        </p:spPr>
        <p:txBody>
          <a:bodyPr wrap="square" lIns="0" tIns="0" rIns="0" bIns="0" rtlCol="0"/>
          <a:lstStyle/>
          <a:p>
            <a:endParaRPr/>
          </a:p>
        </p:txBody>
      </p:sp>
      <p:sp>
        <p:nvSpPr>
          <p:cNvPr id="29" name="object 29"/>
          <p:cNvSpPr/>
          <p:nvPr/>
        </p:nvSpPr>
        <p:spPr>
          <a:xfrm>
            <a:off x="9404350" y="5734050"/>
            <a:ext cx="0" cy="711200"/>
          </a:xfrm>
          <a:custGeom>
            <a:avLst/>
            <a:gdLst/>
            <a:ahLst/>
            <a:cxnLst/>
            <a:rect l="l" t="t" r="r" b="b"/>
            <a:pathLst>
              <a:path h="711200">
                <a:moveTo>
                  <a:pt x="0" y="0"/>
                </a:moveTo>
                <a:lnTo>
                  <a:pt x="0" y="710735"/>
                </a:lnTo>
              </a:path>
            </a:pathLst>
          </a:custGeom>
          <a:ln w="63500">
            <a:solidFill>
              <a:srgbClr val="000000"/>
            </a:solidFill>
          </a:ln>
        </p:spPr>
        <p:txBody>
          <a:bodyPr wrap="square" lIns="0" tIns="0" rIns="0" bIns="0" rtlCol="0"/>
          <a:lstStyle/>
          <a:p>
            <a:endParaRPr/>
          </a:p>
        </p:txBody>
      </p:sp>
      <p:sp>
        <p:nvSpPr>
          <p:cNvPr id="30" name="object 30"/>
          <p:cNvSpPr/>
          <p:nvPr/>
        </p:nvSpPr>
        <p:spPr>
          <a:xfrm>
            <a:off x="8883650" y="5734050"/>
            <a:ext cx="0" cy="711200"/>
          </a:xfrm>
          <a:custGeom>
            <a:avLst/>
            <a:gdLst/>
            <a:ahLst/>
            <a:cxnLst/>
            <a:rect l="l" t="t" r="r" b="b"/>
            <a:pathLst>
              <a:path h="711200">
                <a:moveTo>
                  <a:pt x="0" y="0"/>
                </a:moveTo>
                <a:lnTo>
                  <a:pt x="0" y="710735"/>
                </a:lnTo>
              </a:path>
            </a:pathLst>
          </a:custGeom>
          <a:ln w="63500">
            <a:solidFill>
              <a:srgbClr val="000000"/>
            </a:solidFill>
          </a:ln>
        </p:spPr>
        <p:txBody>
          <a:bodyPr wrap="square" lIns="0" tIns="0" rIns="0" bIns="0" rtlCol="0"/>
          <a:lstStyle/>
          <a:p>
            <a:endParaRPr/>
          </a:p>
        </p:txBody>
      </p:sp>
      <p:sp>
        <p:nvSpPr>
          <p:cNvPr id="31" name="object 31"/>
          <p:cNvSpPr txBox="1"/>
          <p:nvPr/>
        </p:nvSpPr>
        <p:spPr>
          <a:xfrm>
            <a:off x="4805857" y="4546930"/>
            <a:ext cx="3406140" cy="1346200"/>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Monitoring</a:t>
            </a:r>
            <a:r>
              <a:rPr sz="1800" b="1" spc="-130" dirty="0">
                <a:latin typeface="Calibri"/>
                <a:cs typeface="Calibri"/>
              </a:rPr>
              <a:t> </a:t>
            </a:r>
            <a:r>
              <a:rPr sz="1800" b="1" spc="-5" dirty="0">
                <a:latin typeface="Calibri"/>
                <a:cs typeface="Calibri"/>
              </a:rPr>
              <a:t>networks…</a:t>
            </a:r>
            <a:endParaRPr sz="1800">
              <a:latin typeface="Calibri"/>
              <a:cs typeface="Calibri"/>
            </a:endParaRPr>
          </a:p>
          <a:p>
            <a:pPr>
              <a:lnSpc>
                <a:spcPct val="100000"/>
              </a:lnSpc>
            </a:pPr>
            <a:endParaRPr sz="1800">
              <a:latin typeface="Times New Roman"/>
              <a:cs typeface="Times New Roman"/>
            </a:endParaRPr>
          </a:p>
          <a:p>
            <a:pPr marL="2261870">
              <a:lnSpc>
                <a:spcPct val="100000"/>
              </a:lnSpc>
              <a:spcBef>
                <a:spcPts val="1475"/>
              </a:spcBef>
            </a:pPr>
            <a:r>
              <a:rPr sz="1800" b="1" spc="25" dirty="0">
                <a:latin typeface="Calibri"/>
                <a:cs typeface="Calibri"/>
              </a:rPr>
              <a:t>Phone</a:t>
            </a:r>
            <a:r>
              <a:rPr sz="1800" b="1" spc="-195" dirty="0">
                <a:latin typeface="Calibri"/>
                <a:cs typeface="Calibri"/>
              </a:rPr>
              <a:t> </a:t>
            </a:r>
            <a:r>
              <a:rPr sz="1800" b="1" spc="-15" dirty="0">
                <a:latin typeface="Calibri"/>
                <a:cs typeface="Calibri"/>
              </a:rPr>
              <a:t>state</a:t>
            </a:r>
            <a:endParaRPr sz="1800">
              <a:latin typeface="Calibri"/>
              <a:cs typeface="Calibri"/>
            </a:endParaRPr>
          </a:p>
          <a:p>
            <a:pPr marL="438150" algn="ctr">
              <a:lnSpc>
                <a:spcPct val="100000"/>
              </a:lnSpc>
              <a:spcBef>
                <a:spcPts val="434"/>
              </a:spcBef>
            </a:pPr>
            <a:r>
              <a:rPr sz="1800" b="1" spc="-20" dirty="0">
                <a:latin typeface="Calibri"/>
                <a:cs typeface="Calibri"/>
              </a:rPr>
              <a:t>On</a:t>
            </a:r>
            <a:endParaRPr sz="1800">
              <a:latin typeface="Calibri"/>
              <a:cs typeface="Calibri"/>
            </a:endParaRPr>
          </a:p>
        </p:txBody>
      </p:sp>
      <p:sp>
        <p:nvSpPr>
          <p:cNvPr id="32" name="object 32"/>
          <p:cNvSpPr txBox="1"/>
          <p:nvPr/>
        </p:nvSpPr>
        <p:spPr>
          <a:xfrm>
            <a:off x="6578713" y="6254479"/>
            <a:ext cx="327025" cy="292100"/>
          </a:xfrm>
          <a:prstGeom prst="rect">
            <a:avLst/>
          </a:prstGeom>
        </p:spPr>
        <p:txBody>
          <a:bodyPr vert="horz" wrap="square" lIns="0" tIns="0" rIns="0" bIns="0" rtlCol="0">
            <a:spAutoFit/>
          </a:bodyPr>
          <a:lstStyle/>
          <a:p>
            <a:pPr marL="12700">
              <a:lnSpc>
                <a:spcPct val="100000"/>
              </a:lnSpc>
            </a:pPr>
            <a:r>
              <a:rPr sz="1800" b="1" spc="-20" dirty="0">
                <a:latin typeface="Calibri"/>
                <a:cs typeface="Calibri"/>
              </a:rPr>
              <a:t>O</a:t>
            </a:r>
            <a:r>
              <a:rPr sz="1800" b="1" spc="30" dirty="0">
                <a:latin typeface="Calibri"/>
                <a:cs typeface="Calibri"/>
              </a:rPr>
              <a:t>f</a:t>
            </a:r>
            <a:r>
              <a:rPr sz="1800" b="1" dirty="0">
                <a:latin typeface="Calibri"/>
                <a:cs typeface="Calibri"/>
              </a:rPr>
              <a:t>f</a:t>
            </a:r>
            <a:endParaRPr sz="1800">
              <a:latin typeface="Calibri"/>
              <a:cs typeface="Calibri"/>
            </a:endParaRPr>
          </a:p>
        </p:txBody>
      </p:sp>
      <p:sp>
        <p:nvSpPr>
          <p:cNvPr id="33" name="object 33"/>
          <p:cNvSpPr txBox="1"/>
          <p:nvPr/>
        </p:nvSpPr>
        <p:spPr>
          <a:xfrm>
            <a:off x="9854666" y="6293067"/>
            <a:ext cx="496570" cy="292100"/>
          </a:xfrm>
          <a:prstGeom prst="rect">
            <a:avLst/>
          </a:prstGeom>
        </p:spPr>
        <p:txBody>
          <a:bodyPr vert="horz" wrap="square" lIns="0" tIns="0" rIns="0" bIns="0" rtlCol="0">
            <a:spAutoFit/>
          </a:bodyPr>
          <a:lstStyle/>
          <a:p>
            <a:pPr marL="12700">
              <a:lnSpc>
                <a:spcPct val="100000"/>
              </a:lnSpc>
            </a:pPr>
            <a:r>
              <a:rPr sz="1800" b="1" spc="5" dirty="0">
                <a:latin typeface="Calibri"/>
                <a:cs typeface="Calibri"/>
              </a:rPr>
              <a:t>T</a:t>
            </a:r>
            <a:r>
              <a:rPr sz="1800" b="1" spc="-45" dirty="0">
                <a:latin typeface="Calibri"/>
                <a:cs typeface="Calibri"/>
              </a:rPr>
              <a:t>i</a:t>
            </a:r>
            <a:r>
              <a:rPr sz="1800" b="1" spc="35" dirty="0">
                <a:latin typeface="Calibri"/>
                <a:cs typeface="Calibri"/>
              </a:rPr>
              <a:t>m</a:t>
            </a:r>
            <a:r>
              <a:rPr sz="1800" b="1" dirty="0">
                <a:latin typeface="Calibri"/>
                <a:cs typeface="Calibri"/>
              </a:rPr>
              <a:t>e</a:t>
            </a:r>
            <a:endParaRPr sz="1800">
              <a:latin typeface="Calibri"/>
              <a:cs typeface="Calibri"/>
            </a:endParaRPr>
          </a:p>
        </p:txBody>
      </p:sp>
      <p:sp>
        <p:nvSpPr>
          <p:cNvPr id="34" name="object 34"/>
          <p:cNvSpPr/>
          <p:nvPr/>
        </p:nvSpPr>
        <p:spPr>
          <a:xfrm>
            <a:off x="6978650" y="6292850"/>
            <a:ext cx="0" cy="394970"/>
          </a:xfrm>
          <a:custGeom>
            <a:avLst/>
            <a:gdLst/>
            <a:ahLst/>
            <a:cxnLst/>
            <a:rect l="l" t="t" r="r" b="b"/>
            <a:pathLst>
              <a:path h="394970">
                <a:moveTo>
                  <a:pt x="0" y="0"/>
                </a:moveTo>
                <a:lnTo>
                  <a:pt x="0" y="394395"/>
                </a:lnTo>
              </a:path>
            </a:pathLst>
          </a:custGeom>
          <a:ln w="63500">
            <a:solidFill>
              <a:srgbClr val="000000"/>
            </a:solidFill>
          </a:ln>
        </p:spPr>
        <p:txBody>
          <a:bodyPr wrap="square" lIns="0" tIns="0" rIns="0" bIns="0" rtlCol="0"/>
          <a:lstStyle/>
          <a:p>
            <a:endParaRPr/>
          </a:p>
        </p:txBody>
      </p:sp>
      <p:sp>
        <p:nvSpPr>
          <p:cNvPr id="35" name="object 35"/>
          <p:cNvSpPr/>
          <p:nvPr/>
        </p:nvSpPr>
        <p:spPr>
          <a:xfrm>
            <a:off x="8896350" y="6292850"/>
            <a:ext cx="0" cy="394970"/>
          </a:xfrm>
          <a:custGeom>
            <a:avLst/>
            <a:gdLst/>
            <a:ahLst/>
            <a:cxnLst/>
            <a:rect l="l" t="t" r="r" b="b"/>
            <a:pathLst>
              <a:path h="394970">
                <a:moveTo>
                  <a:pt x="0" y="0"/>
                </a:moveTo>
                <a:lnTo>
                  <a:pt x="0" y="394395"/>
                </a:lnTo>
              </a:path>
            </a:pathLst>
          </a:custGeom>
          <a:ln w="63500">
            <a:solidFill>
              <a:srgbClr val="000000"/>
            </a:solidFill>
          </a:ln>
        </p:spPr>
        <p:txBody>
          <a:bodyPr wrap="square" lIns="0" tIns="0" rIns="0" bIns="0" rtlCol="0"/>
          <a:lstStyle/>
          <a:p>
            <a:endParaRPr/>
          </a:p>
        </p:txBody>
      </p:sp>
      <p:sp>
        <p:nvSpPr>
          <p:cNvPr id="36" name="object 36"/>
          <p:cNvSpPr txBox="1"/>
          <p:nvPr/>
        </p:nvSpPr>
        <p:spPr>
          <a:xfrm>
            <a:off x="7320457" y="6505075"/>
            <a:ext cx="1195070" cy="292100"/>
          </a:xfrm>
          <a:prstGeom prst="rect">
            <a:avLst/>
          </a:prstGeom>
        </p:spPr>
        <p:txBody>
          <a:bodyPr vert="horz" wrap="square" lIns="0" tIns="0" rIns="0" bIns="0" rtlCol="0">
            <a:spAutoFit/>
          </a:bodyPr>
          <a:lstStyle/>
          <a:p>
            <a:pPr marL="12700">
              <a:lnSpc>
                <a:spcPct val="100000"/>
              </a:lnSpc>
            </a:pPr>
            <a:r>
              <a:rPr sz="1800" b="1" spc="10" dirty="0">
                <a:latin typeface="Calibri"/>
                <a:cs typeface="Calibri"/>
              </a:rPr>
              <a:t>Paging</a:t>
            </a:r>
            <a:r>
              <a:rPr sz="1800" b="1" spc="-135" dirty="0">
                <a:latin typeface="Calibri"/>
                <a:cs typeface="Calibri"/>
              </a:rPr>
              <a:t> </a:t>
            </a:r>
            <a:r>
              <a:rPr sz="1800" b="1" spc="15" dirty="0">
                <a:latin typeface="Calibri"/>
                <a:cs typeface="Calibri"/>
              </a:rPr>
              <a:t>cycle</a:t>
            </a:r>
            <a:endParaRPr sz="1800">
              <a:latin typeface="Calibri"/>
              <a:cs typeface="Calibri"/>
            </a:endParaRPr>
          </a:p>
        </p:txBody>
      </p:sp>
      <p:sp>
        <p:nvSpPr>
          <p:cNvPr id="37" name="object 37"/>
          <p:cNvSpPr/>
          <p:nvPr/>
        </p:nvSpPr>
        <p:spPr>
          <a:xfrm>
            <a:off x="8515350" y="6591300"/>
            <a:ext cx="389255" cy="190500"/>
          </a:xfrm>
          <a:custGeom>
            <a:avLst/>
            <a:gdLst/>
            <a:ahLst/>
            <a:cxnLst/>
            <a:rect l="l" t="t" r="r" b="b"/>
            <a:pathLst>
              <a:path w="389254" h="190500">
                <a:moveTo>
                  <a:pt x="325260" y="127000"/>
                </a:moveTo>
                <a:lnTo>
                  <a:pt x="198259" y="127000"/>
                </a:lnTo>
                <a:lnTo>
                  <a:pt x="198259" y="190500"/>
                </a:lnTo>
                <a:lnTo>
                  <a:pt x="325260" y="127000"/>
                </a:lnTo>
                <a:close/>
              </a:path>
              <a:path w="389254" h="190500">
                <a:moveTo>
                  <a:pt x="198259" y="0"/>
                </a:moveTo>
                <a:lnTo>
                  <a:pt x="198259" y="63500"/>
                </a:lnTo>
                <a:lnTo>
                  <a:pt x="0" y="63501"/>
                </a:lnTo>
                <a:lnTo>
                  <a:pt x="0" y="127001"/>
                </a:lnTo>
                <a:lnTo>
                  <a:pt x="325260" y="127000"/>
                </a:lnTo>
                <a:lnTo>
                  <a:pt x="388759" y="95250"/>
                </a:lnTo>
                <a:lnTo>
                  <a:pt x="198259" y="0"/>
                </a:lnTo>
                <a:close/>
              </a:path>
            </a:pathLst>
          </a:custGeom>
          <a:solidFill>
            <a:srgbClr val="000000"/>
          </a:solidFill>
        </p:spPr>
        <p:txBody>
          <a:bodyPr wrap="square" lIns="0" tIns="0" rIns="0" bIns="0" rtlCol="0"/>
          <a:lstStyle/>
          <a:p>
            <a:endParaRPr/>
          </a:p>
        </p:txBody>
      </p:sp>
      <p:sp>
        <p:nvSpPr>
          <p:cNvPr id="38" name="object 38"/>
          <p:cNvSpPr/>
          <p:nvPr/>
        </p:nvSpPr>
        <p:spPr>
          <a:xfrm>
            <a:off x="6953250" y="6591300"/>
            <a:ext cx="381000" cy="190500"/>
          </a:xfrm>
          <a:custGeom>
            <a:avLst/>
            <a:gdLst/>
            <a:ahLst/>
            <a:cxnLst/>
            <a:rect l="l" t="t" r="r" b="b"/>
            <a:pathLst>
              <a:path w="381000" h="190500">
                <a:moveTo>
                  <a:pt x="190500" y="0"/>
                </a:moveTo>
                <a:lnTo>
                  <a:pt x="0" y="95251"/>
                </a:lnTo>
                <a:lnTo>
                  <a:pt x="190500" y="190500"/>
                </a:lnTo>
                <a:lnTo>
                  <a:pt x="190500" y="127000"/>
                </a:lnTo>
                <a:lnTo>
                  <a:pt x="380580" y="127000"/>
                </a:lnTo>
                <a:lnTo>
                  <a:pt x="380580" y="63500"/>
                </a:lnTo>
                <a:lnTo>
                  <a:pt x="190500" y="63500"/>
                </a:lnTo>
                <a:lnTo>
                  <a:pt x="190500" y="0"/>
                </a:lnTo>
                <a:close/>
              </a:path>
            </a:pathLst>
          </a:custGeom>
          <a:solidFill>
            <a:srgbClr val="000000"/>
          </a:solidFill>
        </p:spPr>
        <p:txBody>
          <a:bodyPr wrap="square" lIns="0" tIns="0" rIns="0" bIns="0" rtlCol="0"/>
          <a:lstStyle/>
          <a:p>
            <a:endParaRPr/>
          </a:p>
        </p:txBody>
      </p:sp>
      <p:sp>
        <p:nvSpPr>
          <p:cNvPr id="39" name="object 39"/>
          <p:cNvSpPr txBox="1"/>
          <p:nvPr/>
        </p:nvSpPr>
        <p:spPr>
          <a:xfrm>
            <a:off x="7493000" y="5727700"/>
            <a:ext cx="1397000" cy="673100"/>
          </a:xfrm>
          <a:prstGeom prst="rect">
            <a:avLst/>
          </a:prstGeom>
        </p:spPr>
        <p:txBody>
          <a:bodyPr vert="horz" wrap="square" lIns="0" tIns="172085" rIns="0" bIns="0" rtlCol="0">
            <a:spAutoFit/>
          </a:bodyPr>
          <a:lstStyle/>
          <a:p>
            <a:pPr marL="330835">
              <a:lnSpc>
                <a:spcPct val="100000"/>
              </a:lnSpc>
              <a:spcBef>
                <a:spcPts val="1355"/>
              </a:spcBef>
            </a:pPr>
            <a:r>
              <a:rPr sz="1800" b="1" spc="5" dirty="0">
                <a:solidFill>
                  <a:srgbClr val="FF0000"/>
                </a:solidFill>
                <a:latin typeface="Calibri"/>
                <a:cs typeface="Calibri"/>
              </a:rPr>
              <a:t>No</a:t>
            </a:r>
            <a:r>
              <a:rPr sz="1800" b="1" spc="-70" dirty="0">
                <a:solidFill>
                  <a:srgbClr val="FF0000"/>
                </a:solidFill>
                <a:latin typeface="Calibri"/>
                <a:cs typeface="Calibri"/>
              </a:rPr>
              <a:t> </a:t>
            </a:r>
            <a:r>
              <a:rPr sz="1800" b="1" dirty="0">
                <a:solidFill>
                  <a:srgbClr val="FF0000"/>
                </a:solidFill>
                <a:latin typeface="Calibri"/>
                <a:cs typeface="Calibri"/>
              </a:rPr>
              <a:t>data</a:t>
            </a:r>
            <a:endParaRPr sz="1800">
              <a:latin typeface="Calibri"/>
              <a:cs typeface="Calibri"/>
            </a:endParaRPr>
          </a:p>
        </p:txBody>
      </p:sp>
      <p:sp>
        <p:nvSpPr>
          <p:cNvPr id="40" name="object 40"/>
          <p:cNvSpPr/>
          <p:nvPr/>
        </p:nvSpPr>
        <p:spPr>
          <a:xfrm>
            <a:off x="8629650" y="5969001"/>
            <a:ext cx="248920" cy="190500"/>
          </a:xfrm>
          <a:custGeom>
            <a:avLst/>
            <a:gdLst/>
            <a:ahLst/>
            <a:cxnLst/>
            <a:rect l="l" t="t" r="r" b="b"/>
            <a:pathLst>
              <a:path w="248920" h="190500">
                <a:moveTo>
                  <a:pt x="58305" y="0"/>
                </a:moveTo>
                <a:lnTo>
                  <a:pt x="58305" y="63500"/>
                </a:lnTo>
                <a:lnTo>
                  <a:pt x="0" y="63500"/>
                </a:lnTo>
                <a:lnTo>
                  <a:pt x="0" y="127000"/>
                </a:lnTo>
                <a:lnTo>
                  <a:pt x="58305" y="127000"/>
                </a:lnTo>
                <a:lnTo>
                  <a:pt x="58305" y="190500"/>
                </a:lnTo>
                <a:lnTo>
                  <a:pt x="248805" y="95248"/>
                </a:lnTo>
                <a:lnTo>
                  <a:pt x="58305" y="0"/>
                </a:lnTo>
                <a:close/>
              </a:path>
            </a:pathLst>
          </a:custGeom>
          <a:solidFill>
            <a:srgbClr val="FF0000"/>
          </a:solidFill>
        </p:spPr>
        <p:txBody>
          <a:bodyPr wrap="square" lIns="0" tIns="0" rIns="0" bIns="0" rtlCol="0"/>
          <a:lstStyle/>
          <a:p>
            <a:endParaRPr/>
          </a:p>
        </p:txBody>
      </p:sp>
      <p:sp>
        <p:nvSpPr>
          <p:cNvPr id="41" name="object 41"/>
          <p:cNvSpPr/>
          <p:nvPr/>
        </p:nvSpPr>
        <p:spPr>
          <a:xfrm>
            <a:off x="7524750" y="5956300"/>
            <a:ext cx="248920" cy="190500"/>
          </a:xfrm>
          <a:custGeom>
            <a:avLst/>
            <a:gdLst/>
            <a:ahLst/>
            <a:cxnLst/>
            <a:rect l="l" t="t" r="r" b="b"/>
            <a:pathLst>
              <a:path w="248920" h="190500">
                <a:moveTo>
                  <a:pt x="190500" y="0"/>
                </a:moveTo>
                <a:lnTo>
                  <a:pt x="0" y="95251"/>
                </a:lnTo>
                <a:lnTo>
                  <a:pt x="190500" y="190500"/>
                </a:lnTo>
                <a:lnTo>
                  <a:pt x="190500" y="127000"/>
                </a:lnTo>
                <a:lnTo>
                  <a:pt x="248805" y="127000"/>
                </a:lnTo>
                <a:lnTo>
                  <a:pt x="248805" y="63500"/>
                </a:lnTo>
                <a:lnTo>
                  <a:pt x="190500" y="63500"/>
                </a:lnTo>
                <a:lnTo>
                  <a:pt x="190500" y="0"/>
                </a:lnTo>
                <a:close/>
              </a:path>
            </a:pathLst>
          </a:custGeom>
          <a:solidFill>
            <a:srgbClr val="FF0000"/>
          </a:solidFill>
        </p:spPr>
        <p:txBody>
          <a:bodyPr wrap="square" lIns="0" tIns="0" rIns="0" bIns="0" rtlCol="0"/>
          <a:lstStyle/>
          <a:p>
            <a:endParaRPr/>
          </a:p>
        </p:txBody>
      </p:sp>
      <p:sp>
        <p:nvSpPr>
          <p:cNvPr id="42" name="object 42"/>
          <p:cNvSpPr/>
          <p:nvPr/>
        </p:nvSpPr>
        <p:spPr>
          <a:xfrm>
            <a:off x="7493000" y="5727700"/>
            <a:ext cx="1397000" cy="673100"/>
          </a:xfrm>
          <a:custGeom>
            <a:avLst/>
            <a:gdLst/>
            <a:ahLst/>
            <a:cxnLst/>
            <a:rect l="l" t="t" r="r" b="b"/>
            <a:pathLst>
              <a:path w="1397000" h="673100">
                <a:moveTo>
                  <a:pt x="0" y="0"/>
                </a:moveTo>
                <a:lnTo>
                  <a:pt x="1397000" y="0"/>
                </a:lnTo>
                <a:lnTo>
                  <a:pt x="1397000" y="673100"/>
                </a:lnTo>
                <a:lnTo>
                  <a:pt x="0" y="673100"/>
                </a:lnTo>
                <a:lnTo>
                  <a:pt x="0" y="0"/>
                </a:lnTo>
                <a:close/>
              </a:path>
            </a:pathLst>
          </a:custGeom>
          <a:solidFill>
            <a:srgbClr val="7F7F7F"/>
          </a:solidFill>
        </p:spPr>
        <p:txBody>
          <a:bodyPr wrap="square" lIns="0" tIns="0" rIns="0" bIns="0" rtlCol="0"/>
          <a:lstStyle/>
          <a:p>
            <a:endParaRPr/>
          </a:p>
        </p:txBody>
      </p:sp>
      <p:sp>
        <p:nvSpPr>
          <p:cNvPr id="43" name="object 43"/>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7030A0"/>
          </a:solidFill>
        </p:spPr>
        <p:txBody>
          <a:bodyPr wrap="square" lIns="0" tIns="0" rIns="0" bIns="0" rtlCol="0"/>
          <a:lstStyle/>
          <a:p>
            <a:endParaRPr/>
          </a:p>
        </p:txBody>
      </p:sp>
      <p:sp>
        <p:nvSpPr>
          <p:cNvPr id="44" name="object 44"/>
          <p:cNvSpPr txBox="1"/>
          <p:nvPr/>
        </p:nvSpPr>
        <p:spPr>
          <a:xfrm>
            <a:off x="278381" y="6179137"/>
            <a:ext cx="889000" cy="525780"/>
          </a:xfrm>
          <a:prstGeom prst="rect">
            <a:avLst/>
          </a:prstGeom>
        </p:spPr>
        <p:txBody>
          <a:bodyPr vert="horz" wrap="square" lIns="0" tIns="0" rIns="0" bIns="0" rtlCol="0">
            <a:spAutoFit/>
          </a:bodyPr>
          <a:lstStyle/>
          <a:p>
            <a:pPr marL="12700" marR="5080" indent="101600">
              <a:lnSpc>
                <a:spcPts val="2000"/>
              </a:lnSpc>
            </a:pPr>
            <a:r>
              <a:rPr sz="2000" spc="5" dirty="0">
                <a:solidFill>
                  <a:srgbClr val="FFFFFF"/>
                </a:solidFill>
                <a:latin typeface="Calibri"/>
                <a:cs typeface="Calibri"/>
              </a:rPr>
              <a:t>Active  </a:t>
            </a:r>
            <a:r>
              <a:rPr sz="2000" dirty="0">
                <a:solidFill>
                  <a:srgbClr val="FFFFFF"/>
                </a:solidFill>
                <a:latin typeface="Calibri"/>
                <a:cs typeface="Calibri"/>
              </a:rPr>
              <a:t>m</a:t>
            </a:r>
            <a:r>
              <a:rPr sz="2000" spc="45" dirty="0">
                <a:solidFill>
                  <a:srgbClr val="FFFFFF"/>
                </a:solidFill>
                <a:latin typeface="Calibri"/>
                <a:cs typeface="Calibri"/>
              </a:rPr>
              <a:t>on</a:t>
            </a:r>
            <a:r>
              <a:rPr sz="2000" spc="40" dirty="0">
                <a:solidFill>
                  <a:srgbClr val="FFFFFF"/>
                </a:solidFill>
                <a:latin typeface="Calibri"/>
                <a:cs typeface="Calibri"/>
              </a:rPr>
              <a:t>i</a:t>
            </a:r>
            <a:r>
              <a:rPr sz="2000" spc="30" dirty="0">
                <a:solidFill>
                  <a:srgbClr val="FFFFFF"/>
                </a:solidFill>
                <a:latin typeface="Calibri"/>
                <a:cs typeface="Calibri"/>
              </a:rPr>
              <a:t>t</a:t>
            </a:r>
            <a:r>
              <a:rPr sz="2000" spc="45" dirty="0">
                <a:solidFill>
                  <a:srgbClr val="FFFFFF"/>
                </a:solidFill>
                <a:latin typeface="Calibri"/>
                <a:cs typeface="Calibri"/>
              </a:rPr>
              <a:t>o</a:t>
            </a:r>
            <a:r>
              <a:rPr sz="2000" dirty="0">
                <a:solidFill>
                  <a:srgbClr val="FFFFFF"/>
                </a:solidFill>
                <a:latin typeface="Calibri"/>
                <a:cs typeface="Calibri"/>
              </a:rPr>
              <a:t>r</a:t>
            </a:r>
            <a:endParaRPr sz="2000">
              <a:latin typeface="Calibri"/>
              <a:cs typeface="Calibri"/>
            </a:endParaRPr>
          </a:p>
        </p:txBody>
      </p:sp>
      <p:sp>
        <p:nvSpPr>
          <p:cNvPr id="45" name="object 45"/>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A6A6A6"/>
          </a:solidFill>
        </p:spPr>
        <p:txBody>
          <a:bodyPr wrap="square" lIns="0" tIns="0" rIns="0" bIns="0" rtlCol="0"/>
          <a:lstStyle/>
          <a:p>
            <a:endParaRPr/>
          </a:p>
        </p:txBody>
      </p:sp>
      <p:sp>
        <p:nvSpPr>
          <p:cNvPr id="46" name="object 46"/>
          <p:cNvSpPr txBox="1"/>
          <p:nvPr/>
        </p:nvSpPr>
        <p:spPr>
          <a:xfrm>
            <a:off x="1701634" y="6130878"/>
            <a:ext cx="1101090" cy="627380"/>
          </a:xfrm>
          <a:prstGeom prst="rect">
            <a:avLst/>
          </a:prstGeom>
        </p:spPr>
        <p:txBody>
          <a:bodyPr vert="horz" wrap="square" lIns="0" tIns="0" rIns="0" bIns="0" rtlCol="0">
            <a:spAutoFit/>
          </a:bodyPr>
          <a:lstStyle/>
          <a:p>
            <a:pPr marL="76200" marR="5080" indent="-63500">
              <a:lnSpc>
                <a:spcPct val="100000"/>
              </a:lnSpc>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47" name="object 47"/>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48" name="object 48"/>
          <p:cNvSpPr txBox="1"/>
          <p:nvPr/>
        </p:nvSpPr>
        <p:spPr>
          <a:xfrm>
            <a:off x="3440823" y="6130878"/>
            <a:ext cx="692785" cy="627380"/>
          </a:xfrm>
          <a:prstGeom prst="rect">
            <a:avLst/>
          </a:prstGeom>
        </p:spPr>
        <p:txBody>
          <a:bodyPr vert="horz" wrap="square" lIns="0" tIns="0" rIns="0" bIns="0" rtlCol="0">
            <a:spAutoFit/>
          </a:bodyPr>
          <a:lstStyle/>
          <a:p>
            <a:pPr marL="12700" marR="5080" indent="25400">
              <a:lnSpc>
                <a:spcPct val="100000"/>
              </a:lnSpc>
            </a:pPr>
            <a:r>
              <a:rPr sz="2000" spc="-10" dirty="0">
                <a:solidFill>
                  <a:srgbClr val="FFFFFF"/>
                </a:solidFill>
                <a:latin typeface="Calibri"/>
                <a:cs typeface="Calibri"/>
              </a:rPr>
              <a:t>Direct  </a:t>
            </a: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49" name="object 49"/>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50" name="object 50"/>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284854">
              <a:lnSpc>
                <a:spcPct val="100000"/>
              </a:lnSpc>
            </a:pPr>
            <a:r>
              <a:rPr spc="-5" dirty="0"/>
              <a:t>Intelligent</a:t>
            </a:r>
            <a:r>
              <a:rPr spc="-204" dirty="0"/>
              <a:t> </a:t>
            </a:r>
            <a:r>
              <a:rPr spc="-5" dirty="0"/>
              <a:t>Selection</a:t>
            </a:r>
          </a:p>
        </p:txBody>
      </p:sp>
      <p:sp>
        <p:nvSpPr>
          <p:cNvPr id="5" name="object 5"/>
          <p:cNvSpPr/>
          <p:nvPr/>
        </p:nvSpPr>
        <p:spPr>
          <a:xfrm>
            <a:off x="3987800" y="4343400"/>
            <a:ext cx="863600" cy="863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82600" y="3695700"/>
            <a:ext cx="1511300" cy="5461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2300" y="5410200"/>
            <a:ext cx="1231900" cy="5207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22849"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9" name="object 9"/>
          <p:cNvSpPr/>
          <p:nvPr/>
        </p:nvSpPr>
        <p:spPr>
          <a:xfrm>
            <a:off x="52133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0" name="object 10"/>
          <p:cNvSpPr/>
          <p:nvPr/>
        </p:nvSpPr>
        <p:spPr>
          <a:xfrm>
            <a:off x="53276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1" name="object 11"/>
          <p:cNvSpPr/>
          <p:nvPr/>
        </p:nvSpPr>
        <p:spPr>
          <a:xfrm>
            <a:off x="50355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52260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5467350" y="41592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5607050" y="40322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5" name="object 15"/>
          <p:cNvSpPr/>
          <p:nvPr/>
        </p:nvSpPr>
        <p:spPr>
          <a:xfrm>
            <a:off x="57467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16" name="object 16"/>
          <p:cNvSpPr/>
          <p:nvPr/>
        </p:nvSpPr>
        <p:spPr>
          <a:xfrm>
            <a:off x="53403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7" name="object 17"/>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18" name="object 18"/>
          <p:cNvSpPr/>
          <p:nvPr/>
        </p:nvSpPr>
        <p:spPr>
          <a:xfrm>
            <a:off x="1955800" y="4216400"/>
            <a:ext cx="1028700" cy="102870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9385300" y="3657600"/>
            <a:ext cx="1816100" cy="181610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52324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5232400" y="4978400"/>
            <a:ext cx="825500" cy="762000"/>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2006600" y="3530600"/>
            <a:ext cx="2844800" cy="793750"/>
          </a:xfrm>
          <a:custGeom>
            <a:avLst/>
            <a:gdLst/>
            <a:ahLst/>
            <a:cxnLst/>
            <a:rect l="l" t="t" r="r" b="b"/>
            <a:pathLst>
              <a:path w="2844800" h="793750">
                <a:moveTo>
                  <a:pt x="2370670" y="622300"/>
                </a:moveTo>
                <a:lnTo>
                  <a:pt x="1659470" y="622300"/>
                </a:lnTo>
                <a:lnTo>
                  <a:pt x="2413673" y="793623"/>
                </a:lnTo>
                <a:lnTo>
                  <a:pt x="2370670" y="622300"/>
                </a:lnTo>
                <a:close/>
              </a:path>
              <a:path w="2844800" h="793750">
                <a:moveTo>
                  <a:pt x="2741079" y="0"/>
                </a:moveTo>
                <a:lnTo>
                  <a:pt x="103720" y="0"/>
                </a:lnTo>
                <a:lnTo>
                  <a:pt x="63345" y="8150"/>
                </a:lnTo>
                <a:lnTo>
                  <a:pt x="30376" y="30376"/>
                </a:lnTo>
                <a:lnTo>
                  <a:pt x="8150" y="63345"/>
                </a:lnTo>
                <a:lnTo>
                  <a:pt x="0" y="103720"/>
                </a:lnTo>
                <a:lnTo>
                  <a:pt x="0" y="518579"/>
                </a:lnTo>
                <a:lnTo>
                  <a:pt x="8150" y="558954"/>
                </a:lnTo>
                <a:lnTo>
                  <a:pt x="30376" y="591923"/>
                </a:lnTo>
                <a:lnTo>
                  <a:pt x="63345" y="614149"/>
                </a:lnTo>
                <a:lnTo>
                  <a:pt x="103720" y="622300"/>
                </a:lnTo>
                <a:lnTo>
                  <a:pt x="2741079" y="622300"/>
                </a:lnTo>
                <a:lnTo>
                  <a:pt x="2781454" y="614149"/>
                </a:lnTo>
                <a:lnTo>
                  <a:pt x="2814423" y="591923"/>
                </a:lnTo>
                <a:lnTo>
                  <a:pt x="2836649" y="558954"/>
                </a:lnTo>
                <a:lnTo>
                  <a:pt x="2844800" y="518579"/>
                </a:lnTo>
                <a:lnTo>
                  <a:pt x="2844800" y="103720"/>
                </a:lnTo>
                <a:lnTo>
                  <a:pt x="2836649" y="63345"/>
                </a:lnTo>
                <a:lnTo>
                  <a:pt x="2814423" y="30376"/>
                </a:lnTo>
                <a:lnTo>
                  <a:pt x="2781454" y="8150"/>
                </a:lnTo>
                <a:lnTo>
                  <a:pt x="2741079" y="0"/>
                </a:lnTo>
                <a:close/>
              </a:path>
            </a:pathLst>
          </a:custGeom>
          <a:solidFill>
            <a:srgbClr val="0070C0"/>
          </a:solidFill>
        </p:spPr>
        <p:txBody>
          <a:bodyPr wrap="square" lIns="0" tIns="0" rIns="0" bIns="0" rtlCol="0"/>
          <a:lstStyle/>
          <a:p>
            <a:endParaRPr/>
          </a:p>
        </p:txBody>
      </p:sp>
      <p:sp>
        <p:nvSpPr>
          <p:cNvPr id="23" name="object 23"/>
          <p:cNvSpPr txBox="1"/>
          <p:nvPr/>
        </p:nvSpPr>
        <p:spPr>
          <a:xfrm>
            <a:off x="916938" y="1368552"/>
            <a:ext cx="9313545" cy="264541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Without </a:t>
            </a:r>
            <a:r>
              <a:rPr sz="2800" spc="-20" dirty="0">
                <a:latin typeface="Calibri"/>
                <a:cs typeface="Calibri"/>
              </a:rPr>
              <a:t>registration, </a:t>
            </a:r>
            <a:r>
              <a:rPr sz="2800" spc="-15" dirty="0">
                <a:latin typeface="Calibri"/>
                <a:cs typeface="Calibri"/>
              </a:rPr>
              <a:t>data </a:t>
            </a:r>
            <a:r>
              <a:rPr sz="2800" spc="-5" dirty="0">
                <a:latin typeface="Calibri"/>
                <a:cs typeface="Calibri"/>
              </a:rPr>
              <a:t>performance </a:t>
            </a:r>
            <a:r>
              <a:rPr sz="2800" spc="5" dirty="0">
                <a:latin typeface="Calibri"/>
                <a:cs typeface="Calibri"/>
              </a:rPr>
              <a:t>cannot </a:t>
            </a:r>
            <a:r>
              <a:rPr sz="2800" spc="10" dirty="0">
                <a:latin typeface="Calibri"/>
                <a:cs typeface="Calibri"/>
              </a:rPr>
              <a:t>be </a:t>
            </a:r>
            <a:r>
              <a:rPr sz="2800" spc="-5" dirty="0">
                <a:latin typeface="Calibri"/>
                <a:cs typeface="Calibri"/>
              </a:rPr>
              <a:t>measured</a:t>
            </a:r>
            <a:r>
              <a:rPr sz="2800" spc="-175" dirty="0">
                <a:latin typeface="Calibri"/>
                <a:cs typeface="Calibri"/>
              </a:rPr>
              <a:t> </a:t>
            </a:r>
            <a:r>
              <a:rPr sz="2800" dirty="0">
                <a:latin typeface="Calibri"/>
                <a:cs typeface="Calibri"/>
              </a:rPr>
              <a:t>…</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20" dirty="0">
                <a:latin typeface="Calibri"/>
                <a:cs typeface="Calibri"/>
              </a:rPr>
              <a:t>Better </a:t>
            </a:r>
            <a:r>
              <a:rPr sz="2800" spc="-15" dirty="0">
                <a:latin typeface="Calibri"/>
                <a:cs typeface="Calibri"/>
              </a:rPr>
              <a:t>signal </a:t>
            </a:r>
            <a:r>
              <a:rPr sz="2800" spc="-10" dirty="0">
                <a:latin typeface="Calibri"/>
                <a:cs typeface="Calibri"/>
              </a:rPr>
              <a:t>strength </a:t>
            </a:r>
            <a:r>
              <a:rPr sz="2800" dirty="0">
                <a:latin typeface="Calibri"/>
                <a:cs typeface="Calibri"/>
              </a:rPr>
              <a:t>≠ </a:t>
            </a:r>
            <a:r>
              <a:rPr sz="2800" spc="-30" dirty="0">
                <a:latin typeface="Calibri"/>
                <a:cs typeface="Calibri"/>
              </a:rPr>
              <a:t>Faster</a:t>
            </a:r>
            <a:r>
              <a:rPr sz="2800" spc="-10" dirty="0">
                <a:latin typeface="Calibri"/>
                <a:cs typeface="Calibri"/>
              </a:rPr>
              <a:t> </a:t>
            </a:r>
            <a:r>
              <a:rPr sz="2800" spc="10" dirty="0">
                <a:latin typeface="Calibri"/>
                <a:cs typeface="Calibri"/>
              </a:rPr>
              <a:t>speed!</a:t>
            </a:r>
            <a:endParaRPr sz="2800">
              <a:latin typeface="Calibri"/>
              <a:cs typeface="Calibri"/>
            </a:endParaRPr>
          </a:p>
          <a:p>
            <a:pPr marL="698500" lvl="1" indent="-228600">
              <a:lnSpc>
                <a:spcPct val="100000"/>
              </a:lnSpc>
              <a:spcBef>
                <a:spcPts val="240"/>
              </a:spcBef>
              <a:buFont typeface="Arial"/>
              <a:buChar char="•"/>
              <a:tabLst>
                <a:tab pos="698500" algn="l"/>
              </a:tabLst>
            </a:pPr>
            <a:r>
              <a:rPr sz="2400" spc="5" dirty="0">
                <a:latin typeface="Calibri"/>
                <a:cs typeface="Calibri"/>
              </a:rPr>
              <a:t>Heterogeneous </a:t>
            </a:r>
            <a:r>
              <a:rPr sz="2400" spc="-15" dirty="0">
                <a:latin typeface="Calibri"/>
                <a:cs typeface="Calibri"/>
              </a:rPr>
              <a:t>carrier</a:t>
            </a:r>
            <a:r>
              <a:rPr sz="2400" spc="-240" dirty="0">
                <a:latin typeface="Calibri"/>
                <a:cs typeface="Calibri"/>
              </a:rPr>
              <a:t> </a:t>
            </a:r>
            <a:r>
              <a:rPr sz="2400" dirty="0">
                <a:latin typeface="Calibri"/>
                <a:cs typeface="Calibri"/>
              </a:rPr>
              <a:t>networks</a:t>
            </a:r>
            <a:endParaRPr sz="2400">
              <a:latin typeface="Calibri"/>
              <a:cs typeface="Calibri"/>
            </a:endParaRPr>
          </a:p>
          <a:p>
            <a:pPr>
              <a:lnSpc>
                <a:spcPct val="100000"/>
              </a:lnSpc>
            </a:pPr>
            <a:endParaRPr sz="2400">
              <a:latin typeface="Times New Roman"/>
              <a:cs typeface="Times New Roman"/>
            </a:endParaRPr>
          </a:p>
          <a:p>
            <a:pPr marL="1169035">
              <a:lnSpc>
                <a:spcPct val="100000"/>
              </a:lnSpc>
              <a:spcBef>
                <a:spcPts val="1460"/>
              </a:spcBef>
            </a:pPr>
            <a:r>
              <a:rPr sz="2400" spc="-5" dirty="0">
                <a:solidFill>
                  <a:srgbClr val="FFFFFF"/>
                </a:solidFill>
                <a:latin typeface="Calibri"/>
                <a:cs typeface="Calibri"/>
              </a:rPr>
              <a:t>Is </a:t>
            </a:r>
            <a:r>
              <a:rPr sz="2400" dirty="0">
                <a:solidFill>
                  <a:srgbClr val="FFFFFF"/>
                </a:solidFill>
                <a:latin typeface="Calibri"/>
                <a:cs typeface="Calibri"/>
              </a:rPr>
              <a:t>T-Mobile </a:t>
            </a:r>
            <a:r>
              <a:rPr sz="2400" spc="-10" dirty="0">
                <a:solidFill>
                  <a:srgbClr val="FFFFFF"/>
                </a:solidFill>
                <a:latin typeface="Calibri"/>
                <a:cs typeface="Calibri"/>
              </a:rPr>
              <a:t>4G</a:t>
            </a:r>
            <a:r>
              <a:rPr sz="2400" spc="-265" dirty="0">
                <a:solidFill>
                  <a:srgbClr val="FFFFFF"/>
                </a:solidFill>
                <a:latin typeface="Calibri"/>
                <a:cs typeface="Calibri"/>
              </a:rPr>
              <a:t> </a:t>
            </a:r>
            <a:r>
              <a:rPr sz="2400" spc="-25" dirty="0">
                <a:solidFill>
                  <a:srgbClr val="FFFFFF"/>
                </a:solidFill>
                <a:latin typeface="Calibri"/>
                <a:cs typeface="Calibri"/>
              </a:rPr>
              <a:t>faster?</a:t>
            </a:r>
            <a:endParaRPr sz="2400">
              <a:latin typeface="Calibri"/>
              <a:cs typeface="Calibri"/>
            </a:endParaRPr>
          </a:p>
        </p:txBody>
      </p:sp>
      <p:sp>
        <p:nvSpPr>
          <p:cNvPr id="24" name="object 24"/>
          <p:cNvSpPr txBox="1"/>
          <p:nvPr/>
        </p:nvSpPr>
        <p:spPr>
          <a:xfrm>
            <a:off x="6318135" y="4880851"/>
            <a:ext cx="2684780" cy="631825"/>
          </a:xfrm>
          <a:prstGeom prst="rect">
            <a:avLst/>
          </a:prstGeom>
        </p:spPr>
        <p:txBody>
          <a:bodyPr vert="horz" wrap="square" lIns="0" tIns="0" rIns="0" bIns="0" rtlCol="0">
            <a:spAutoFit/>
          </a:bodyPr>
          <a:lstStyle/>
          <a:p>
            <a:pPr marL="296545">
              <a:lnSpc>
                <a:spcPct val="100000"/>
              </a:lnSpc>
            </a:pPr>
            <a:r>
              <a:rPr sz="1900" b="1" spc="-5" dirty="0">
                <a:solidFill>
                  <a:srgbClr val="595959"/>
                </a:solidFill>
                <a:latin typeface="Calibri"/>
                <a:cs typeface="Calibri"/>
              </a:rPr>
              <a:t>Downlink</a:t>
            </a:r>
            <a:r>
              <a:rPr sz="1900" b="1" spc="-180" dirty="0">
                <a:solidFill>
                  <a:srgbClr val="595959"/>
                </a:solidFill>
                <a:latin typeface="Calibri"/>
                <a:cs typeface="Calibri"/>
              </a:rPr>
              <a:t> </a:t>
            </a:r>
            <a:r>
              <a:rPr sz="1900" b="1" spc="10" dirty="0">
                <a:solidFill>
                  <a:srgbClr val="595959"/>
                </a:solidFill>
                <a:latin typeface="Calibri"/>
                <a:cs typeface="Calibri"/>
              </a:rPr>
              <a:t>Speed</a:t>
            </a:r>
            <a:r>
              <a:rPr sz="1900" b="1" spc="-185" dirty="0">
                <a:solidFill>
                  <a:srgbClr val="595959"/>
                </a:solidFill>
                <a:latin typeface="Calibri"/>
                <a:cs typeface="Calibri"/>
              </a:rPr>
              <a:t> </a:t>
            </a:r>
            <a:r>
              <a:rPr sz="1900" b="1" spc="5" dirty="0">
                <a:solidFill>
                  <a:srgbClr val="595959"/>
                </a:solidFill>
                <a:latin typeface="Calibri"/>
                <a:cs typeface="Calibri"/>
              </a:rPr>
              <a:t>(Mbps)</a:t>
            </a:r>
            <a:endParaRPr sz="1900">
              <a:latin typeface="Calibri"/>
              <a:cs typeface="Calibri"/>
            </a:endParaRPr>
          </a:p>
          <a:p>
            <a:pPr marL="12700">
              <a:lnSpc>
                <a:spcPct val="100000"/>
              </a:lnSpc>
              <a:spcBef>
                <a:spcPts val="640"/>
              </a:spcBef>
            </a:pPr>
            <a:r>
              <a:rPr sz="1600" spc="-15" dirty="0">
                <a:solidFill>
                  <a:srgbClr val="595959"/>
                </a:solidFill>
                <a:latin typeface="Calibri"/>
                <a:cs typeface="Calibri"/>
              </a:rPr>
              <a:t>10</a:t>
            </a:r>
            <a:endParaRPr sz="1600">
              <a:latin typeface="Calibri"/>
              <a:cs typeface="Calibri"/>
            </a:endParaRPr>
          </a:p>
        </p:txBody>
      </p:sp>
      <p:graphicFrame>
        <p:nvGraphicFramePr>
          <p:cNvPr id="25" name="object 25"/>
          <p:cNvGraphicFramePr>
            <a:graphicFrameLocks noGrp="1"/>
          </p:cNvGraphicFramePr>
          <p:nvPr/>
        </p:nvGraphicFramePr>
        <p:xfrm>
          <a:off x="6648449" y="5251449"/>
          <a:ext cx="2559051" cy="2438400"/>
        </p:xfrm>
        <a:graphic>
          <a:graphicData uri="http://schemas.openxmlformats.org/drawingml/2006/table">
            <a:tbl>
              <a:tblPr firstRow="1" bandRow="1">
                <a:tableStyleId>{2D5ABB26-0587-4C30-8999-92F81FD0307C}</a:tableStyleId>
              </a:tblPr>
              <a:tblGrid>
                <a:gridCol w="1422400">
                  <a:extLst>
                    <a:ext uri="{9D8B030D-6E8A-4147-A177-3AD203B41FA5}">
                      <a16:colId xmlns:a16="http://schemas.microsoft.com/office/drawing/2014/main" val="20000"/>
                    </a:ext>
                  </a:extLst>
                </a:gridCol>
                <a:gridCol w="317500">
                  <a:extLst>
                    <a:ext uri="{9D8B030D-6E8A-4147-A177-3AD203B41FA5}">
                      <a16:colId xmlns:a16="http://schemas.microsoft.com/office/drawing/2014/main" val="20001"/>
                    </a:ext>
                  </a:extLst>
                </a:gridCol>
                <a:gridCol w="393700">
                  <a:extLst>
                    <a:ext uri="{9D8B030D-6E8A-4147-A177-3AD203B41FA5}">
                      <a16:colId xmlns:a16="http://schemas.microsoft.com/office/drawing/2014/main" val="20002"/>
                    </a:ext>
                  </a:extLst>
                </a:gridCol>
                <a:gridCol w="425451">
                  <a:extLst>
                    <a:ext uri="{9D8B030D-6E8A-4147-A177-3AD203B41FA5}">
                      <a16:colId xmlns:a16="http://schemas.microsoft.com/office/drawing/2014/main" val="20003"/>
                    </a:ext>
                  </a:extLst>
                </a:gridCol>
              </a:tblGrid>
              <a:tr h="133350">
                <a:tc rowSpan="4">
                  <a:txBody>
                    <a:bodyPr/>
                    <a:lstStyle/>
                    <a:p>
                      <a:pPr marR="16510" algn="ctr">
                        <a:lnSpc>
                          <a:spcPct val="100000"/>
                        </a:lnSpc>
                        <a:spcBef>
                          <a:spcPts val="2095"/>
                        </a:spcBef>
                      </a:pPr>
                      <a:r>
                        <a:rPr sz="4000" b="1" dirty="0">
                          <a:solidFill>
                            <a:srgbClr val="FFFFFF"/>
                          </a:solidFill>
                          <a:latin typeface="Calibri"/>
                          <a:cs typeface="Calibri"/>
                        </a:rPr>
                        <a:t>?</a:t>
                      </a:r>
                      <a:endParaRPr sz="4000" dirty="0">
                        <a:latin typeface="Calibri"/>
                        <a:cs typeface="Calibri"/>
                      </a:endParaRPr>
                    </a:p>
                  </a:txBody>
                  <a:tcPr marL="0" marR="0" marT="0" marB="0">
                    <a:lnB w="12701">
                      <a:solidFill>
                        <a:srgbClr val="D9D9D9"/>
                      </a:solidFill>
                      <a:prstDash val="solid"/>
                    </a:lnB>
                    <a:solidFill>
                      <a:srgbClr val="7F7F7F"/>
                    </a:solidFill>
                  </a:tcPr>
                </a:tc>
                <a:tc gridSpan="3">
                  <a:txBody>
                    <a:bodyPr/>
                    <a:lstStyle/>
                    <a:p>
                      <a:endParaRPr sz="4000">
                        <a:latin typeface="Calibri"/>
                        <a:cs typeface="Calibri"/>
                      </a:endParaRPr>
                    </a:p>
                  </a:txBody>
                  <a:tcPr marL="0" marR="0" marT="0" marB="0">
                    <a:lnB w="12700">
                      <a:solidFill>
                        <a:srgbClr val="D9D9D9"/>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46049">
                <a:tc vMerge="1">
                  <a:txBody>
                    <a:bodyPr/>
                    <a:lstStyle/>
                    <a:p>
                      <a:endParaRPr/>
                    </a:p>
                  </a:txBody>
                  <a:tcPr marL="0" marR="0" marT="0" marB="0">
                    <a:lnB w="12701">
                      <a:solidFill>
                        <a:srgbClr val="D9D9D9"/>
                      </a:solidFill>
                      <a:prstDash val="solid"/>
                    </a:lnB>
                    <a:solidFill>
                      <a:srgbClr val="7F7F7F"/>
                    </a:solidFill>
                  </a:tcPr>
                </a:tc>
                <a:tc gridSpan="3">
                  <a:txBody>
                    <a:bodyPr/>
                    <a:lstStyle/>
                    <a:p>
                      <a:endParaRPr sz="4000">
                        <a:latin typeface="Calibri"/>
                        <a:cs typeface="Calibri"/>
                      </a:endParaRPr>
                    </a:p>
                  </a:txBody>
                  <a:tcPr marL="0" marR="0" marT="0" marB="0">
                    <a:lnT w="12700">
                      <a:solidFill>
                        <a:srgbClr val="D9D9D9"/>
                      </a:solidFill>
                      <a:prstDash val="solid"/>
                    </a:lnT>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387350">
                <a:tc vMerge="1">
                  <a:txBody>
                    <a:bodyPr/>
                    <a:lstStyle/>
                    <a:p>
                      <a:endParaRPr/>
                    </a:p>
                  </a:txBody>
                  <a:tcPr marL="0" marR="0" marT="0" marB="0">
                    <a:lnB w="12701">
                      <a:solidFill>
                        <a:srgbClr val="D9D9D9"/>
                      </a:solidFill>
                      <a:prstDash val="solid"/>
                    </a:lnB>
                    <a:solidFill>
                      <a:srgbClr val="7F7F7F"/>
                    </a:solidFill>
                  </a:tcPr>
                </a:tc>
                <a:tc>
                  <a:txBody>
                    <a:bodyPr/>
                    <a:lstStyle/>
                    <a:p>
                      <a:endParaRPr sz="4000">
                        <a:latin typeface="Calibri"/>
                        <a:cs typeface="Calibri"/>
                      </a:endParaRPr>
                    </a:p>
                  </a:txBody>
                  <a:tcPr marL="0" marR="0" marT="0" marB="0">
                    <a:lnB w="12700">
                      <a:solidFill>
                        <a:srgbClr val="D9D9D9"/>
                      </a:solidFill>
                      <a:prstDash val="solid"/>
                    </a:lnB>
                  </a:tcPr>
                </a:tc>
                <a:tc rowSpan="2">
                  <a:txBody>
                    <a:bodyPr/>
                    <a:lstStyle/>
                    <a:p>
                      <a:endParaRPr sz="4000">
                        <a:latin typeface="Calibri"/>
                        <a:cs typeface="Calibri"/>
                      </a:endParaRPr>
                    </a:p>
                  </a:txBody>
                  <a:tcPr marL="0" marR="0" marT="0" marB="0">
                    <a:lnB w="12701">
                      <a:solidFill>
                        <a:srgbClr val="D9D9D9"/>
                      </a:solidFill>
                      <a:prstDash val="solid"/>
                    </a:lnB>
                    <a:solidFill>
                      <a:srgbClr val="FFC300"/>
                    </a:solidFill>
                  </a:tcPr>
                </a:tc>
                <a:tc>
                  <a:txBody>
                    <a:bodyPr/>
                    <a:lstStyle/>
                    <a:p>
                      <a:endParaRPr sz="4000">
                        <a:latin typeface="Calibri"/>
                        <a:cs typeface="Calibri"/>
                      </a:endParaRPr>
                    </a:p>
                  </a:txBody>
                  <a:tcPr marL="0" marR="0" marT="0" marB="0">
                    <a:lnB w="12700">
                      <a:solidFill>
                        <a:srgbClr val="D9D9D9"/>
                      </a:solidFill>
                      <a:prstDash val="solid"/>
                    </a:lnB>
                  </a:tcPr>
                </a:tc>
                <a:extLst>
                  <a:ext uri="{0D108BD9-81ED-4DB2-BD59-A6C34878D82A}">
                    <a16:rowId xmlns:a16="http://schemas.microsoft.com/office/drawing/2014/main" val="10002"/>
                  </a:ext>
                </a:extLst>
              </a:tr>
              <a:tr h="533400">
                <a:tc vMerge="1">
                  <a:txBody>
                    <a:bodyPr/>
                    <a:lstStyle/>
                    <a:p>
                      <a:endParaRPr/>
                    </a:p>
                  </a:txBody>
                  <a:tcPr marL="0" marR="0" marT="0" marB="0">
                    <a:lnB w="12701">
                      <a:solidFill>
                        <a:srgbClr val="D9D9D9"/>
                      </a:solidFill>
                      <a:prstDash val="solid"/>
                    </a:lnB>
                    <a:solidFill>
                      <a:srgbClr val="7F7F7F"/>
                    </a:solidFill>
                  </a:tcPr>
                </a:tc>
                <a:tc>
                  <a:txBody>
                    <a:bodyPr/>
                    <a:lstStyle/>
                    <a:p>
                      <a:endParaRPr sz="4000">
                        <a:latin typeface="Calibri"/>
                        <a:cs typeface="Calibri"/>
                      </a:endParaRPr>
                    </a:p>
                  </a:txBody>
                  <a:tcPr marL="0" marR="0" marT="0" marB="0">
                    <a:lnT w="12700">
                      <a:solidFill>
                        <a:srgbClr val="D9D9D9"/>
                      </a:solidFill>
                      <a:prstDash val="solid"/>
                    </a:lnT>
                    <a:lnB w="12701">
                      <a:solidFill>
                        <a:srgbClr val="D9D9D9"/>
                      </a:solidFill>
                      <a:prstDash val="solid"/>
                    </a:lnB>
                  </a:tcPr>
                </a:tc>
                <a:tc vMerge="1">
                  <a:txBody>
                    <a:bodyPr/>
                    <a:lstStyle/>
                    <a:p>
                      <a:endParaRPr/>
                    </a:p>
                  </a:txBody>
                  <a:tcPr marL="0" marR="0" marT="0" marB="0">
                    <a:lnB w="12701">
                      <a:solidFill>
                        <a:srgbClr val="D9D9D9"/>
                      </a:solidFill>
                      <a:prstDash val="solid"/>
                    </a:lnB>
                    <a:solidFill>
                      <a:srgbClr val="FFC300"/>
                    </a:solidFill>
                  </a:tcPr>
                </a:tc>
                <a:tc>
                  <a:txBody>
                    <a:bodyPr/>
                    <a:lstStyle/>
                    <a:p>
                      <a:endParaRPr sz="4000" dirty="0">
                        <a:latin typeface="Calibri"/>
                        <a:cs typeface="Calibri"/>
                      </a:endParaRPr>
                    </a:p>
                  </a:txBody>
                  <a:tcPr marL="0" marR="0" marT="0" marB="0">
                    <a:lnT w="12700">
                      <a:solidFill>
                        <a:srgbClr val="D9D9D9"/>
                      </a:solidFill>
                      <a:prstDash val="solid"/>
                    </a:lnT>
                    <a:lnB w="12701">
                      <a:solidFill>
                        <a:srgbClr val="D9D9D9"/>
                      </a:solidFill>
                      <a:prstDash val="solid"/>
                    </a:lnB>
                  </a:tcPr>
                </a:tc>
                <a:extLst>
                  <a:ext uri="{0D108BD9-81ED-4DB2-BD59-A6C34878D82A}">
                    <a16:rowId xmlns:a16="http://schemas.microsoft.com/office/drawing/2014/main" val="10003"/>
                  </a:ext>
                </a:extLst>
              </a:tr>
            </a:tbl>
          </a:graphicData>
        </a:graphic>
      </p:graphicFrame>
      <p:graphicFrame>
        <p:nvGraphicFramePr>
          <p:cNvPr id="26" name="object 26"/>
          <p:cNvGraphicFramePr>
            <a:graphicFrameLocks noGrp="1"/>
          </p:cNvGraphicFramePr>
          <p:nvPr/>
        </p:nvGraphicFramePr>
        <p:xfrm>
          <a:off x="5965190" y="3462909"/>
          <a:ext cx="1810950" cy="1351280"/>
        </p:xfrm>
        <a:graphic>
          <a:graphicData uri="http://schemas.openxmlformats.org/drawingml/2006/table">
            <a:tbl>
              <a:tblPr firstRow="1" bandRow="1">
                <a:tableStyleId>{2D5ABB26-0587-4C30-8999-92F81FD0307C}</a:tableStyleId>
              </a:tblPr>
              <a:tblGrid>
                <a:gridCol w="753875">
                  <a:extLst>
                    <a:ext uri="{9D8B030D-6E8A-4147-A177-3AD203B41FA5}">
                      <a16:colId xmlns:a16="http://schemas.microsoft.com/office/drawing/2014/main" val="20000"/>
                    </a:ext>
                  </a:extLst>
                </a:gridCol>
                <a:gridCol w="1057075">
                  <a:extLst>
                    <a:ext uri="{9D8B030D-6E8A-4147-A177-3AD203B41FA5}">
                      <a16:colId xmlns:a16="http://schemas.microsoft.com/office/drawing/2014/main" val="20001"/>
                    </a:ext>
                  </a:extLst>
                </a:gridCol>
              </a:tblGrid>
              <a:tr h="370840">
                <a:tc>
                  <a:txBody>
                    <a:bodyPr/>
                    <a:lstStyle/>
                    <a:p>
                      <a:endParaRPr sz="40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7620" algn="ctr">
                        <a:lnSpc>
                          <a:spcPct val="100000"/>
                        </a:lnSpc>
                        <a:spcBef>
                          <a:spcPts val="210"/>
                        </a:spcBef>
                      </a:pPr>
                      <a:r>
                        <a:rPr sz="1800" b="1" spc="10" dirty="0">
                          <a:solidFill>
                            <a:srgbClr val="FFFFFF"/>
                          </a:solidFill>
                          <a:latin typeface="Calibri"/>
                          <a:cs typeface="Calibri"/>
                        </a:rPr>
                        <a:t>RSS</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40">
                <a:tc>
                  <a:txBody>
                    <a:bodyPr/>
                    <a:lstStyle/>
                    <a:p>
                      <a:pPr algn="ctr">
                        <a:lnSpc>
                          <a:spcPct val="100000"/>
                        </a:lnSpc>
                        <a:spcBef>
                          <a:spcPts val="110"/>
                        </a:spcBef>
                      </a:pPr>
                      <a:r>
                        <a:rPr sz="1800" b="1" spc="-20" dirty="0">
                          <a:latin typeface="Calibri"/>
                          <a:cs typeface="Calibri"/>
                        </a:rPr>
                        <a:t>T-4G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110"/>
                        </a:spcBef>
                      </a:pPr>
                      <a:r>
                        <a:rPr sz="1800" spc="-5" dirty="0">
                          <a:latin typeface="Calibri"/>
                          <a:cs typeface="Calibri"/>
                        </a:rPr>
                        <a:t>-95dBm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1"/>
                  </a:ext>
                </a:extLst>
              </a:tr>
              <a:tr h="370840">
                <a:tc>
                  <a:txBody>
                    <a:bodyPr/>
                    <a:lstStyle/>
                    <a:p>
                      <a:pPr marL="5715" algn="ctr">
                        <a:lnSpc>
                          <a:spcPct val="100000"/>
                        </a:lnSpc>
                        <a:spcBef>
                          <a:spcPts val="209"/>
                        </a:spcBef>
                      </a:pPr>
                      <a:r>
                        <a:rPr sz="1800" b="1" spc="15" dirty="0">
                          <a:latin typeface="Calibri"/>
                          <a:cs typeface="Calibri"/>
                        </a:rPr>
                        <a:t>S-4G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209"/>
                        </a:spcBef>
                      </a:pPr>
                      <a:r>
                        <a:rPr sz="1800" spc="-5" dirty="0">
                          <a:latin typeface="Calibri"/>
                          <a:cs typeface="Calibri"/>
                        </a:rPr>
                        <a:t>-100dBm</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27" name="object 27"/>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A6A6A6"/>
          </a:solidFill>
        </p:spPr>
        <p:txBody>
          <a:bodyPr wrap="square" lIns="0" tIns="0" rIns="0" bIns="0" rtlCol="0"/>
          <a:lstStyle/>
          <a:p>
            <a:endParaRPr/>
          </a:p>
        </p:txBody>
      </p:sp>
      <p:sp>
        <p:nvSpPr>
          <p:cNvPr id="28" name="object 28"/>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7030A0"/>
          </a:solidFill>
        </p:spPr>
        <p:txBody>
          <a:bodyPr wrap="square" lIns="0" tIns="0" rIns="0" bIns="0" rtlCol="0"/>
          <a:lstStyle/>
          <a:p>
            <a:endParaRPr/>
          </a:p>
        </p:txBody>
      </p:sp>
      <p:sp>
        <p:nvSpPr>
          <p:cNvPr id="29" name="object 29"/>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30" name="object 30"/>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1" name="object 31"/>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2" name="object 32"/>
          <p:cNvSpPr txBox="1"/>
          <p:nvPr/>
        </p:nvSpPr>
        <p:spPr>
          <a:xfrm>
            <a:off x="6420434" y="5816838"/>
            <a:ext cx="128905" cy="228600"/>
          </a:xfrm>
          <a:prstGeom prst="rect">
            <a:avLst/>
          </a:prstGeom>
        </p:spPr>
        <p:txBody>
          <a:bodyPr vert="horz" wrap="square" lIns="0" tIns="0" rIns="0" bIns="0" rtlCol="0">
            <a:spAutoFit/>
          </a:bodyPr>
          <a:lstStyle/>
          <a:p>
            <a:pPr marL="12700">
              <a:lnSpc>
                <a:spcPts val="1670"/>
              </a:lnSpc>
            </a:pPr>
            <a:r>
              <a:rPr sz="1600" dirty="0">
                <a:solidFill>
                  <a:srgbClr val="595959"/>
                </a:solidFill>
                <a:latin typeface="Calibri"/>
                <a:cs typeface="Calibri"/>
              </a:rPr>
              <a:t>5</a:t>
            </a:r>
            <a:endParaRPr sz="1600">
              <a:latin typeface="Calibri"/>
              <a:cs typeface="Calibri"/>
            </a:endParaRPr>
          </a:p>
        </p:txBody>
      </p:sp>
      <p:sp>
        <p:nvSpPr>
          <p:cNvPr id="33" name="object 33"/>
          <p:cNvSpPr txBox="1"/>
          <p:nvPr/>
        </p:nvSpPr>
        <p:spPr>
          <a:xfrm>
            <a:off x="278381" y="6174058"/>
            <a:ext cx="889000" cy="584200"/>
          </a:xfrm>
          <a:prstGeom prst="rect">
            <a:avLst/>
          </a:prstGeom>
        </p:spPr>
        <p:txBody>
          <a:bodyPr vert="horz" wrap="square" lIns="0" tIns="0" rIns="0" bIns="0" rtlCol="0">
            <a:spAutoFit/>
          </a:bodyPr>
          <a:lstStyle/>
          <a:p>
            <a:pPr marR="5080" algn="ctr">
              <a:lnSpc>
                <a:spcPts val="2060"/>
              </a:lnSpc>
            </a:pPr>
            <a:r>
              <a:rPr sz="2000" spc="5" dirty="0">
                <a:solidFill>
                  <a:srgbClr val="FFFFFF"/>
                </a:solidFill>
                <a:latin typeface="Calibri"/>
                <a:cs typeface="Calibri"/>
              </a:rPr>
              <a:t>Active</a:t>
            </a:r>
            <a:endParaRPr sz="2000">
              <a:latin typeface="Calibri"/>
              <a:cs typeface="Calibri"/>
            </a:endParaRPr>
          </a:p>
          <a:p>
            <a:pPr algn="ctr">
              <a:lnSpc>
                <a:spcPct val="100000"/>
              </a:lnSpc>
            </a:pPr>
            <a:r>
              <a:rPr sz="2000" spc="25" dirty="0">
                <a:solidFill>
                  <a:srgbClr val="FFFFFF"/>
                </a:solidFill>
                <a:latin typeface="Calibri"/>
                <a:cs typeface="Calibri"/>
              </a:rPr>
              <a:t>monitor</a:t>
            </a:r>
            <a:endParaRPr sz="2000">
              <a:latin typeface="Calibri"/>
              <a:cs typeface="Calibri"/>
            </a:endParaRPr>
          </a:p>
        </p:txBody>
      </p:sp>
      <p:sp>
        <p:nvSpPr>
          <p:cNvPr id="34" name="object 34"/>
          <p:cNvSpPr txBox="1"/>
          <p:nvPr/>
        </p:nvSpPr>
        <p:spPr>
          <a:xfrm>
            <a:off x="1701634" y="6171517"/>
            <a:ext cx="1101090" cy="533400"/>
          </a:xfrm>
          <a:prstGeom prst="rect">
            <a:avLst/>
          </a:prstGeom>
        </p:spPr>
        <p:txBody>
          <a:bodyPr vert="horz" wrap="square" lIns="0" tIns="7620" rIns="0" bIns="0" rtlCol="0">
            <a:spAutoFit/>
          </a:bodyPr>
          <a:lstStyle/>
          <a:p>
            <a:pPr marL="76200" marR="5080" indent="-63500">
              <a:lnSpc>
                <a:spcPts val="2000"/>
              </a:lnSpc>
              <a:spcBef>
                <a:spcPts val="60"/>
              </a:spcBef>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35" name="object 35"/>
          <p:cNvSpPr txBox="1"/>
          <p:nvPr/>
        </p:nvSpPr>
        <p:spPr>
          <a:xfrm>
            <a:off x="3440823" y="6174058"/>
            <a:ext cx="692785" cy="584200"/>
          </a:xfrm>
          <a:prstGeom prst="rect">
            <a:avLst/>
          </a:prstGeom>
        </p:spPr>
        <p:txBody>
          <a:bodyPr vert="horz" wrap="square" lIns="0" tIns="0" rIns="0" bIns="0" rtlCol="0">
            <a:spAutoFit/>
          </a:bodyPr>
          <a:lstStyle/>
          <a:p>
            <a:pPr marL="12700" indent="25400">
              <a:lnSpc>
                <a:spcPts val="2060"/>
              </a:lnSpc>
            </a:pPr>
            <a:r>
              <a:rPr sz="2000" spc="-10" dirty="0">
                <a:solidFill>
                  <a:srgbClr val="FFFFFF"/>
                </a:solidFill>
                <a:latin typeface="Calibri"/>
                <a:cs typeface="Calibri"/>
              </a:rPr>
              <a:t>Direct</a:t>
            </a:r>
            <a:endParaRPr sz="2000">
              <a:latin typeface="Calibri"/>
              <a:cs typeface="Calibri"/>
            </a:endParaRPr>
          </a:p>
          <a:p>
            <a:pPr marL="12700">
              <a:lnSpc>
                <a:spcPct val="100000"/>
              </a:lnSpc>
            </a:pP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36" name="object 36"/>
          <p:cNvSpPr txBox="1"/>
          <p:nvPr/>
        </p:nvSpPr>
        <p:spPr>
          <a:xfrm>
            <a:off x="6420434" y="6349603"/>
            <a:ext cx="128905" cy="228600"/>
          </a:xfrm>
          <a:prstGeom prst="rect">
            <a:avLst/>
          </a:prstGeom>
        </p:spPr>
        <p:txBody>
          <a:bodyPr vert="horz" wrap="square" lIns="0" tIns="0" rIns="0" bIns="0" rtlCol="0">
            <a:spAutoFit/>
          </a:bodyPr>
          <a:lstStyle/>
          <a:p>
            <a:pPr marL="12700">
              <a:lnSpc>
                <a:spcPts val="1670"/>
              </a:lnSpc>
            </a:pPr>
            <a:r>
              <a:rPr sz="1600" dirty="0">
                <a:solidFill>
                  <a:srgbClr val="595959"/>
                </a:solidFill>
                <a:latin typeface="Calibri"/>
                <a:cs typeface="Calibri"/>
              </a:rPr>
              <a:t>0</a:t>
            </a:r>
            <a:endParaRPr sz="1600">
              <a:latin typeface="Calibri"/>
              <a:cs typeface="Calibri"/>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24</a:t>
            </a:fld>
            <a:endParaRPr dirty="0"/>
          </a:p>
        </p:txBody>
      </p:sp>
      <p:sp>
        <p:nvSpPr>
          <p:cNvPr id="38" name="object 38"/>
          <p:cNvSpPr txBox="1"/>
          <p:nvPr/>
        </p:nvSpPr>
        <p:spPr>
          <a:xfrm>
            <a:off x="7134225" y="5814500"/>
            <a:ext cx="460375" cy="254000"/>
          </a:xfrm>
          <a:prstGeom prst="rect">
            <a:avLst/>
          </a:prstGeom>
        </p:spPr>
        <p:txBody>
          <a:bodyPr vert="horz" wrap="square" lIns="0" tIns="0" rIns="0" bIns="0" rtlCol="0">
            <a:spAutoFit/>
          </a:bodyPr>
          <a:lstStyle/>
          <a:p>
            <a:pPr marL="12700">
              <a:lnSpc>
                <a:spcPts val="1864"/>
              </a:lnSpc>
            </a:pPr>
            <a:r>
              <a:rPr sz="1800" spc="-80" dirty="0">
                <a:solidFill>
                  <a:srgbClr val="595959"/>
                </a:solidFill>
                <a:latin typeface="Calibri"/>
                <a:cs typeface="Calibri"/>
              </a:rPr>
              <a:t>T</a:t>
            </a:r>
            <a:r>
              <a:rPr sz="1800" spc="45" dirty="0">
                <a:solidFill>
                  <a:srgbClr val="595959"/>
                </a:solidFill>
                <a:latin typeface="Calibri"/>
                <a:cs typeface="Calibri"/>
              </a:rPr>
              <a:t>-</a:t>
            </a:r>
            <a:r>
              <a:rPr sz="1800" spc="-15" dirty="0">
                <a:solidFill>
                  <a:srgbClr val="595959"/>
                </a:solidFill>
                <a:latin typeface="Calibri"/>
                <a:cs typeface="Calibri"/>
              </a:rPr>
              <a:t>4G</a:t>
            </a:r>
            <a:endParaRPr sz="1800" dirty="0">
              <a:latin typeface="Calibri"/>
              <a:cs typeface="Calibri"/>
            </a:endParaRPr>
          </a:p>
        </p:txBody>
      </p:sp>
      <p:sp>
        <p:nvSpPr>
          <p:cNvPr id="39" name="object 39"/>
          <p:cNvSpPr txBox="1"/>
          <p:nvPr/>
        </p:nvSpPr>
        <p:spPr>
          <a:xfrm>
            <a:off x="8361832" y="6624325"/>
            <a:ext cx="460375" cy="254000"/>
          </a:xfrm>
          <a:prstGeom prst="rect">
            <a:avLst/>
          </a:prstGeom>
        </p:spPr>
        <p:txBody>
          <a:bodyPr vert="horz" wrap="square" lIns="0" tIns="0" rIns="0" bIns="0" rtlCol="0">
            <a:spAutoFit/>
          </a:bodyPr>
          <a:lstStyle/>
          <a:p>
            <a:pPr marL="12700">
              <a:lnSpc>
                <a:spcPts val="1864"/>
              </a:lnSpc>
            </a:pPr>
            <a:r>
              <a:rPr sz="1800" spc="-30" dirty="0">
                <a:solidFill>
                  <a:srgbClr val="595959"/>
                </a:solidFill>
                <a:latin typeface="Calibri"/>
                <a:cs typeface="Calibri"/>
              </a:rPr>
              <a:t>S</a:t>
            </a:r>
            <a:r>
              <a:rPr sz="1800" spc="45" dirty="0">
                <a:solidFill>
                  <a:srgbClr val="595959"/>
                </a:solidFill>
                <a:latin typeface="Calibri"/>
                <a:cs typeface="Calibri"/>
              </a:rPr>
              <a:t>-</a:t>
            </a:r>
            <a:r>
              <a:rPr sz="1800" spc="-15" dirty="0">
                <a:solidFill>
                  <a:srgbClr val="595959"/>
                </a:solidFill>
                <a:latin typeface="Calibri"/>
                <a:cs typeface="Calibri"/>
              </a:rPr>
              <a:t>4G</a:t>
            </a:r>
            <a:endParaRPr sz="1800">
              <a:latin typeface="Calibri"/>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494155">
              <a:lnSpc>
                <a:spcPct val="100000"/>
              </a:lnSpc>
            </a:pPr>
            <a:r>
              <a:rPr spc="-5" dirty="0"/>
              <a:t>Intelligent </a:t>
            </a:r>
            <a:r>
              <a:rPr dirty="0"/>
              <a:t>Selection </a:t>
            </a:r>
            <a:r>
              <a:rPr spc="-10" dirty="0"/>
              <a:t>with</a:t>
            </a:r>
            <a:r>
              <a:rPr spc="-90" dirty="0"/>
              <a:t> </a:t>
            </a:r>
            <a:r>
              <a:rPr spc="-15" dirty="0"/>
              <a:t>Prediction</a:t>
            </a:r>
          </a:p>
        </p:txBody>
      </p:sp>
      <p:sp>
        <p:nvSpPr>
          <p:cNvPr id="5" name="object 5"/>
          <p:cNvSpPr/>
          <p:nvPr/>
        </p:nvSpPr>
        <p:spPr>
          <a:xfrm>
            <a:off x="3987800" y="4343400"/>
            <a:ext cx="863600" cy="863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82600" y="3695700"/>
            <a:ext cx="1511300" cy="5461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2300" y="5410200"/>
            <a:ext cx="1231900" cy="5207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22849"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9" name="object 9"/>
          <p:cNvSpPr/>
          <p:nvPr/>
        </p:nvSpPr>
        <p:spPr>
          <a:xfrm>
            <a:off x="52133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0" name="object 10"/>
          <p:cNvSpPr/>
          <p:nvPr/>
        </p:nvSpPr>
        <p:spPr>
          <a:xfrm>
            <a:off x="53276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1" name="object 11"/>
          <p:cNvSpPr/>
          <p:nvPr/>
        </p:nvSpPr>
        <p:spPr>
          <a:xfrm>
            <a:off x="50355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52260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5467350" y="41592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5607050" y="40322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5" name="object 15"/>
          <p:cNvSpPr/>
          <p:nvPr/>
        </p:nvSpPr>
        <p:spPr>
          <a:xfrm>
            <a:off x="57467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16" name="object 16"/>
          <p:cNvSpPr/>
          <p:nvPr/>
        </p:nvSpPr>
        <p:spPr>
          <a:xfrm>
            <a:off x="53403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7" name="object 17"/>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18" name="object 18"/>
          <p:cNvSpPr/>
          <p:nvPr/>
        </p:nvSpPr>
        <p:spPr>
          <a:xfrm>
            <a:off x="1955800" y="4216400"/>
            <a:ext cx="1028700" cy="1028700"/>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9385300" y="3657600"/>
            <a:ext cx="1816100" cy="1816100"/>
          </a:xfrm>
          <a:prstGeom prst="rect">
            <a:avLst/>
          </a:prstGeom>
          <a:blipFill>
            <a:blip r:embed="rId6" cstate="print"/>
            <a:stretch>
              <a:fillRect/>
            </a:stretch>
          </a:blipFill>
        </p:spPr>
        <p:txBody>
          <a:bodyPr wrap="square" lIns="0" tIns="0" rIns="0" bIns="0" rtlCol="0"/>
          <a:lstStyle/>
          <a:p>
            <a:endParaRPr/>
          </a:p>
        </p:txBody>
      </p:sp>
      <p:sp>
        <p:nvSpPr>
          <p:cNvPr id="20" name="object 20"/>
          <p:cNvSpPr/>
          <p:nvPr/>
        </p:nvSpPr>
        <p:spPr>
          <a:xfrm>
            <a:off x="52324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21" name="object 21"/>
          <p:cNvSpPr/>
          <p:nvPr/>
        </p:nvSpPr>
        <p:spPr>
          <a:xfrm>
            <a:off x="5232400" y="4978400"/>
            <a:ext cx="825500" cy="762000"/>
          </a:xfrm>
          <a:prstGeom prst="rect">
            <a:avLst/>
          </a:prstGeom>
          <a:blipFill>
            <a:blip r:embed="rId7" cstate="print"/>
            <a:stretch>
              <a:fillRect/>
            </a:stretch>
          </a:blipFill>
        </p:spPr>
        <p:txBody>
          <a:bodyPr wrap="square" lIns="0" tIns="0" rIns="0" bIns="0" rtlCol="0"/>
          <a:lstStyle/>
          <a:p>
            <a:endParaRPr/>
          </a:p>
        </p:txBody>
      </p:sp>
      <p:sp>
        <p:nvSpPr>
          <p:cNvPr id="22" name="object 22"/>
          <p:cNvSpPr/>
          <p:nvPr/>
        </p:nvSpPr>
        <p:spPr>
          <a:xfrm>
            <a:off x="2006600" y="3530600"/>
            <a:ext cx="2844800" cy="793750"/>
          </a:xfrm>
          <a:custGeom>
            <a:avLst/>
            <a:gdLst/>
            <a:ahLst/>
            <a:cxnLst/>
            <a:rect l="l" t="t" r="r" b="b"/>
            <a:pathLst>
              <a:path w="2844800" h="793750">
                <a:moveTo>
                  <a:pt x="2370670" y="622300"/>
                </a:moveTo>
                <a:lnTo>
                  <a:pt x="1659470" y="622300"/>
                </a:lnTo>
                <a:lnTo>
                  <a:pt x="2413673" y="793623"/>
                </a:lnTo>
                <a:lnTo>
                  <a:pt x="2370670" y="622300"/>
                </a:lnTo>
                <a:close/>
              </a:path>
              <a:path w="2844800" h="793750">
                <a:moveTo>
                  <a:pt x="2741079" y="0"/>
                </a:moveTo>
                <a:lnTo>
                  <a:pt x="103720" y="0"/>
                </a:lnTo>
                <a:lnTo>
                  <a:pt x="63345" y="8150"/>
                </a:lnTo>
                <a:lnTo>
                  <a:pt x="30376" y="30376"/>
                </a:lnTo>
                <a:lnTo>
                  <a:pt x="8150" y="63345"/>
                </a:lnTo>
                <a:lnTo>
                  <a:pt x="0" y="103720"/>
                </a:lnTo>
                <a:lnTo>
                  <a:pt x="0" y="518579"/>
                </a:lnTo>
                <a:lnTo>
                  <a:pt x="8150" y="558954"/>
                </a:lnTo>
                <a:lnTo>
                  <a:pt x="30376" y="591923"/>
                </a:lnTo>
                <a:lnTo>
                  <a:pt x="63345" y="614149"/>
                </a:lnTo>
                <a:lnTo>
                  <a:pt x="103720" y="622300"/>
                </a:lnTo>
                <a:lnTo>
                  <a:pt x="2741079" y="622300"/>
                </a:lnTo>
                <a:lnTo>
                  <a:pt x="2781454" y="614149"/>
                </a:lnTo>
                <a:lnTo>
                  <a:pt x="2814423" y="591923"/>
                </a:lnTo>
                <a:lnTo>
                  <a:pt x="2836649" y="558954"/>
                </a:lnTo>
                <a:lnTo>
                  <a:pt x="2844800" y="518579"/>
                </a:lnTo>
                <a:lnTo>
                  <a:pt x="2844800" y="103720"/>
                </a:lnTo>
                <a:lnTo>
                  <a:pt x="2836649" y="63345"/>
                </a:lnTo>
                <a:lnTo>
                  <a:pt x="2814423" y="30376"/>
                </a:lnTo>
                <a:lnTo>
                  <a:pt x="2781454" y="8150"/>
                </a:lnTo>
                <a:lnTo>
                  <a:pt x="2741079" y="0"/>
                </a:lnTo>
                <a:close/>
              </a:path>
            </a:pathLst>
          </a:custGeom>
          <a:solidFill>
            <a:srgbClr val="0070C0"/>
          </a:solidFill>
        </p:spPr>
        <p:txBody>
          <a:bodyPr wrap="square" lIns="0" tIns="0" rIns="0" bIns="0" rtlCol="0"/>
          <a:lstStyle/>
          <a:p>
            <a:endParaRPr/>
          </a:p>
        </p:txBody>
      </p:sp>
      <p:sp>
        <p:nvSpPr>
          <p:cNvPr id="23" name="object 23"/>
          <p:cNvSpPr txBox="1"/>
          <p:nvPr/>
        </p:nvSpPr>
        <p:spPr>
          <a:xfrm>
            <a:off x="2073884" y="3629329"/>
            <a:ext cx="2707005" cy="384810"/>
          </a:xfrm>
          <a:prstGeom prst="rect">
            <a:avLst/>
          </a:prstGeom>
        </p:spPr>
        <p:txBody>
          <a:bodyPr vert="horz" wrap="square" lIns="0" tIns="0" rIns="0" bIns="0" rtlCol="0">
            <a:spAutoFit/>
          </a:bodyPr>
          <a:lstStyle/>
          <a:p>
            <a:pPr marL="12700">
              <a:lnSpc>
                <a:spcPct val="100000"/>
              </a:lnSpc>
            </a:pPr>
            <a:r>
              <a:rPr sz="2400" spc="-5" dirty="0">
                <a:solidFill>
                  <a:srgbClr val="FFFFFF"/>
                </a:solidFill>
                <a:latin typeface="Calibri"/>
                <a:cs typeface="Calibri"/>
              </a:rPr>
              <a:t>Is </a:t>
            </a:r>
            <a:r>
              <a:rPr sz="2400" dirty="0">
                <a:solidFill>
                  <a:srgbClr val="FFFFFF"/>
                </a:solidFill>
                <a:latin typeface="Calibri"/>
                <a:cs typeface="Calibri"/>
              </a:rPr>
              <a:t>T-Mobile </a:t>
            </a:r>
            <a:r>
              <a:rPr sz="2400" spc="-10" dirty="0">
                <a:solidFill>
                  <a:srgbClr val="FFFFFF"/>
                </a:solidFill>
                <a:latin typeface="Calibri"/>
                <a:cs typeface="Calibri"/>
              </a:rPr>
              <a:t>4G</a:t>
            </a:r>
            <a:r>
              <a:rPr sz="2400" spc="-265" dirty="0">
                <a:solidFill>
                  <a:srgbClr val="FFFFFF"/>
                </a:solidFill>
                <a:latin typeface="Calibri"/>
                <a:cs typeface="Calibri"/>
              </a:rPr>
              <a:t> </a:t>
            </a:r>
            <a:r>
              <a:rPr sz="2400" spc="-25" dirty="0">
                <a:solidFill>
                  <a:srgbClr val="FFFFFF"/>
                </a:solidFill>
                <a:latin typeface="Calibri"/>
                <a:cs typeface="Calibri"/>
              </a:rPr>
              <a:t>faster?</a:t>
            </a:r>
            <a:endParaRPr sz="2400">
              <a:latin typeface="Calibri"/>
              <a:cs typeface="Calibri"/>
            </a:endParaRPr>
          </a:p>
        </p:txBody>
      </p:sp>
      <p:sp>
        <p:nvSpPr>
          <p:cNvPr id="24" name="object 24"/>
          <p:cNvSpPr txBox="1"/>
          <p:nvPr/>
        </p:nvSpPr>
        <p:spPr>
          <a:xfrm>
            <a:off x="916938" y="1368552"/>
            <a:ext cx="10450830" cy="13487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0" dirty="0">
                <a:latin typeface="Calibri"/>
                <a:cs typeface="Calibri"/>
              </a:rPr>
              <a:t>Collect </a:t>
            </a:r>
            <a:r>
              <a:rPr sz="2800" spc="-5" dirty="0">
                <a:latin typeface="Calibri"/>
                <a:cs typeface="Calibri"/>
              </a:rPr>
              <a:t>each carrier </a:t>
            </a:r>
            <a:r>
              <a:rPr sz="2800" spc="-20" dirty="0">
                <a:latin typeface="Calibri"/>
                <a:cs typeface="Calibri"/>
              </a:rPr>
              <a:t>network’s </a:t>
            </a:r>
            <a:r>
              <a:rPr sz="2800" dirty="0">
                <a:latin typeface="Calibri"/>
                <a:cs typeface="Calibri"/>
              </a:rPr>
              <a:t>profile: </a:t>
            </a:r>
            <a:r>
              <a:rPr sz="2800" spc="10" dirty="0">
                <a:latin typeface="Calibri"/>
                <a:cs typeface="Calibri"/>
              </a:rPr>
              <a:t>QoS </a:t>
            </a:r>
            <a:r>
              <a:rPr sz="2800" dirty="0">
                <a:latin typeface="Calibri"/>
                <a:cs typeface="Calibri"/>
              </a:rPr>
              <a:t>+ </a:t>
            </a:r>
            <a:r>
              <a:rPr sz="2800" spc="-30" dirty="0">
                <a:latin typeface="Calibri"/>
                <a:cs typeface="Calibri"/>
              </a:rPr>
              <a:t>radio</a:t>
            </a:r>
            <a:r>
              <a:rPr sz="2800" spc="-135" dirty="0">
                <a:latin typeface="Calibri"/>
                <a:cs typeface="Calibri"/>
              </a:rPr>
              <a:t> </a:t>
            </a:r>
            <a:r>
              <a:rPr sz="2800" spc="-20" dirty="0">
                <a:latin typeface="Calibri"/>
                <a:cs typeface="Calibri"/>
              </a:rPr>
              <a:t>parameters</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5" dirty="0">
                <a:latin typeface="Calibri"/>
                <a:cs typeface="Calibri"/>
              </a:rPr>
              <a:t>Predict carrier performance </a:t>
            </a:r>
            <a:r>
              <a:rPr sz="2800" spc="-25" dirty="0">
                <a:latin typeface="Calibri"/>
                <a:cs typeface="Calibri"/>
              </a:rPr>
              <a:t>with </a:t>
            </a:r>
            <a:r>
              <a:rPr sz="2800" spc="-30" dirty="0">
                <a:latin typeface="Calibri"/>
                <a:cs typeface="Calibri"/>
              </a:rPr>
              <a:t>radio </a:t>
            </a:r>
            <a:r>
              <a:rPr sz="2800" spc="-10" dirty="0">
                <a:latin typeface="Calibri"/>
                <a:cs typeface="Calibri"/>
              </a:rPr>
              <a:t>measurements </a:t>
            </a:r>
            <a:r>
              <a:rPr sz="2800" dirty="0">
                <a:latin typeface="Calibri"/>
                <a:cs typeface="Calibri"/>
              </a:rPr>
              <a:t>+ </a:t>
            </a:r>
            <a:r>
              <a:rPr sz="2800" spc="-20" dirty="0">
                <a:latin typeface="Calibri"/>
                <a:cs typeface="Calibri"/>
              </a:rPr>
              <a:t>cellular</a:t>
            </a:r>
            <a:r>
              <a:rPr sz="2800" spc="235" dirty="0">
                <a:latin typeface="Calibri"/>
                <a:cs typeface="Calibri"/>
              </a:rPr>
              <a:t> </a:t>
            </a:r>
            <a:r>
              <a:rPr sz="2800" dirty="0">
                <a:latin typeface="Calibri"/>
                <a:cs typeface="Calibri"/>
              </a:rPr>
              <a:t>profile</a:t>
            </a:r>
            <a:endParaRPr sz="2800">
              <a:latin typeface="Calibri"/>
              <a:cs typeface="Calibri"/>
            </a:endParaRPr>
          </a:p>
        </p:txBody>
      </p:sp>
      <p:graphicFrame>
        <p:nvGraphicFramePr>
          <p:cNvPr id="25" name="object 25"/>
          <p:cNvGraphicFramePr>
            <a:graphicFrameLocks noGrp="1"/>
          </p:cNvGraphicFramePr>
          <p:nvPr/>
        </p:nvGraphicFramePr>
        <p:xfrm>
          <a:off x="5965190" y="3462909"/>
          <a:ext cx="3172460" cy="1168400"/>
        </p:xfrm>
        <a:graphic>
          <a:graphicData uri="http://schemas.openxmlformats.org/drawingml/2006/table">
            <a:tbl>
              <a:tblPr firstRow="1" bandRow="1">
                <a:tableStyleId>{2D5ABB26-0587-4C30-8999-92F81FD0307C}</a:tableStyleId>
              </a:tblPr>
              <a:tblGrid>
                <a:gridCol w="753875">
                  <a:extLst>
                    <a:ext uri="{9D8B030D-6E8A-4147-A177-3AD203B41FA5}">
                      <a16:colId xmlns:a16="http://schemas.microsoft.com/office/drawing/2014/main" val="20000"/>
                    </a:ext>
                  </a:extLst>
                </a:gridCol>
                <a:gridCol w="1057075">
                  <a:extLst>
                    <a:ext uri="{9D8B030D-6E8A-4147-A177-3AD203B41FA5}">
                      <a16:colId xmlns:a16="http://schemas.microsoft.com/office/drawing/2014/main" val="20001"/>
                    </a:ext>
                  </a:extLst>
                </a:gridCol>
                <a:gridCol w="1361510">
                  <a:extLst>
                    <a:ext uri="{9D8B030D-6E8A-4147-A177-3AD203B41FA5}">
                      <a16:colId xmlns:a16="http://schemas.microsoft.com/office/drawing/2014/main" val="20002"/>
                    </a:ext>
                  </a:extLst>
                </a:gridCol>
              </a:tblGrid>
              <a:tr h="370840">
                <a:tc>
                  <a:txBody>
                    <a:bodyPr/>
                    <a:lstStyle/>
                    <a:p>
                      <a:endParaRPr sz="2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7620" algn="ctr">
                        <a:lnSpc>
                          <a:spcPct val="100000"/>
                        </a:lnSpc>
                        <a:spcBef>
                          <a:spcPts val="210"/>
                        </a:spcBef>
                      </a:pPr>
                      <a:r>
                        <a:rPr sz="1800" b="1" spc="10" dirty="0">
                          <a:solidFill>
                            <a:srgbClr val="FFFFFF"/>
                          </a:solidFill>
                          <a:latin typeface="Calibri"/>
                          <a:cs typeface="Calibri"/>
                        </a:rPr>
                        <a:t>RSS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gn="ctr">
                        <a:lnSpc>
                          <a:spcPct val="100000"/>
                        </a:lnSpc>
                        <a:spcBef>
                          <a:spcPts val="210"/>
                        </a:spcBef>
                      </a:pPr>
                      <a:r>
                        <a:rPr sz="1800" b="1" spc="-5" dirty="0">
                          <a:solidFill>
                            <a:srgbClr val="FFFFFF"/>
                          </a:solidFill>
                          <a:latin typeface="Calibri"/>
                          <a:cs typeface="Calibri"/>
                        </a:rPr>
                        <a:t>QoS</a:t>
                      </a:r>
                      <a:r>
                        <a:rPr sz="1800" b="1" spc="-35" dirty="0">
                          <a:solidFill>
                            <a:srgbClr val="FFFFFF"/>
                          </a:solidFill>
                          <a:latin typeface="Calibri"/>
                          <a:cs typeface="Calibri"/>
                        </a:rPr>
                        <a:t> </a:t>
                      </a:r>
                      <a:r>
                        <a:rPr sz="1800" b="1" spc="-5" dirty="0">
                          <a:solidFill>
                            <a:srgbClr val="FFFFFF"/>
                          </a:solidFill>
                          <a:latin typeface="Calibri"/>
                          <a:cs typeface="Calibri"/>
                        </a:rPr>
                        <a:t>class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40">
                <a:tc>
                  <a:txBody>
                    <a:bodyPr/>
                    <a:lstStyle/>
                    <a:p>
                      <a:pPr algn="ctr">
                        <a:lnSpc>
                          <a:spcPct val="100000"/>
                        </a:lnSpc>
                        <a:spcBef>
                          <a:spcPts val="110"/>
                        </a:spcBef>
                      </a:pPr>
                      <a:r>
                        <a:rPr sz="1800" b="1" spc="-20" dirty="0">
                          <a:latin typeface="Calibri"/>
                          <a:cs typeface="Calibri"/>
                        </a:rPr>
                        <a:t>T-4G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110"/>
                        </a:spcBef>
                      </a:pPr>
                      <a:r>
                        <a:rPr sz="1800" spc="-5" dirty="0">
                          <a:latin typeface="Calibri"/>
                          <a:cs typeface="Calibri"/>
                        </a:rPr>
                        <a:t>-95dBm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110"/>
                        </a:spcBef>
                      </a:pPr>
                      <a:r>
                        <a:rPr sz="1800" spc="-20" dirty="0">
                          <a:latin typeface="Calibri"/>
                          <a:cs typeface="Calibri"/>
                        </a:rPr>
                        <a:t>Background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1"/>
                  </a:ext>
                </a:extLst>
              </a:tr>
              <a:tr h="370840">
                <a:tc>
                  <a:txBody>
                    <a:bodyPr/>
                    <a:lstStyle/>
                    <a:p>
                      <a:pPr marL="5715" algn="ctr">
                        <a:lnSpc>
                          <a:spcPct val="100000"/>
                        </a:lnSpc>
                        <a:spcBef>
                          <a:spcPts val="209"/>
                        </a:spcBef>
                      </a:pPr>
                      <a:r>
                        <a:rPr sz="1800" b="1" spc="15" dirty="0">
                          <a:latin typeface="Calibri"/>
                          <a:cs typeface="Calibri"/>
                        </a:rPr>
                        <a:t>S-4G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209"/>
                        </a:spcBef>
                      </a:pPr>
                      <a:r>
                        <a:rPr sz="1800" spc="-5" dirty="0">
                          <a:latin typeface="Calibri"/>
                          <a:cs typeface="Calibri"/>
                        </a:rPr>
                        <a:t>-100dBm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905" algn="ctr">
                        <a:lnSpc>
                          <a:spcPct val="100000"/>
                        </a:lnSpc>
                        <a:spcBef>
                          <a:spcPts val="209"/>
                        </a:spcBef>
                      </a:pPr>
                      <a:r>
                        <a:rPr sz="1800" spc="-5" dirty="0">
                          <a:latin typeface="Calibri"/>
                          <a:cs typeface="Calibri"/>
                        </a:rPr>
                        <a:t>Interactive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26" name="object 26"/>
          <p:cNvSpPr/>
          <p:nvPr/>
        </p:nvSpPr>
        <p:spPr>
          <a:xfrm>
            <a:off x="8788400" y="5924550"/>
            <a:ext cx="425450" cy="0"/>
          </a:xfrm>
          <a:custGeom>
            <a:avLst/>
            <a:gdLst/>
            <a:ahLst/>
            <a:cxnLst/>
            <a:rect l="l" t="t" r="r" b="b"/>
            <a:pathLst>
              <a:path w="425450">
                <a:moveTo>
                  <a:pt x="0" y="0"/>
                </a:moveTo>
                <a:lnTo>
                  <a:pt x="425451" y="0"/>
                </a:lnTo>
              </a:path>
            </a:pathLst>
          </a:custGeom>
          <a:ln w="12700">
            <a:solidFill>
              <a:srgbClr val="D9D9D9"/>
            </a:solidFill>
          </a:ln>
        </p:spPr>
        <p:txBody>
          <a:bodyPr wrap="square" lIns="0" tIns="0" rIns="0" bIns="0" rtlCol="0"/>
          <a:lstStyle/>
          <a:p>
            <a:endParaRPr/>
          </a:p>
        </p:txBody>
      </p:sp>
      <p:sp>
        <p:nvSpPr>
          <p:cNvPr id="27" name="object 27"/>
          <p:cNvSpPr/>
          <p:nvPr/>
        </p:nvSpPr>
        <p:spPr>
          <a:xfrm>
            <a:off x="6724650" y="5924550"/>
            <a:ext cx="1670050" cy="0"/>
          </a:xfrm>
          <a:custGeom>
            <a:avLst/>
            <a:gdLst/>
            <a:ahLst/>
            <a:cxnLst/>
            <a:rect l="l" t="t" r="r" b="b"/>
            <a:pathLst>
              <a:path w="1670050">
                <a:moveTo>
                  <a:pt x="0" y="0"/>
                </a:moveTo>
                <a:lnTo>
                  <a:pt x="1670049" y="0"/>
                </a:lnTo>
              </a:path>
            </a:pathLst>
          </a:custGeom>
          <a:ln w="12700">
            <a:solidFill>
              <a:srgbClr val="D9D9D9"/>
            </a:solidFill>
          </a:ln>
        </p:spPr>
        <p:txBody>
          <a:bodyPr wrap="square" lIns="0" tIns="0" rIns="0" bIns="0" rtlCol="0"/>
          <a:lstStyle/>
          <a:p>
            <a:endParaRPr/>
          </a:p>
        </p:txBody>
      </p:sp>
      <p:sp>
        <p:nvSpPr>
          <p:cNvPr id="28" name="object 28"/>
          <p:cNvSpPr/>
          <p:nvPr/>
        </p:nvSpPr>
        <p:spPr>
          <a:xfrm>
            <a:off x="6724650" y="5391150"/>
            <a:ext cx="2489200" cy="0"/>
          </a:xfrm>
          <a:custGeom>
            <a:avLst/>
            <a:gdLst/>
            <a:ahLst/>
            <a:cxnLst/>
            <a:rect l="l" t="t" r="r" b="b"/>
            <a:pathLst>
              <a:path w="2489200">
                <a:moveTo>
                  <a:pt x="0" y="0"/>
                </a:moveTo>
                <a:lnTo>
                  <a:pt x="2489201" y="0"/>
                </a:lnTo>
              </a:path>
            </a:pathLst>
          </a:custGeom>
          <a:ln w="12700">
            <a:solidFill>
              <a:srgbClr val="D9D9D9"/>
            </a:solidFill>
          </a:ln>
        </p:spPr>
        <p:txBody>
          <a:bodyPr wrap="square" lIns="0" tIns="0" rIns="0" bIns="0" rtlCol="0"/>
          <a:lstStyle/>
          <a:p>
            <a:endParaRPr/>
          </a:p>
        </p:txBody>
      </p:sp>
      <p:sp>
        <p:nvSpPr>
          <p:cNvPr id="29" name="object 29"/>
          <p:cNvSpPr/>
          <p:nvPr/>
        </p:nvSpPr>
        <p:spPr>
          <a:xfrm>
            <a:off x="7150100" y="5918200"/>
            <a:ext cx="393700" cy="533400"/>
          </a:xfrm>
          <a:custGeom>
            <a:avLst/>
            <a:gdLst/>
            <a:ahLst/>
            <a:cxnLst/>
            <a:rect l="l" t="t" r="r" b="b"/>
            <a:pathLst>
              <a:path w="393700" h="533400">
                <a:moveTo>
                  <a:pt x="0" y="0"/>
                </a:moveTo>
                <a:lnTo>
                  <a:pt x="393700" y="0"/>
                </a:lnTo>
                <a:lnTo>
                  <a:pt x="393700" y="533400"/>
                </a:lnTo>
                <a:lnTo>
                  <a:pt x="0" y="533400"/>
                </a:lnTo>
                <a:lnTo>
                  <a:pt x="0" y="0"/>
                </a:lnTo>
                <a:close/>
              </a:path>
            </a:pathLst>
          </a:custGeom>
          <a:solidFill>
            <a:srgbClr val="D63084"/>
          </a:solidFill>
        </p:spPr>
        <p:txBody>
          <a:bodyPr wrap="square" lIns="0" tIns="0" rIns="0" bIns="0" rtlCol="0"/>
          <a:lstStyle/>
          <a:p>
            <a:endParaRPr/>
          </a:p>
        </p:txBody>
      </p:sp>
      <p:sp>
        <p:nvSpPr>
          <p:cNvPr id="30" name="object 30"/>
          <p:cNvSpPr/>
          <p:nvPr/>
        </p:nvSpPr>
        <p:spPr>
          <a:xfrm>
            <a:off x="8394700" y="5537200"/>
            <a:ext cx="393700" cy="914400"/>
          </a:xfrm>
          <a:custGeom>
            <a:avLst/>
            <a:gdLst/>
            <a:ahLst/>
            <a:cxnLst/>
            <a:rect l="l" t="t" r="r" b="b"/>
            <a:pathLst>
              <a:path w="393700" h="914400">
                <a:moveTo>
                  <a:pt x="0" y="0"/>
                </a:moveTo>
                <a:lnTo>
                  <a:pt x="393700" y="0"/>
                </a:lnTo>
                <a:lnTo>
                  <a:pt x="393700" y="914400"/>
                </a:lnTo>
                <a:lnTo>
                  <a:pt x="0" y="914400"/>
                </a:lnTo>
                <a:lnTo>
                  <a:pt x="0" y="0"/>
                </a:lnTo>
                <a:close/>
              </a:path>
            </a:pathLst>
          </a:custGeom>
          <a:solidFill>
            <a:srgbClr val="FFC300"/>
          </a:solidFill>
        </p:spPr>
        <p:txBody>
          <a:bodyPr wrap="square" lIns="0" tIns="0" rIns="0" bIns="0" rtlCol="0"/>
          <a:lstStyle/>
          <a:p>
            <a:endParaRPr/>
          </a:p>
        </p:txBody>
      </p:sp>
      <p:sp>
        <p:nvSpPr>
          <p:cNvPr id="31" name="object 31"/>
          <p:cNvSpPr/>
          <p:nvPr/>
        </p:nvSpPr>
        <p:spPr>
          <a:xfrm>
            <a:off x="6724650" y="6457950"/>
            <a:ext cx="2489200" cy="0"/>
          </a:xfrm>
          <a:custGeom>
            <a:avLst/>
            <a:gdLst/>
            <a:ahLst/>
            <a:cxnLst/>
            <a:rect l="l" t="t" r="r" b="b"/>
            <a:pathLst>
              <a:path w="2489200">
                <a:moveTo>
                  <a:pt x="0" y="0"/>
                </a:moveTo>
                <a:lnTo>
                  <a:pt x="2489201" y="0"/>
                </a:lnTo>
              </a:path>
            </a:pathLst>
          </a:custGeom>
          <a:ln w="12700">
            <a:solidFill>
              <a:srgbClr val="D9D9D9"/>
            </a:solidFill>
          </a:ln>
        </p:spPr>
        <p:txBody>
          <a:bodyPr wrap="square" lIns="0" tIns="0" rIns="0" bIns="0" rtlCol="0"/>
          <a:lstStyle/>
          <a:p>
            <a:endParaRPr/>
          </a:p>
        </p:txBody>
      </p:sp>
      <p:sp>
        <p:nvSpPr>
          <p:cNvPr id="32" name="object 32"/>
          <p:cNvSpPr txBox="1"/>
          <p:nvPr/>
        </p:nvSpPr>
        <p:spPr>
          <a:xfrm>
            <a:off x="6318135" y="4880851"/>
            <a:ext cx="2684780" cy="631825"/>
          </a:xfrm>
          <a:prstGeom prst="rect">
            <a:avLst/>
          </a:prstGeom>
        </p:spPr>
        <p:txBody>
          <a:bodyPr vert="horz" wrap="square" lIns="0" tIns="0" rIns="0" bIns="0" rtlCol="0">
            <a:spAutoFit/>
          </a:bodyPr>
          <a:lstStyle/>
          <a:p>
            <a:pPr marL="296545">
              <a:lnSpc>
                <a:spcPct val="100000"/>
              </a:lnSpc>
            </a:pPr>
            <a:r>
              <a:rPr sz="1900" b="1" spc="-5" dirty="0">
                <a:solidFill>
                  <a:srgbClr val="595959"/>
                </a:solidFill>
                <a:latin typeface="Calibri"/>
                <a:cs typeface="Calibri"/>
              </a:rPr>
              <a:t>Downlink</a:t>
            </a:r>
            <a:r>
              <a:rPr sz="1900" b="1" spc="-180" dirty="0">
                <a:solidFill>
                  <a:srgbClr val="595959"/>
                </a:solidFill>
                <a:latin typeface="Calibri"/>
                <a:cs typeface="Calibri"/>
              </a:rPr>
              <a:t> </a:t>
            </a:r>
            <a:r>
              <a:rPr sz="1900" b="1" spc="10" dirty="0">
                <a:solidFill>
                  <a:srgbClr val="595959"/>
                </a:solidFill>
                <a:latin typeface="Calibri"/>
                <a:cs typeface="Calibri"/>
              </a:rPr>
              <a:t>Speed</a:t>
            </a:r>
            <a:r>
              <a:rPr sz="1900" b="1" spc="-185" dirty="0">
                <a:solidFill>
                  <a:srgbClr val="595959"/>
                </a:solidFill>
                <a:latin typeface="Calibri"/>
                <a:cs typeface="Calibri"/>
              </a:rPr>
              <a:t> </a:t>
            </a:r>
            <a:r>
              <a:rPr sz="1900" b="1" spc="5" dirty="0">
                <a:solidFill>
                  <a:srgbClr val="595959"/>
                </a:solidFill>
                <a:latin typeface="Calibri"/>
                <a:cs typeface="Calibri"/>
              </a:rPr>
              <a:t>(Mbps)</a:t>
            </a:r>
            <a:endParaRPr sz="1900">
              <a:latin typeface="Calibri"/>
              <a:cs typeface="Calibri"/>
            </a:endParaRPr>
          </a:p>
          <a:p>
            <a:pPr marL="12700">
              <a:lnSpc>
                <a:spcPct val="100000"/>
              </a:lnSpc>
              <a:spcBef>
                <a:spcPts val="640"/>
              </a:spcBef>
            </a:pPr>
            <a:r>
              <a:rPr sz="1600" spc="-15" dirty="0">
                <a:solidFill>
                  <a:srgbClr val="595959"/>
                </a:solidFill>
                <a:latin typeface="Calibri"/>
                <a:cs typeface="Calibri"/>
              </a:rPr>
              <a:t>10</a:t>
            </a:r>
            <a:endParaRPr sz="1600">
              <a:latin typeface="Calibri"/>
              <a:cs typeface="Calibri"/>
            </a:endParaRPr>
          </a:p>
        </p:txBody>
      </p:sp>
      <p:sp>
        <p:nvSpPr>
          <p:cNvPr id="33" name="object 33"/>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A6A6A6"/>
          </a:solidFill>
        </p:spPr>
        <p:txBody>
          <a:bodyPr wrap="square" lIns="0" tIns="0" rIns="0" bIns="0" rtlCol="0"/>
          <a:lstStyle/>
          <a:p>
            <a:endParaRPr/>
          </a:p>
        </p:txBody>
      </p:sp>
      <p:sp>
        <p:nvSpPr>
          <p:cNvPr id="34" name="object 34"/>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7030A0"/>
          </a:solidFill>
        </p:spPr>
        <p:txBody>
          <a:bodyPr wrap="square" lIns="0" tIns="0" rIns="0" bIns="0" rtlCol="0"/>
          <a:lstStyle/>
          <a:p>
            <a:endParaRPr/>
          </a:p>
        </p:txBody>
      </p:sp>
      <p:sp>
        <p:nvSpPr>
          <p:cNvPr id="35" name="object 35"/>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36" name="object 36"/>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7" name="object 37"/>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8" name="object 38"/>
          <p:cNvSpPr txBox="1"/>
          <p:nvPr/>
        </p:nvSpPr>
        <p:spPr>
          <a:xfrm>
            <a:off x="6420434" y="5816838"/>
            <a:ext cx="128905" cy="228600"/>
          </a:xfrm>
          <a:prstGeom prst="rect">
            <a:avLst/>
          </a:prstGeom>
        </p:spPr>
        <p:txBody>
          <a:bodyPr vert="horz" wrap="square" lIns="0" tIns="0" rIns="0" bIns="0" rtlCol="0">
            <a:spAutoFit/>
          </a:bodyPr>
          <a:lstStyle/>
          <a:p>
            <a:pPr marL="12700">
              <a:lnSpc>
                <a:spcPts val="1670"/>
              </a:lnSpc>
            </a:pPr>
            <a:r>
              <a:rPr sz="1600" dirty="0">
                <a:solidFill>
                  <a:srgbClr val="595959"/>
                </a:solidFill>
                <a:latin typeface="Calibri"/>
                <a:cs typeface="Calibri"/>
              </a:rPr>
              <a:t>5</a:t>
            </a:r>
            <a:endParaRPr sz="1600">
              <a:latin typeface="Calibri"/>
              <a:cs typeface="Calibri"/>
            </a:endParaRPr>
          </a:p>
        </p:txBody>
      </p:sp>
      <p:sp>
        <p:nvSpPr>
          <p:cNvPr id="39" name="object 39"/>
          <p:cNvSpPr txBox="1"/>
          <p:nvPr/>
        </p:nvSpPr>
        <p:spPr>
          <a:xfrm>
            <a:off x="278381" y="6174058"/>
            <a:ext cx="889000" cy="584200"/>
          </a:xfrm>
          <a:prstGeom prst="rect">
            <a:avLst/>
          </a:prstGeom>
        </p:spPr>
        <p:txBody>
          <a:bodyPr vert="horz" wrap="square" lIns="0" tIns="0" rIns="0" bIns="0" rtlCol="0">
            <a:spAutoFit/>
          </a:bodyPr>
          <a:lstStyle/>
          <a:p>
            <a:pPr marR="5080" algn="ctr">
              <a:lnSpc>
                <a:spcPts val="2060"/>
              </a:lnSpc>
            </a:pPr>
            <a:r>
              <a:rPr sz="2000" spc="5" dirty="0">
                <a:solidFill>
                  <a:srgbClr val="FFFFFF"/>
                </a:solidFill>
                <a:latin typeface="Calibri"/>
                <a:cs typeface="Calibri"/>
              </a:rPr>
              <a:t>Active</a:t>
            </a:r>
            <a:endParaRPr sz="2000">
              <a:latin typeface="Calibri"/>
              <a:cs typeface="Calibri"/>
            </a:endParaRPr>
          </a:p>
          <a:p>
            <a:pPr algn="ctr">
              <a:lnSpc>
                <a:spcPct val="100000"/>
              </a:lnSpc>
            </a:pPr>
            <a:r>
              <a:rPr sz="2000" spc="25" dirty="0">
                <a:solidFill>
                  <a:srgbClr val="FFFFFF"/>
                </a:solidFill>
                <a:latin typeface="Calibri"/>
                <a:cs typeface="Calibri"/>
              </a:rPr>
              <a:t>monitor</a:t>
            </a:r>
            <a:endParaRPr sz="2000">
              <a:latin typeface="Calibri"/>
              <a:cs typeface="Calibri"/>
            </a:endParaRPr>
          </a:p>
        </p:txBody>
      </p:sp>
      <p:sp>
        <p:nvSpPr>
          <p:cNvPr id="40" name="object 40"/>
          <p:cNvSpPr txBox="1"/>
          <p:nvPr/>
        </p:nvSpPr>
        <p:spPr>
          <a:xfrm>
            <a:off x="1701634" y="6171517"/>
            <a:ext cx="1101090" cy="533400"/>
          </a:xfrm>
          <a:prstGeom prst="rect">
            <a:avLst/>
          </a:prstGeom>
        </p:spPr>
        <p:txBody>
          <a:bodyPr vert="horz" wrap="square" lIns="0" tIns="7620" rIns="0" bIns="0" rtlCol="0">
            <a:spAutoFit/>
          </a:bodyPr>
          <a:lstStyle/>
          <a:p>
            <a:pPr marL="76200" marR="5080" indent="-63500">
              <a:lnSpc>
                <a:spcPts val="2000"/>
              </a:lnSpc>
              <a:spcBef>
                <a:spcPts val="60"/>
              </a:spcBef>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41" name="object 41"/>
          <p:cNvSpPr txBox="1"/>
          <p:nvPr/>
        </p:nvSpPr>
        <p:spPr>
          <a:xfrm>
            <a:off x="3440823" y="6174058"/>
            <a:ext cx="692785" cy="584200"/>
          </a:xfrm>
          <a:prstGeom prst="rect">
            <a:avLst/>
          </a:prstGeom>
        </p:spPr>
        <p:txBody>
          <a:bodyPr vert="horz" wrap="square" lIns="0" tIns="0" rIns="0" bIns="0" rtlCol="0">
            <a:spAutoFit/>
          </a:bodyPr>
          <a:lstStyle/>
          <a:p>
            <a:pPr marL="12700" indent="25400">
              <a:lnSpc>
                <a:spcPts val="2060"/>
              </a:lnSpc>
            </a:pPr>
            <a:r>
              <a:rPr sz="2000" spc="-10" dirty="0">
                <a:solidFill>
                  <a:srgbClr val="FFFFFF"/>
                </a:solidFill>
                <a:latin typeface="Calibri"/>
                <a:cs typeface="Calibri"/>
              </a:rPr>
              <a:t>Direct</a:t>
            </a:r>
            <a:endParaRPr sz="2000">
              <a:latin typeface="Calibri"/>
              <a:cs typeface="Calibri"/>
            </a:endParaRPr>
          </a:p>
          <a:p>
            <a:pPr marL="12700">
              <a:lnSpc>
                <a:spcPct val="100000"/>
              </a:lnSpc>
            </a:pP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42" name="object 42"/>
          <p:cNvSpPr txBox="1"/>
          <p:nvPr/>
        </p:nvSpPr>
        <p:spPr>
          <a:xfrm>
            <a:off x="6420434" y="6349603"/>
            <a:ext cx="128905" cy="228600"/>
          </a:xfrm>
          <a:prstGeom prst="rect">
            <a:avLst/>
          </a:prstGeom>
        </p:spPr>
        <p:txBody>
          <a:bodyPr vert="horz" wrap="square" lIns="0" tIns="0" rIns="0" bIns="0" rtlCol="0">
            <a:spAutoFit/>
          </a:bodyPr>
          <a:lstStyle/>
          <a:p>
            <a:pPr marL="12700">
              <a:lnSpc>
                <a:spcPts val="1670"/>
              </a:lnSpc>
            </a:pPr>
            <a:r>
              <a:rPr sz="1600" dirty="0">
                <a:solidFill>
                  <a:srgbClr val="595959"/>
                </a:solidFill>
                <a:latin typeface="Calibri"/>
                <a:cs typeface="Calibri"/>
              </a:rPr>
              <a:t>0</a:t>
            </a:r>
            <a:endParaRPr sz="1600">
              <a:latin typeface="Calibri"/>
              <a:cs typeface="Calibri"/>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25</a:t>
            </a:fld>
            <a:endParaRPr dirty="0"/>
          </a:p>
        </p:txBody>
      </p:sp>
      <p:sp>
        <p:nvSpPr>
          <p:cNvPr id="44" name="object 44"/>
          <p:cNvSpPr txBox="1"/>
          <p:nvPr/>
        </p:nvSpPr>
        <p:spPr>
          <a:xfrm>
            <a:off x="7114488" y="6624325"/>
            <a:ext cx="460375" cy="254000"/>
          </a:xfrm>
          <a:prstGeom prst="rect">
            <a:avLst/>
          </a:prstGeom>
        </p:spPr>
        <p:txBody>
          <a:bodyPr vert="horz" wrap="square" lIns="0" tIns="0" rIns="0" bIns="0" rtlCol="0">
            <a:spAutoFit/>
          </a:bodyPr>
          <a:lstStyle/>
          <a:p>
            <a:pPr marL="12700">
              <a:lnSpc>
                <a:spcPts val="1864"/>
              </a:lnSpc>
            </a:pPr>
            <a:r>
              <a:rPr sz="1800" spc="-80" dirty="0">
                <a:solidFill>
                  <a:srgbClr val="595959"/>
                </a:solidFill>
                <a:latin typeface="Calibri"/>
                <a:cs typeface="Calibri"/>
              </a:rPr>
              <a:t>T</a:t>
            </a:r>
            <a:r>
              <a:rPr sz="1800" spc="45" dirty="0">
                <a:solidFill>
                  <a:srgbClr val="595959"/>
                </a:solidFill>
                <a:latin typeface="Calibri"/>
                <a:cs typeface="Calibri"/>
              </a:rPr>
              <a:t>-</a:t>
            </a:r>
            <a:r>
              <a:rPr sz="1800" spc="-15" dirty="0">
                <a:solidFill>
                  <a:srgbClr val="595959"/>
                </a:solidFill>
                <a:latin typeface="Calibri"/>
                <a:cs typeface="Calibri"/>
              </a:rPr>
              <a:t>4G</a:t>
            </a:r>
            <a:endParaRPr sz="1800">
              <a:latin typeface="Calibri"/>
              <a:cs typeface="Calibri"/>
            </a:endParaRPr>
          </a:p>
        </p:txBody>
      </p:sp>
      <p:sp>
        <p:nvSpPr>
          <p:cNvPr id="45" name="object 45"/>
          <p:cNvSpPr txBox="1"/>
          <p:nvPr/>
        </p:nvSpPr>
        <p:spPr>
          <a:xfrm>
            <a:off x="8361832" y="6624325"/>
            <a:ext cx="460375" cy="254000"/>
          </a:xfrm>
          <a:prstGeom prst="rect">
            <a:avLst/>
          </a:prstGeom>
        </p:spPr>
        <p:txBody>
          <a:bodyPr vert="horz" wrap="square" lIns="0" tIns="0" rIns="0" bIns="0" rtlCol="0">
            <a:spAutoFit/>
          </a:bodyPr>
          <a:lstStyle/>
          <a:p>
            <a:pPr marL="12700">
              <a:lnSpc>
                <a:spcPts val="1864"/>
              </a:lnSpc>
            </a:pPr>
            <a:r>
              <a:rPr sz="1800" spc="-30" dirty="0">
                <a:solidFill>
                  <a:srgbClr val="595959"/>
                </a:solidFill>
                <a:latin typeface="Calibri"/>
                <a:cs typeface="Calibri"/>
              </a:rPr>
              <a:t>S</a:t>
            </a:r>
            <a:r>
              <a:rPr sz="1800" spc="45" dirty="0">
                <a:solidFill>
                  <a:srgbClr val="595959"/>
                </a:solidFill>
                <a:latin typeface="Calibri"/>
                <a:cs typeface="Calibri"/>
              </a:rPr>
              <a:t>-</a:t>
            </a:r>
            <a:r>
              <a:rPr sz="1800" spc="-15" dirty="0">
                <a:solidFill>
                  <a:srgbClr val="595959"/>
                </a:solidFill>
                <a:latin typeface="Calibri"/>
                <a:cs typeface="Calibri"/>
              </a:rPr>
              <a:t>4G</a:t>
            </a:r>
            <a:endParaRPr sz="1800">
              <a:latin typeface="Calibri"/>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535555">
              <a:lnSpc>
                <a:spcPct val="100000"/>
              </a:lnSpc>
            </a:pPr>
            <a:r>
              <a:rPr spc="-5" dirty="0"/>
              <a:t>Decision </a:t>
            </a:r>
            <a:r>
              <a:rPr spc="-25" dirty="0"/>
              <a:t>Faults</a:t>
            </a:r>
            <a:r>
              <a:rPr spc="25" dirty="0"/>
              <a:t> </a:t>
            </a:r>
            <a:r>
              <a:rPr spc="-15" dirty="0"/>
              <a:t>Prevention</a:t>
            </a:r>
          </a:p>
        </p:txBody>
      </p:sp>
      <p:sp>
        <p:nvSpPr>
          <p:cNvPr id="5" name="object 5"/>
          <p:cNvSpPr/>
          <p:nvPr/>
        </p:nvSpPr>
        <p:spPr>
          <a:xfrm>
            <a:off x="3987800" y="4343400"/>
            <a:ext cx="863600" cy="8636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482600" y="3695700"/>
            <a:ext cx="1511300" cy="5461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2300" y="5410200"/>
            <a:ext cx="1231900" cy="5207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50355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9" name="object 9"/>
          <p:cNvSpPr/>
          <p:nvPr/>
        </p:nvSpPr>
        <p:spPr>
          <a:xfrm>
            <a:off x="52260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0" name="object 10"/>
          <p:cNvSpPr/>
          <p:nvPr/>
        </p:nvSpPr>
        <p:spPr>
          <a:xfrm>
            <a:off x="53403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1" name="object 11"/>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12" name="object 12"/>
          <p:cNvSpPr/>
          <p:nvPr/>
        </p:nvSpPr>
        <p:spPr>
          <a:xfrm>
            <a:off x="1955800" y="4216400"/>
            <a:ext cx="1028700" cy="1028700"/>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9385300" y="3657600"/>
            <a:ext cx="1816100" cy="1816100"/>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2324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32194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6" name="object 16"/>
          <p:cNvSpPr/>
          <p:nvPr/>
        </p:nvSpPr>
        <p:spPr>
          <a:xfrm>
            <a:off x="34099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7" name="object 17"/>
          <p:cNvSpPr/>
          <p:nvPr/>
        </p:nvSpPr>
        <p:spPr>
          <a:xfrm>
            <a:off x="3638550" y="41465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8" name="object 18"/>
          <p:cNvSpPr/>
          <p:nvPr/>
        </p:nvSpPr>
        <p:spPr>
          <a:xfrm>
            <a:off x="3778250" y="40195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9" name="object 19"/>
          <p:cNvSpPr/>
          <p:nvPr/>
        </p:nvSpPr>
        <p:spPr>
          <a:xfrm>
            <a:off x="39306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20" name="object 20"/>
          <p:cNvSpPr/>
          <p:nvPr/>
        </p:nvSpPr>
        <p:spPr>
          <a:xfrm>
            <a:off x="35242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21" name="object 21"/>
          <p:cNvSpPr/>
          <p:nvPr/>
        </p:nvSpPr>
        <p:spPr>
          <a:xfrm>
            <a:off x="3644900" y="3733800"/>
            <a:ext cx="368300" cy="215900"/>
          </a:xfrm>
          <a:prstGeom prst="rect">
            <a:avLst/>
          </a:prstGeom>
          <a:blipFill>
            <a:blip r:embed="rId8" cstate="print"/>
            <a:stretch>
              <a:fillRect/>
            </a:stretch>
          </a:blipFill>
        </p:spPr>
        <p:txBody>
          <a:bodyPr wrap="square" lIns="0" tIns="0" rIns="0" bIns="0" rtlCol="0"/>
          <a:lstStyle/>
          <a:p>
            <a:endParaRPr/>
          </a:p>
        </p:txBody>
      </p:sp>
      <p:sp>
        <p:nvSpPr>
          <p:cNvPr id="22" name="object 22"/>
          <p:cNvSpPr/>
          <p:nvPr/>
        </p:nvSpPr>
        <p:spPr>
          <a:xfrm>
            <a:off x="5035549"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23" name="object 23"/>
          <p:cNvSpPr/>
          <p:nvPr/>
        </p:nvSpPr>
        <p:spPr>
          <a:xfrm>
            <a:off x="52260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4" name="object 24"/>
          <p:cNvSpPr/>
          <p:nvPr/>
        </p:nvSpPr>
        <p:spPr>
          <a:xfrm>
            <a:off x="5467350" y="57086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5" name="object 25"/>
          <p:cNvSpPr/>
          <p:nvPr/>
        </p:nvSpPr>
        <p:spPr>
          <a:xfrm>
            <a:off x="5607050" y="55816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6" name="object 26"/>
          <p:cNvSpPr/>
          <p:nvPr/>
        </p:nvSpPr>
        <p:spPr>
          <a:xfrm>
            <a:off x="5746750" y="54673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7" name="object 27"/>
          <p:cNvSpPr/>
          <p:nvPr/>
        </p:nvSpPr>
        <p:spPr>
          <a:xfrm>
            <a:off x="53403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8" name="object 28"/>
          <p:cNvSpPr/>
          <p:nvPr/>
        </p:nvSpPr>
        <p:spPr>
          <a:xfrm>
            <a:off x="5232400" y="4978400"/>
            <a:ext cx="825500" cy="762000"/>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654550" y="4070353"/>
            <a:ext cx="567690" cy="819150"/>
          </a:xfrm>
          <a:custGeom>
            <a:avLst/>
            <a:gdLst/>
            <a:ahLst/>
            <a:cxnLst/>
            <a:rect l="l" t="t" r="r" b="b"/>
            <a:pathLst>
              <a:path w="567689" h="819150">
                <a:moveTo>
                  <a:pt x="0" y="818994"/>
                </a:moveTo>
                <a:lnTo>
                  <a:pt x="567446" y="0"/>
                </a:lnTo>
              </a:path>
            </a:pathLst>
          </a:custGeom>
          <a:ln w="63500">
            <a:solidFill>
              <a:srgbClr val="EF248C"/>
            </a:solidFill>
          </a:ln>
        </p:spPr>
        <p:txBody>
          <a:bodyPr wrap="square" lIns="0" tIns="0" rIns="0" bIns="0" rtlCol="0"/>
          <a:lstStyle/>
          <a:p>
            <a:endParaRPr/>
          </a:p>
        </p:txBody>
      </p:sp>
      <p:sp>
        <p:nvSpPr>
          <p:cNvPr id="30" name="object 30"/>
          <p:cNvSpPr/>
          <p:nvPr/>
        </p:nvSpPr>
        <p:spPr>
          <a:xfrm>
            <a:off x="3765543" y="4362453"/>
            <a:ext cx="527050" cy="466725"/>
          </a:xfrm>
          <a:custGeom>
            <a:avLst/>
            <a:gdLst/>
            <a:ahLst/>
            <a:cxnLst/>
            <a:rect l="l" t="t" r="r" b="b"/>
            <a:pathLst>
              <a:path w="527050" h="466725">
                <a:moveTo>
                  <a:pt x="526637" y="466556"/>
                </a:moveTo>
                <a:lnTo>
                  <a:pt x="0" y="0"/>
                </a:lnTo>
              </a:path>
            </a:pathLst>
          </a:custGeom>
          <a:ln w="63500">
            <a:solidFill>
              <a:srgbClr val="EF248C"/>
            </a:solidFill>
          </a:ln>
        </p:spPr>
        <p:txBody>
          <a:bodyPr wrap="square" lIns="0" tIns="0" rIns="0" bIns="0" rtlCol="0"/>
          <a:lstStyle/>
          <a:p>
            <a:endParaRPr/>
          </a:p>
        </p:txBody>
      </p:sp>
      <p:sp>
        <p:nvSpPr>
          <p:cNvPr id="31" name="object 31"/>
          <p:cNvSpPr txBox="1"/>
          <p:nvPr/>
        </p:nvSpPr>
        <p:spPr>
          <a:xfrm>
            <a:off x="916939" y="1368552"/>
            <a:ext cx="6235700" cy="447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Conflicts </a:t>
            </a:r>
            <a:r>
              <a:rPr sz="2800" spc="-25" dirty="0">
                <a:latin typeface="Calibri"/>
                <a:cs typeface="Calibri"/>
              </a:rPr>
              <a:t>with </a:t>
            </a:r>
            <a:r>
              <a:rPr sz="2800" spc="-5" dirty="0">
                <a:latin typeface="Calibri"/>
                <a:cs typeface="Calibri"/>
              </a:rPr>
              <a:t>network-side </a:t>
            </a:r>
            <a:r>
              <a:rPr sz="2800" spc="-25" dirty="0">
                <a:latin typeface="Calibri"/>
                <a:cs typeface="Calibri"/>
              </a:rPr>
              <a:t>mobility</a:t>
            </a:r>
            <a:r>
              <a:rPr sz="2800" spc="70" dirty="0">
                <a:latin typeface="Calibri"/>
                <a:cs typeface="Calibri"/>
              </a:rPr>
              <a:t> </a:t>
            </a:r>
            <a:r>
              <a:rPr sz="2800" dirty="0">
                <a:latin typeface="Calibri"/>
                <a:cs typeface="Calibri"/>
              </a:rPr>
              <a:t>rules</a:t>
            </a:r>
            <a:endParaRPr sz="2800">
              <a:latin typeface="Calibri"/>
              <a:cs typeface="Calibri"/>
            </a:endParaRPr>
          </a:p>
        </p:txBody>
      </p:sp>
      <p:sp>
        <p:nvSpPr>
          <p:cNvPr id="32" name="object 32"/>
          <p:cNvSpPr/>
          <p:nvPr/>
        </p:nvSpPr>
        <p:spPr>
          <a:xfrm>
            <a:off x="3930650" y="3493401"/>
            <a:ext cx="1112520" cy="190500"/>
          </a:xfrm>
          <a:custGeom>
            <a:avLst/>
            <a:gdLst/>
            <a:ahLst/>
            <a:cxnLst/>
            <a:rect l="l" t="t" r="r" b="b"/>
            <a:pathLst>
              <a:path w="1112520" h="190500">
                <a:moveTo>
                  <a:pt x="190411" y="0"/>
                </a:moveTo>
                <a:lnTo>
                  <a:pt x="0" y="95440"/>
                </a:lnTo>
                <a:lnTo>
                  <a:pt x="190588" y="190499"/>
                </a:lnTo>
                <a:lnTo>
                  <a:pt x="190525" y="126999"/>
                </a:lnTo>
                <a:lnTo>
                  <a:pt x="1112265" y="126098"/>
                </a:lnTo>
                <a:lnTo>
                  <a:pt x="1112203" y="63500"/>
                </a:lnTo>
                <a:lnTo>
                  <a:pt x="190474" y="63500"/>
                </a:lnTo>
                <a:lnTo>
                  <a:pt x="190411" y="0"/>
                </a:lnTo>
                <a:close/>
              </a:path>
              <a:path w="1112520" h="190500">
                <a:moveTo>
                  <a:pt x="1112202" y="62598"/>
                </a:moveTo>
                <a:lnTo>
                  <a:pt x="190474" y="63500"/>
                </a:lnTo>
                <a:lnTo>
                  <a:pt x="1112203" y="63500"/>
                </a:lnTo>
                <a:lnTo>
                  <a:pt x="1112202" y="62598"/>
                </a:lnTo>
                <a:close/>
              </a:path>
            </a:pathLst>
          </a:custGeom>
          <a:solidFill>
            <a:srgbClr val="EF248C"/>
          </a:solidFill>
        </p:spPr>
        <p:txBody>
          <a:bodyPr wrap="square" lIns="0" tIns="0" rIns="0" bIns="0" rtlCol="0"/>
          <a:lstStyle/>
          <a:p>
            <a:endParaRPr/>
          </a:p>
        </p:txBody>
      </p:sp>
      <p:sp>
        <p:nvSpPr>
          <p:cNvPr id="33" name="object 33"/>
          <p:cNvSpPr txBox="1"/>
          <p:nvPr/>
        </p:nvSpPr>
        <p:spPr>
          <a:xfrm>
            <a:off x="3533597" y="3231197"/>
            <a:ext cx="1990725" cy="292100"/>
          </a:xfrm>
          <a:prstGeom prst="rect">
            <a:avLst/>
          </a:prstGeom>
        </p:spPr>
        <p:txBody>
          <a:bodyPr vert="horz" wrap="square" lIns="0" tIns="0" rIns="0" bIns="0" rtlCol="0">
            <a:spAutoFit/>
          </a:bodyPr>
          <a:lstStyle/>
          <a:p>
            <a:pPr marL="12700">
              <a:lnSpc>
                <a:spcPct val="100000"/>
              </a:lnSpc>
            </a:pPr>
            <a:r>
              <a:rPr sz="1800" b="1" spc="-5" dirty="0">
                <a:solidFill>
                  <a:srgbClr val="EF248C"/>
                </a:solidFill>
                <a:latin typeface="Calibri"/>
                <a:cs typeface="Calibri"/>
              </a:rPr>
              <a:t>Intra-carrier</a:t>
            </a:r>
            <a:r>
              <a:rPr sz="1800" b="1" spc="-114" dirty="0">
                <a:solidFill>
                  <a:srgbClr val="EF248C"/>
                </a:solidFill>
                <a:latin typeface="Calibri"/>
                <a:cs typeface="Calibri"/>
              </a:rPr>
              <a:t> </a:t>
            </a:r>
            <a:r>
              <a:rPr sz="1800" b="1" spc="20" dirty="0">
                <a:solidFill>
                  <a:srgbClr val="EF248C"/>
                </a:solidFill>
                <a:latin typeface="Calibri"/>
                <a:cs typeface="Calibri"/>
              </a:rPr>
              <a:t>handoff</a:t>
            </a:r>
            <a:endParaRPr sz="1800">
              <a:latin typeface="Calibri"/>
              <a:cs typeface="Calibri"/>
            </a:endParaRPr>
          </a:p>
        </p:txBody>
      </p:sp>
      <p:sp>
        <p:nvSpPr>
          <p:cNvPr id="34" name="object 34"/>
          <p:cNvSpPr/>
          <p:nvPr/>
        </p:nvSpPr>
        <p:spPr>
          <a:xfrm>
            <a:off x="2095500" y="5178323"/>
            <a:ext cx="2844800" cy="765810"/>
          </a:xfrm>
          <a:custGeom>
            <a:avLst/>
            <a:gdLst/>
            <a:ahLst/>
            <a:cxnLst/>
            <a:rect l="l" t="t" r="r" b="b"/>
            <a:pathLst>
              <a:path w="2844800" h="765810">
                <a:moveTo>
                  <a:pt x="2741079" y="142976"/>
                </a:moveTo>
                <a:lnTo>
                  <a:pt x="103720" y="142976"/>
                </a:lnTo>
                <a:lnTo>
                  <a:pt x="63345" y="151126"/>
                </a:lnTo>
                <a:lnTo>
                  <a:pt x="30376" y="173353"/>
                </a:lnTo>
                <a:lnTo>
                  <a:pt x="8150" y="206322"/>
                </a:lnTo>
                <a:lnTo>
                  <a:pt x="0" y="246697"/>
                </a:lnTo>
                <a:lnTo>
                  <a:pt x="0" y="661558"/>
                </a:lnTo>
                <a:lnTo>
                  <a:pt x="8150" y="701930"/>
                </a:lnTo>
                <a:lnTo>
                  <a:pt x="30376" y="734898"/>
                </a:lnTo>
                <a:lnTo>
                  <a:pt x="63345" y="757125"/>
                </a:lnTo>
                <a:lnTo>
                  <a:pt x="103720" y="765276"/>
                </a:lnTo>
                <a:lnTo>
                  <a:pt x="2741079" y="765276"/>
                </a:lnTo>
                <a:lnTo>
                  <a:pt x="2781454" y="757125"/>
                </a:lnTo>
                <a:lnTo>
                  <a:pt x="2814423" y="734898"/>
                </a:lnTo>
                <a:lnTo>
                  <a:pt x="2836649" y="701930"/>
                </a:lnTo>
                <a:lnTo>
                  <a:pt x="2844800" y="661558"/>
                </a:lnTo>
                <a:lnTo>
                  <a:pt x="2844800" y="246697"/>
                </a:lnTo>
                <a:lnTo>
                  <a:pt x="2836649" y="206322"/>
                </a:lnTo>
                <a:lnTo>
                  <a:pt x="2814423" y="173353"/>
                </a:lnTo>
                <a:lnTo>
                  <a:pt x="2781454" y="151126"/>
                </a:lnTo>
                <a:lnTo>
                  <a:pt x="2741079" y="142976"/>
                </a:lnTo>
                <a:close/>
              </a:path>
              <a:path w="2844800" h="765810">
                <a:moveTo>
                  <a:pt x="2413673" y="0"/>
                </a:moveTo>
                <a:lnTo>
                  <a:pt x="1659470" y="142976"/>
                </a:lnTo>
                <a:lnTo>
                  <a:pt x="2370670" y="142976"/>
                </a:lnTo>
                <a:lnTo>
                  <a:pt x="2413673" y="0"/>
                </a:lnTo>
                <a:close/>
              </a:path>
            </a:pathLst>
          </a:custGeom>
          <a:solidFill>
            <a:srgbClr val="0070C0"/>
          </a:solidFill>
        </p:spPr>
        <p:txBody>
          <a:bodyPr wrap="square" lIns="0" tIns="0" rIns="0" bIns="0" rtlCol="0"/>
          <a:lstStyle/>
          <a:p>
            <a:endParaRPr/>
          </a:p>
        </p:txBody>
      </p:sp>
      <p:sp>
        <p:nvSpPr>
          <p:cNvPr id="35" name="object 35"/>
          <p:cNvSpPr txBox="1"/>
          <p:nvPr/>
        </p:nvSpPr>
        <p:spPr>
          <a:xfrm>
            <a:off x="2569476" y="5423727"/>
            <a:ext cx="1882139" cy="384810"/>
          </a:xfrm>
          <a:prstGeom prst="rect">
            <a:avLst/>
          </a:prstGeom>
        </p:spPr>
        <p:txBody>
          <a:bodyPr vert="horz" wrap="square" lIns="0" tIns="0" rIns="0" bIns="0" rtlCol="0">
            <a:spAutoFit/>
          </a:bodyPr>
          <a:lstStyle/>
          <a:p>
            <a:pPr marL="12700">
              <a:lnSpc>
                <a:spcPct val="100000"/>
              </a:lnSpc>
            </a:pPr>
            <a:r>
              <a:rPr sz="2400" spc="-85" dirty="0">
                <a:solidFill>
                  <a:srgbClr val="FFFFFF"/>
                </a:solidFill>
                <a:latin typeface="Calibri"/>
                <a:cs typeface="Calibri"/>
              </a:rPr>
              <a:t>To </a:t>
            </a:r>
            <a:r>
              <a:rPr sz="2400" spc="-5" dirty="0">
                <a:solidFill>
                  <a:srgbClr val="FFFFFF"/>
                </a:solidFill>
                <a:latin typeface="Calibri"/>
                <a:cs typeface="Calibri"/>
              </a:rPr>
              <a:t>T-Mobile</a:t>
            </a:r>
            <a:r>
              <a:rPr sz="2400" spc="-229" dirty="0">
                <a:solidFill>
                  <a:srgbClr val="FFFFFF"/>
                </a:solidFill>
                <a:latin typeface="Calibri"/>
                <a:cs typeface="Calibri"/>
              </a:rPr>
              <a:t> </a:t>
            </a:r>
            <a:r>
              <a:rPr sz="2400" spc="-10" dirty="0">
                <a:solidFill>
                  <a:srgbClr val="FFFFFF"/>
                </a:solidFill>
                <a:latin typeface="Calibri"/>
                <a:cs typeface="Calibri"/>
              </a:rPr>
              <a:t>4G</a:t>
            </a:r>
            <a:endParaRPr sz="2400">
              <a:latin typeface="Calibri"/>
              <a:cs typeface="Calibri"/>
            </a:endParaRPr>
          </a:p>
        </p:txBody>
      </p:sp>
      <p:sp>
        <p:nvSpPr>
          <p:cNvPr id="36" name="object 36"/>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A6A6A6"/>
          </a:solidFill>
        </p:spPr>
        <p:txBody>
          <a:bodyPr wrap="square" lIns="0" tIns="0" rIns="0" bIns="0" rtlCol="0"/>
          <a:lstStyle/>
          <a:p>
            <a:endParaRPr/>
          </a:p>
        </p:txBody>
      </p:sp>
      <p:sp>
        <p:nvSpPr>
          <p:cNvPr id="37" name="object 37"/>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7030A0"/>
          </a:solidFill>
        </p:spPr>
        <p:txBody>
          <a:bodyPr wrap="square" lIns="0" tIns="0" rIns="0" bIns="0" rtlCol="0"/>
          <a:lstStyle/>
          <a:p>
            <a:endParaRPr/>
          </a:p>
        </p:txBody>
      </p:sp>
      <p:sp>
        <p:nvSpPr>
          <p:cNvPr id="38" name="object 38"/>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39" name="object 39"/>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40" name="object 40"/>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41" name="object 41"/>
          <p:cNvSpPr txBox="1"/>
          <p:nvPr/>
        </p:nvSpPr>
        <p:spPr>
          <a:xfrm>
            <a:off x="278381" y="6174058"/>
            <a:ext cx="889000" cy="584200"/>
          </a:xfrm>
          <a:prstGeom prst="rect">
            <a:avLst/>
          </a:prstGeom>
        </p:spPr>
        <p:txBody>
          <a:bodyPr vert="horz" wrap="square" lIns="0" tIns="0" rIns="0" bIns="0" rtlCol="0">
            <a:spAutoFit/>
          </a:bodyPr>
          <a:lstStyle/>
          <a:p>
            <a:pPr marR="5080" algn="ctr">
              <a:lnSpc>
                <a:spcPts val="2060"/>
              </a:lnSpc>
            </a:pPr>
            <a:r>
              <a:rPr sz="2000" spc="5" dirty="0">
                <a:solidFill>
                  <a:srgbClr val="FFFFFF"/>
                </a:solidFill>
                <a:latin typeface="Calibri"/>
                <a:cs typeface="Calibri"/>
              </a:rPr>
              <a:t>Active</a:t>
            </a:r>
            <a:endParaRPr sz="2000">
              <a:latin typeface="Calibri"/>
              <a:cs typeface="Calibri"/>
            </a:endParaRPr>
          </a:p>
          <a:p>
            <a:pPr algn="ctr">
              <a:lnSpc>
                <a:spcPct val="100000"/>
              </a:lnSpc>
            </a:pPr>
            <a:r>
              <a:rPr sz="2000" spc="25" dirty="0">
                <a:solidFill>
                  <a:srgbClr val="FFFFFF"/>
                </a:solidFill>
                <a:latin typeface="Calibri"/>
                <a:cs typeface="Calibri"/>
              </a:rPr>
              <a:t>monitor</a:t>
            </a:r>
            <a:endParaRPr sz="2000">
              <a:latin typeface="Calibri"/>
              <a:cs typeface="Calibri"/>
            </a:endParaRPr>
          </a:p>
        </p:txBody>
      </p:sp>
      <p:sp>
        <p:nvSpPr>
          <p:cNvPr id="42" name="object 42"/>
          <p:cNvSpPr txBox="1"/>
          <p:nvPr/>
        </p:nvSpPr>
        <p:spPr>
          <a:xfrm>
            <a:off x="1701634" y="6171517"/>
            <a:ext cx="1101090" cy="533400"/>
          </a:xfrm>
          <a:prstGeom prst="rect">
            <a:avLst/>
          </a:prstGeom>
        </p:spPr>
        <p:txBody>
          <a:bodyPr vert="horz" wrap="square" lIns="0" tIns="7620" rIns="0" bIns="0" rtlCol="0">
            <a:spAutoFit/>
          </a:bodyPr>
          <a:lstStyle/>
          <a:p>
            <a:pPr marL="76200" marR="5080" indent="-63500">
              <a:lnSpc>
                <a:spcPts val="2000"/>
              </a:lnSpc>
              <a:spcBef>
                <a:spcPts val="60"/>
              </a:spcBef>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43" name="object 43"/>
          <p:cNvSpPr txBox="1"/>
          <p:nvPr/>
        </p:nvSpPr>
        <p:spPr>
          <a:xfrm>
            <a:off x="3440823" y="6174058"/>
            <a:ext cx="692785" cy="584200"/>
          </a:xfrm>
          <a:prstGeom prst="rect">
            <a:avLst/>
          </a:prstGeom>
        </p:spPr>
        <p:txBody>
          <a:bodyPr vert="horz" wrap="square" lIns="0" tIns="0" rIns="0" bIns="0" rtlCol="0">
            <a:spAutoFit/>
          </a:bodyPr>
          <a:lstStyle/>
          <a:p>
            <a:pPr marL="12700" indent="25400">
              <a:lnSpc>
                <a:spcPts val="2060"/>
              </a:lnSpc>
            </a:pPr>
            <a:r>
              <a:rPr sz="2000" spc="-10" dirty="0">
                <a:solidFill>
                  <a:srgbClr val="FFFFFF"/>
                </a:solidFill>
                <a:latin typeface="Calibri"/>
                <a:cs typeface="Calibri"/>
              </a:rPr>
              <a:t>Direct</a:t>
            </a:r>
            <a:endParaRPr sz="2000">
              <a:latin typeface="Calibri"/>
              <a:cs typeface="Calibri"/>
            </a:endParaRPr>
          </a:p>
          <a:p>
            <a:pPr marL="12700">
              <a:lnSpc>
                <a:spcPct val="100000"/>
              </a:lnSpc>
            </a:pP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44" name="object 44"/>
          <p:cNvSpPr txBox="1"/>
          <p:nvPr/>
        </p:nvSpPr>
        <p:spPr>
          <a:xfrm>
            <a:off x="11102340" y="6489404"/>
            <a:ext cx="177800" cy="177800"/>
          </a:xfrm>
          <a:prstGeom prst="rect">
            <a:avLst/>
          </a:prstGeom>
        </p:spPr>
        <p:txBody>
          <a:bodyPr vert="horz" wrap="square" lIns="0" tIns="0" rIns="0" bIns="0" rtlCol="0">
            <a:spAutoFit/>
          </a:bodyPr>
          <a:lstStyle/>
          <a:p>
            <a:pPr marL="12700">
              <a:lnSpc>
                <a:spcPts val="1275"/>
              </a:lnSpc>
            </a:pPr>
            <a:r>
              <a:rPr sz="1200" spc="-10" dirty="0">
                <a:solidFill>
                  <a:srgbClr val="898989"/>
                </a:solidFill>
                <a:latin typeface="Calibri"/>
                <a:cs typeface="Calibri"/>
              </a:rPr>
              <a:t>22</a:t>
            </a:r>
            <a:endParaRPr sz="1200">
              <a:latin typeface="Calibri"/>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535555">
              <a:lnSpc>
                <a:spcPct val="100000"/>
              </a:lnSpc>
            </a:pPr>
            <a:r>
              <a:rPr spc="-5" dirty="0"/>
              <a:t>Decision </a:t>
            </a:r>
            <a:r>
              <a:rPr spc="-25" dirty="0"/>
              <a:t>Faults</a:t>
            </a:r>
            <a:r>
              <a:rPr spc="25" dirty="0"/>
              <a:t> </a:t>
            </a:r>
            <a:r>
              <a:rPr spc="-15" dirty="0"/>
              <a:t>Prevention</a:t>
            </a:r>
          </a:p>
        </p:txBody>
      </p:sp>
      <p:sp>
        <p:nvSpPr>
          <p:cNvPr id="5" name="object 5"/>
          <p:cNvSpPr/>
          <p:nvPr/>
        </p:nvSpPr>
        <p:spPr>
          <a:xfrm>
            <a:off x="482600" y="3695700"/>
            <a:ext cx="1511300" cy="5461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2300" y="5410200"/>
            <a:ext cx="1231900" cy="5207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629150" y="4908550"/>
            <a:ext cx="395605" cy="385445"/>
          </a:xfrm>
          <a:custGeom>
            <a:avLst/>
            <a:gdLst/>
            <a:ahLst/>
            <a:cxnLst/>
            <a:rect l="l" t="t" r="r" b="b"/>
            <a:pathLst>
              <a:path w="395604" h="385445">
                <a:moveTo>
                  <a:pt x="0" y="0"/>
                </a:moveTo>
                <a:lnTo>
                  <a:pt x="395299" y="384843"/>
                </a:lnTo>
              </a:path>
            </a:pathLst>
          </a:custGeom>
          <a:ln w="63500">
            <a:solidFill>
              <a:srgbClr val="FFC000"/>
            </a:solidFill>
          </a:ln>
        </p:spPr>
        <p:txBody>
          <a:bodyPr wrap="square" lIns="0" tIns="0" rIns="0" bIns="0" rtlCol="0"/>
          <a:lstStyle/>
          <a:p>
            <a:endParaRPr/>
          </a:p>
        </p:txBody>
      </p:sp>
      <p:sp>
        <p:nvSpPr>
          <p:cNvPr id="8" name="object 8"/>
          <p:cNvSpPr/>
          <p:nvPr/>
        </p:nvSpPr>
        <p:spPr>
          <a:xfrm>
            <a:off x="1955800" y="4216400"/>
            <a:ext cx="1028700" cy="10287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385300" y="3657600"/>
            <a:ext cx="1816100" cy="18161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232400" y="3441700"/>
            <a:ext cx="825500" cy="7620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219449"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34099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3638550" y="41465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3778250" y="4019550"/>
            <a:ext cx="0" cy="288925"/>
          </a:xfrm>
          <a:custGeom>
            <a:avLst/>
            <a:gdLst/>
            <a:ahLst/>
            <a:cxnLst/>
            <a:rect l="l" t="t" r="r" b="b"/>
            <a:pathLst>
              <a:path h="288925">
                <a:moveTo>
                  <a:pt x="0" y="0"/>
                </a:moveTo>
                <a:lnTo>
                  <a:pt x="1" y="288758"/>
                </a:lnTo>
              </a:path>
            </a:pathLst>
          </a:custGeom>
          <a:ln w="63500">
            <a:solidFill>
              <a:srgbClr val="D63084"/>
            </a:solidFill>
          </a:ln>
        </p:spPr>
        <p:txBody>
          <a:bodyPr wrap="square" lIns="0" tIns="0" rIns="0" bIns="0" rtlCol="0"/>
          <a:lstStyle/>
          <a:p>
            <a:endParaRPr/>
          </a:p>
        </p:txBody>
      </p:sp>
      <p:sp>
        <p:nvSpPr>
          <p:cNvPr id="15" name="object 15"/>
          <p:cNvSpPr/>
          <p:nvPr/>
        </p:nvSpPr>
        <p:spPr>
          <a:xfrm>
            <a:off x="3930650" y="3905250"/>
            <a:ext cx="0" cy="413384"/>
          </a:xfrm>
          <a:custGeom>
            <a:avLst/>
            <a:gdLst/>
            <a:ahLst/>
            <a:cxnLst/>
            <a:rect l="l" t="t" r="r" b="b"/>
            <a:pathLst>
              <a:path h="413385">
                <a:moveTo>
                  <a:pt x="0" y="0"/>
                </a:moveTo>
                <a:lnTo>
                  <a:pt x="1" y="413209"/>
                </a:lnTo>
              </a:path>
            </a:pathLst>
          </a:custGeom>
          <a:ln w="63500">
            <a:solidFill>
              <a:srgbClr val="D63084"/>
            </a:solidFill>
          </a:ln>
        </p:spPr>
        <p:txBody>
          <a:bodyPr wrap="square" lIns="0" tIns="0" rIns="0" bIns="0" rtlCol="0"/>
          <a:lstStyle/>
          <a:p>
            <a:endParaRPr/>
          </a:p>
        </p:txBody>
      </p:sp>
      <p:sp>
        <p:nvSpPr>
          <p:cNvPr id="16" name="object 16"/>
          <p:cNvSpPr/>
          <p:nvPr/>
        </p:nvSpPr>
        <p:spPr>
          <a:xfrm>
            <a:off x="3524250" y="42354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17" name="object 17"/>
          <p:cNvSpPr/>
          <p:nvPr/>
        </p:nvSpPr>
        <p:spPr>
          <a:xfrm>
            <a:off x="3644900" y="3733800"/>
            <a:ext cx="368300" cy="215900"/>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5035549" y="5302250"/>
            <a:ext cx="381000" cy="317500"/>
          </a:xfrm>
          <a:custGeom>
            <a:avLst/>
            <a:gdLst/>
            <a:ahLst/>
            <a:cxnLst/>
            <a:rect l="l" t="t" r="r" b="b"/>
            <a:pathLst>
              <a:path w="381000" h="317500">
                <a:moveTo>
                  <a:pt x="381000" y="0"/>
                </a:moveTo>
                <a:lnTo>
                  <a:pt x="190500" y="317500"/>
                </a:lnTo>
                <a:lnTo>
                  <a:pt x="0" y="0"/>
                </a:lnTo>
                <a:lnTo>
                  <a:pt x="381000" y="0"/>
                </a:lnTo>
                <a:close/>
              </a:path>
            </a:pathLst>
          </a:custGeom>
          <a:ln w="63500">
            <a:solidFill>
              <a:srgbClr val="FFC000"/>
            </a:solidFill>
          </a:ln>
        </p:spPr>
        <p:txBody>
          <a:bodyPr wrap="square" lIns="0" tIns="0" rIns="0" bIns="0" rtlCol="0"/>
          <a:lstStyle/>
          <a:p>
            <a:endParaRPr/>
          </a:p>
        </p:txBody>
      </p:sp>
      <p:sp>
        <p:nvSpPr>
          <p:cNvPr id="19" name="object 19"/>
          <p:cNvSpPr/>
          <p:nvPr/>
        </p:nvSpPr>
        <p:spPr>
          <a:xfrm>
            <a:off x="52260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20" name="object 20"/>
          <p:cNvSpPr/>
          <p:nvPr/>
        </p:nvSpPr>
        <p:spPr>
          <a:xfrm>
            <a:off x="5467350" y="57086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21" name="object 21"/>
          <p:cNvSpPr/>
          <p:nvPr/>
        </p:nvSpPr>
        <p:spPr>
          <a:xfrm>
            <a:off x="5607050" y="55816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22" name="object 22"/>
          <p:cNvSpPr/>
          <p:nvPr/>
        </p:nvSpPr>
        <p:spPr>
          <a:xfrm>
            <a:off x="5746750" y="54673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23" name="object 23"/>
          <p:cNvSpPr/>
          <p:nvPr/>
        </p:nvSpPr>
        <p:spPr>
          <a:xfrm>
            <a:off x="5340350" y="57975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24" name="object 24"/>
          <p:cNvSpPr/>
          <p:nvPr/>
        </p:nvSpPr>
        <p:spPr>
          <a:xfrm>
            <a:off x="5232400" y="4978400"/>
            <a:ext cx="825500" cy="762000"/>
          </a:xfrm>
          <a:prstGeom prst="rect">
            <a:avLst/>
          </a:prstGeom>
          <a:blipFill>
            <a:blip r:embed="rId6" cstate="print"/>
            <a:stretch>
              <a:fillRect/>
            </a:stretch>
          </a:blipFill>
        </p:spPr>
        <p:txBody>
          <a:bodyPr wrap="square" lIns="0" tIns="0" rIns="0" bIns="0" rtlCol="0"/>
          <a:lstStyle/>
          <a:p>
            <a:endParaRPr/>
          </a:p>
        </p:txBody>
      </p:sp>
      <p:sp>
        <p:nvSpPr>
          <p:cNvPr id="25" name="object 25"/>
          <p:cNvSpPr txBox="1"/>
          <p:nvPr/>
        </p:nvSpPr>
        <p:spPr>
          <a:xfrm>
            <a:off x="916939" y="1368552"/>
            <a:ext cx="8189595" cy="12979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Conflicts </a:t>
            </a:r>
            <a:r>
              <a:rPr sz="2800" spc="-25" dirty="0">
                <a:latin typeface="Calibri"/>
                <a:cs typeface="Calibri"/>
              </a:rPr>
              <a:t>with </a:t>
            </a:r>
            <a:r>
              <a:rPr sz="2800" spc="-5" dirty="0">
                <a:latin typeface="Calibri"/>
                <a:cs typeface="Calibri"/>
              </a:rPr>
              <a:t>network-side </a:t>
            </a:r>
            <a:r>
              <a:rPr sz="2800" spc="-25" dirty="0">
                <a:latin typeface="Calibri"/>
                <a:cs typeface="Calibri"/>
              </a:rPr>
              <a:t>mobility</a:t>
            </a:r>
            <a:r>
              <a:rPr sz="2800" spc="70" dirty="0">
                <a:latin typeface="Calibri"/>
                <a:cs typeface="Calibri"/>
              </a:rPr>
              <a:t> </a:t>
            </a:r>
            <a:r>
              <a:rPr sz="2800" dirty="0">
                <a:latin typeface="Calibri"/>
                <a:cs typeface="Calibri"/>
              </a:rPr>
              <a:t>rules</a:t>
            </a:r>
            <a:endParaRPr sz="2800">
              <a:latin typeface="Calibri"/>
              <a:cs typeface="Calibri"/>
            </a:endParaRPr>
          </a:p>
          <a:p>
            <a:pPr>
              <a:lnSpc>
                <a:spcPct val="100000"/>
              </a:lnSpc>
              <a:spcBef>
                <a:spcPts val="5"/>
              </a:spcBef>
              <a:buFont typeface="Arial"/>
              <a:buChar char="•"/>
            </a:pPr>
            <a:endParaRPr sz="2900">
              <a:latin typeface="Times New Roman"/>
              <a:cs typeface="Times New Roman"/>
            </a:endParaRPr>
          </a:p>
          <a:p>
            <a:pPr marL="241300" indent="-228600">
              <a:lnSpc>
                <a:spcPct val="100000"/>
              </a:lnSpc>
              <a:buFont typeface="Arial"/>
              <a:buChar char="•"/>
              <a:tabLst>
                <a:tab pos="241300" algn="l"/>
              </a:tabLst>
            </a:pPr>
            <a:r>
              <a:rPr sz="2800" spc="-15" dirty="0">
                <a:latin typeface="Calibri"/>
                <a:cs typeface="Calibri"/>
              </a:rPr>
              <a:t>Safeguard </a:t>
            </a:r>
            <a:r>
              <a:rPr sz="2800" spc="5" dirty="0">
                <a:latin typeface="Calibri"/>
                <a:cs typeface="Calibri"/>
              </a:rPr>
              <a:t>device </a:t>
            </a:r>
            <a:r>
              <a:rPr sz="2800" spc="-10" dirty="0">
                <a:latin typeface="Calibri"/>
                <a:cs typeface="Calibri"/>
              </a:rPr>
              <a:t>selection </a:t>
            </a:r>
            <a:r>
              <a:rPr sz="2800" spc="10" dirty="0">
                <a:latin typeface="Calibri"/>
                <a:cs typeface="Calibri"/>
              </a:rPr>
              <a:t>by </a:t>
            </a:r>
            <a:r>
              <a:rPr sz="2800" spc="-5" dirty="0">
                <a:latin typeface="Calibri"/>
                <a:cs typeface="Calibri"/>
              </a:rPr>
              <a:t>predicting decision</a:t>
            </a:r>
            <a:r>
              <a:rPr sz="2800" spc="-80" dirty="0">
                <a:latin typeface="Calibri"/>
                <a:cs typeface="Calibri"/>
              </a:rPr>
              <a:t> </a:t>
            </a:r>
            <a:r>
              <a:rPr sz="2800" spc="-30" dirty="0">
                <a:latin typeface="Calibri"/>
                <a:cs typeface="Calibri"/>
              </a:rPr>
              <a:t>faults</a:t>
            </a:r>
            <a:endParaRPr sz="2800">
              <a:latin typeface="Calibri"/>
              <a:cs typeface="Calibri"/>
            </a:endParaRPr>
          </a:p>
        </p:txBody>
      </p:sp>
      <p:graphicFrame>
        <p:nvGraphicFramePr>
          <p:cNvPr id="26" name="object 26"/>
          <p:cNvGraphicFramePr>
            <a:graphicFrameLocks noGrp="1"/>
          </p:cNvGraphicFramePr>
          <p:nvPr/>
        </p:nvGraphicFramePr>
        <p:xfrm>
          <a:off x="6112357" y="3297008"/>
          <a:ext cx="3815901" cy="1066800"/>
        </p:xfrm>
        <a:graphic>
          <a:graphicData uri="http://schemas.openxmlformats.org/drawingml/2006/table">
            <a:tbl>
              <a:tblPr firstRow="1" bandRow="1">
                <a:tableStyleId>{2D5ABB26-0587-4C30-8999-92F81FD0307C}</a:tableStyleId>
              </a:tblPr>
              <a:tblGrid>
                <a:gridCol w="674987">
                  <a:extLst>
                    <a:ext uri="{9D8B030D-6E8A-4147-A177-3AD203B41FA5}">
                      <a16:colId xmlns:a16="http://schemas.microsoft.com/office/drawing/2014/main" val="20000"/>
                    </a:ext>
                  </a:extLst>
                </a:gridCol>
                <a:gridCol w="3140914">
                  <a:extLst>
                    <a:ext uri="{9D8B030D-6E8A-4147-A177-3AD203B41FA5}">
                      <a16:colId xmlns:a16="http://schemas.microsoft.com/office/drawing/2014/main" val="20001"/>
                    </a:ext>
                  </a:extLst>
                </a:gridCol>
              </a:tblGrid>
              <a:tr h="370840">
                <a:tc>
                  <a:txBody>
                    <a:bodyPr/>
                    <a:lstStyle/>
                    <a:p>
                      <a:endParaRPr sz="2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250190">
                        <a:lnSpc>
                          <a:spcPct val="100000"/>
                        </a:lnSpc>
                        <a:spcBef>
                          <a:spcPts val="210"/>
                        </a:spcBef>
                      </a:pPr>
                      <a:r>
                        <a:rPr sz="1800" b="1" spc="-5" dirty="0">
                          <a:solidFill>
                            <a:srgbClr val="FFFFFF"/>
                          </a:solidFill>
                          <a:latin typeface="Calibri"/>
                          <a:cs typeface="Calibri"/>
                        </a:rPr>
                        <a:t>Intra-carrier </a:t>
                      </a:r>
                      <a:r>
                        <a:rPr sz="1800" b="1" spc="20" dirty="0">
                          <a:solidFill>
                            <a:srgbClr val="FFFFFF"/>
                          </a:solidFill>
                          <a:latin typeface="Calibri"/>
                          <a:cs typeface="Calibri"/>
                        </a:rPr>
                        <a:t>handoff</a:t>
                      </a:r>
                      <a:r>
                        <a:rPr sz="1800" b="1" spc="-155" dirty="0">
                          <a:solidFill>
                            <a:srgbClr val="FFFFFF"/>
                          </a:solidFill>
                          <a:latin typeface="Calibri"/>
                          <a:cs typeface="Calibri"/>
                        </a:rPr>
                        <a:t> </a:t>
                      </a:r>
                      <a:r>
                        <a:rPr sz="1800" b="1" spc="-10" dirty="0">
                          <a:solidFill>
                            <a:srgbClr val="FFFFFF"/>
                          </a:solidFill>
                          <a:latin typeface="Calibri"/>
                          <a:cs typeface="Calibri"/>
                        </a:rPr>
                        <a:t>profile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640080">
                <a:tc>
                  <a:txBody>
                    <a:bodyPr/>
                    <a:lstStyle/>
                    <a:p>
                      <a:pPr marL="111125">
                        <a:lnSpc>
                          <a:spcPct val="100000"/>
                        </a:lnSpc>
                        <a:spcBef>
                          <a:spcPts val="110"/>
                        </a:spcBef>
                      </a:pPr>
                      <a:r>
                        <a:rPr sz="1800" b="1" spc="-20" dirty="0">
                          <a:latin typeface="Calibri"/>
                          <a:cs typeface="Calibri"/>
                        </a:rPr>
                        <a:t>T-4G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marL="250190" marR="236220" indent="139700">
                        <a:lnSpc>
                          <a:spcPts val="2100"/>
                        </a:lnSpc>
                        <a:spcBef>
                          <a:spcPts val="229"/>
                        </a:spcBef>
                      </a:pPr>
                      <a:r>
                        <a:rPr sz="1800" spc="-30" dirty="0">
                          <a:latin typeface="Calibri"/>
                          <a:cs typeface="Calibri"/>
                        </a:rPr>
                        <a:t>Handoff </a:t>
                      </a:r>
                      <a:r>
                        <a:rPr sz="1800" spc="-5" dirty="0">
                          <a:latin typeface="Calibri"/>
                          <a:cs typeface="Calibri"/>
                        </a:rPr>
                        <a:t>to </a:t>
                      </a:r>
                      <a:r>
                        <a:rPr sz="1800" spc="-10" dirty="0">
                          <a:latin typeface="Calibri"/>
                          <a:cs typeface="Calibri"/>
                        </a:rPr>
                        <a:t>3G if RSS</a:t>
                      </a:r>
                      <a:r>
                        <a:rPr sz="1800" spc="-15" baseline="-13888" dirty="0">
                          <a:latin typeface="Calibri"/>
                          <a:cs typeface="Calibri"/>
                        </a:rPr>
                        <a:t>T-4G</a:t>
                      </a:r>
                      <a:r>
                        <a:rPr sz="1800" spc="-10" dirty="0">
                          <a:latin typeface="Calibri"/>
                          <a:cs typeface="Calibri"/>
                        </a:rPr>
                        <a:t>&lt;-  </a:t>
                      </a:r>
                      <a:r>
                        <a:rPr sz="1800" spc="-25" dirty="0">
                          <a:latin typeface="Calibri"/>
                          <a:cs typeface="Calibri"/>
                        </a:rPr>
                        <a:t>120dm, </a:t>
                      </a:r>
                      <a:r>
                        <a:rPr sz="1800" spc="-5" dirty="0">
                          <a:latin typeface="Calibri"/>
                          <a:cs typeface="Calibri"/>
                        </a:rPr>
                        <a:t>and</a:t>
                      </a:r>
                      <a:r>
                        <a:rPr sz="1800" spc="185" dirty="0">
                          <a:latin typeface="Calibri"/>
                          <a:cs typeface="Calibri"/>
                        </a:rPr>
                        <a:t> </a:t>
                      </a:r>
                      <a:r>
                        <a:rPr sz="1800" spc="-10" dirty="0">
                          <a:latin typeface="Calibri"/>
                          <a:cs typeface="Calibri"/>
                        </a:rPr>
                        <a:t>RSS</a:t>
                      </a:r>
                      <a:r>
                        <a:rPr sz="1800" spc="-15" baseline="-13888" dirty="0">
                          <a:latin typeface="Calibri"/>
                          <a:cs typeface="Calibri"/>
                        </a:rPr>
                        <a:t>T-3G</a:t>
                      </a:r>
                      <a:r>
                        <a:rPr sz="1800" spc="-10" dirty="0">
                          <a:latin typeface="Calibri"/>
                          <a:cs typeface="Calibri"/>
                        </a:rPr>
                        <a:t>&gt;-90dBm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1"/>
                  </a:ext>
                </a:extLst>
              </a:tr>
            </a:tbl>
          </a:graphicData>
        </a:graphic>
      </p:graphicFrame>
      <p:graphicFrame>
        <p:nvGraphicFramePr>
          <p:cNvPr id="27" name="object 27"/>
          <p:cNvGraphicFramePr>
            <a:graphicFrameLocks noGrp="1"/>
          </p:cNvGraphicFramePr>
          <p:nvPr/>
        </p:nvGraphicFramePr>
        <p:xfrm>
          <a:off x="6831571" y="5465622"/>
          <a:ext cx="2119040" cy="1112520"/>
        </p:xfrm>
        <a:graphic>
          <a:graphicData uri="http://schemas.openxmlformats.org/drawingml/2006/table">
            <a:tbl>
              <a:tblPr firstRow="1" bandRow="1">
                <a:tableStyleId>{2D5ABB26-0587-4C30-8999-92F81FD0307C}</a:tableStyleId>
              </a:tblPr>
              <a:tblGrid>
                <a:gridCol w="882132">
                  <a:extLst>
                    <a:ext uri="{9D8B030D-6E8A-4147-A177-3AD203B41FA5}">
                      <a16:colId xmlns:a16="http://schemas.microsoft.com/office/drawing/2014/main" val="20000"/>
                    </a:ext>
                  </a:extLst>
                </a:gridCol>
                <a:gridCol w="1236908">
                  <a:extLst>
                    <a:ext uri="{9D8B030D-6E8A-4147-A177-3AD203B41FA5}">
                      <a16:colId xmlns:a16="http://schemas.microsoft.com/office/drawing/2014/main" val="20001"/>
                    </a:ext>
                  </a:extLst>
                </a:gridCol>
              </a:tblGrid>
              <a:tr h="370840">
                <a:tc>
                  <a:txBody>
                    <a:bodyPr/>
                    <a:lstStyle/>
                    <a:p>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R="9525" algn="ctr">
                        <a:lnSpc>
                          <a:spcPct val="100000"/>
                        </a:lnSpc>
                        <a:spcBef>
                          <a:spcPts val="209"/>
                        </a:spcBef>
                      </a:pPr>
                      <a:r>
                        <a:rPr sz="1800" b="1" spc="10" dirty="0">
                          <a:solidFill>
                            <a:srgbClr val="FFFFFF"/>
                          </a:solidFill>
                          <a:latin typeface="Calibri"/>
                          <a:cs typeface="Calibri"/>
                        </a:rPr>
                        <a:t>RSS</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70840">
                <a:tc>
                  <a:txBody>
                    <a:bodyPr/>
                    <a:lstStyle/>
                    <a:p>
                      <a:pPr marL="212090">
                        <a:lnSpc>
                          <a:spcPct val="100000"/>
                        </a:lnSpc>
                        <a:spcBef>
                          <a:spcPts val="110"/>
                        </a:spcBef>
                      </a:pPr>
                      <a:r>
                        <a:rPr sz="1800" b="1" spc="-20" dirty="0">
                          <a:latin typeface="Calibri"/>
                          <a:cs typeface="Calibri"/>
                        </a:rPr>
                        <a:t>T-4G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tc>
                  <a:txBody>
                    <a:bodyPr/>
                    <a:lstStyle/>
                    <a:p>
                      <a:pPr algn="ctr">
                        <a:lnSpc>
                          <a:spcPct val="100000"/>
                        </a:lnSpc>
                        <a:spcBef>
                          <a:spcPts val="110"/>
                        </a:spcBef>
                      </a:pPr>
                      <a:r>
                        <a:rPr sz="1800" spc="-5" dirty="0">
                          <a:latin typeface="Calibri"/>
                          <a:cs typeface="Calibri"/>
                        </a:rPr>
                        <a:t>-123dBm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1"/>
                  </a:ext>
                </a:extLst>
              </a:tr>
              <a:tr h="370840">
                <a:tc>
                  <a:txBody>
                    <a:bodyPr/>
                    <a:lstStyle/>
                    <a:p>
                      <a:pPr marL="212090">
                        <a:lnSpc>
                          <a:spcPct val="100000"/>
                        </a:lnSpc>
                        <a:spcBef>
                          <a:spcPts val="209"/>
                        </a:spcBef>
                      </a:pPr>
                      <a:r>
                        <a:rPr sz="1800" b="1" spc="-20" dirty="0">
                          <a:latin typeface="Calibri"/>
                          <a:cs typeface="Calibri"/>
                        </a:rPr>
                        <a:t>T-3G</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6350" algn="ctr">
                        <a:lnSpc>
                          <a:spcPct val="100000"/>
                        </a:lnSpc>
                        <a:spcBef>
                          <a:spcPts val="209"/>
                        </a:spcBef>
                      </a:pPr>
                      <a:r>
                        <a:rPr sz="1800" spc="-5" dirty="0">
                          <a:latin typeface="Calibri"/>
                          <a:cs typeface="Calibri"/>
                        </a:rPr>
                        <a:t>-85dBm</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bl>
          </a:graphicData>
        </a:graphic>
      </p:graphicFrame>
      <p:sp>
        <p:nvSpPr>
          <p:cNvPr id="28" name="object 28"/>
          <p:cNvSpPr/>
          <p:nvPr/>
        </p:nvSpPr>
        <p:spPr>
          <a:xfrm>
            <a:off x="5035549" y="37528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A6A6A6"/>
            </a:solidFill>
          </a:ln>
        </p:spPr>
        <p:txBody>
          <a:bodyPr wrap="square" lIns="0" tIns="0" rIns="0" bIns="0" rtlCol="0"/>
          <a:lstStyle/>
          <a:p>
            <a:endParaRPr/>
          </a:p>
        </p:txBody>
      </p:sp>
      <p:sp>
        <p:nvSpPr>
          <p:cNvPr id="29" name="object 29"/>
          <p:cNvSpPr/>
          <p:nvPr/>
        </p:nvSpPr>
        <p:spPr>
          <a:xfrm>
            <a:off x="5226051" y="3752850"/>
            <a:ext cx="4445" cy="583565"/>
          </a:xfrm>
          <a:custGeom>
            <a:avLst/>
            <a:gdLst/>
            <a:ahLst/>
            <a:cxnLst/>
            <a:rect l="l" t="t" r="r" b="b"/>
            <a:pathLst>
              <a:path w="4445" h="583564">
                <a:moveTo>
                  <a:pt x="4278" y="0"/>
                </a:moveTo>
                <a:lnTo>
                  <a:pt x="0" y="583264"/>
                </a:lnTo>
              </a:path>
            </a:pathLst>
          </a:custGeom>
          <a:ln w="63500">
            <a:solidFill>
              <a:srgbClr val="A6A6A6"/>
            </a:solidFill>
          </a:ln>
        </p:spPr>
        <p:txBody>
          <a:bodyPr wrap="square" lIns="0" tIns="0" rIns="0" bIns="0" rtlCol="0"/>
          <a:lstStyle/>
          <a:p>
            <a:endParaRPr/>
          </a:p>
        </p:txBody>
      </p:sp>
      <p:sp>
        <p:nvSpPr>
          <p:cNvPr id="30" name="object 30"/>
          <p:cNvSpPr/>
          <p:nvPr/>
        </p:nvSpPr>
        <p:spPr>
          <a:xfrm>
            <a:off x="5340350" y="4248150"/>
            <a:ext cx="0" cy="83820"/>
          </a:xfrm>
          <a:custGeom>
            <a:avLst/>
            <a:gdLst/>
            <a:ahLst/>
            <a:cxnLst/>
            <a:rect l="l" t="t" r="r" b="b"/>
            <a:pathLst>
              <a:path h="83820">
                <a:moveTo>
                  <a:pt x="0" y="0"/>
                </a:moveTo>
                <a:lnTo>
                  <a:pt x="1" y="83324"/>
                </a:lnTo>
              </a:path>
            </a:pathLst>
          </a:custGeom>
          <a:ln w="63500">
            <a:solidFill>
              <a:srgbClr val="A6A6A6"/>
            </a:solidFill>
          </a:ln>
        </p:spPr>
        <p:txBody>
          <a:bodyPr wrap="square" lIns="0" tIns="0" rIns="0" bIns="0" rtlCol="0"/>
          <a:lstStyle/>
          <a:p>
            <a:endParaRPr/>
          </a:p>
        </p:txBody>
      </p:sp>
      <p:sp>
        <p:nvSpPr>
          <p:cNvPr id="31" name="object 31"/>
          <p:cNvSpPr/>
          <p:nvPr/>
        </p:nvSpPr>
        <p:spPr>
          <a:xfrm>
            <a:off x="2095500" y="5178323"/>
            <a:ext cx="2844800" cy="765810"/>
          </a:xfrm>
          <a:custGeom>
            <a:avLst/>
            <a:gdLst/>
            <a:ahLst/>
            <a:cxnLst/>
            <a:rect l="l" t="t" r="r" b="b"/>
            <a:pathLst>
              <a:path w="2844800" h="765810">
                <a:moveTo>
                  <a:pt x="2741079" y="142976"/>
                </a:moveTo>
                <a:lnTo>
                  <a:pt x="103720" y="142976"/>
                </a:lnTo>
                <a:lnTo>
                  <a:pt x="63345" y="151126"/>
                </a:lnTo>
                <a:lnTo>
                  <a:pt x="30376" y="173353"/>
                </a:lnTo>
                <a:lnTo>
                  <a:pt x="8150" y="206322"/>
                </a:lnTo>
                <a:lnTo>
                  <a:pt x="0" y="246697"/>
                </a:lnTo>
                <a:lnTo>
                  <a:pt x="0" y="661558"/>
                </a:lnTo>
                <a:lnTo>
                  <a:pt x="8150" y="701930"/>
                </a:lnTo>
                <a:lnTo>
                  <a:pt x="30376" y="734898"/>
                </a:lnTo>
                <a:lnTo>
                  <a:pt x="63345" y="757125"/>
                </a:lnTo>
                <a:lnTo>
                  <a:pt x="103720" y="765276"/>
                </a:lnTo>
                <a:lnTo>
                  <a:pt x="2741079" y="765276"/>
                </a:lnTo>
                <a:lnTo>
                  <a:pt x="2781454" y="757125"/>
                </a:lnTo>
                <a:lnTo>
                  <a:pt x="2814423" y="734898"/>
                </a:lnTo>
                <a:lnTo>
                  <a:pt x="2836649" y="701930"/>
                </a:lnTo>
                <a:lnTo>
                  <a:pt x="2844800" y="661558"/>
                </a:lnTo>
                <a:lnTo>
                  <a:pt x="2844800" y="246697"/>
                </a:lnTo>
                <a:lnTo>
                  <a:pt x="2836649" y="206322"/>
                </a:lnTo>
                <a:lnTo>
                  <a:pt x="2814423" y="173353"/>
                </a:lnTo>
                <a:lnTo>
                  <a:pt x="2781454" y="151126"/>
                </a:lnTo>
                <a:lnTo>
                  <a:pt x="2741079" y="142976"/>
                </a:lnTo>
                <a:close/>
              </a:path>
              <a:path w="2844800" h="765810">
                <a:moveTo>
                  <a:pt x="2413673" y="0"/>
                </a:moveTo>
                <a:lnTo>
                  <a:pt x="1659470" y="142976"/>
                </a:lnTo>
                <a:lnTo>
                  <a:pt x="2370670" y="142976"/>
                </a:lnTo>
                <a:lnTo>
                  <a:pt x="2413673" y="0"/>
                </a:lnTo>
                <a:close/>
              </a:path>
            </a:pathLst>
          </a:custGeom>
          <a:solidFill>
            <a:srgbClr val="0070C0"/>
          </a:solidFill>
        </p:spPr>
        <p:txBody>
          <a:bodyPr wrap="square" lIns="0" tIns="0" rIns="0" bIns="0" rtlCol="0"/>
          <a:lstStyle/>
          <a:p>
            <a:endParaRPr/>
          </a:p>
        </p:txBody>
      </p:sp>
      <p:sp>
        <p:nvSpPr>
          <p:cNvPr id="32" name="object 32"/>
          <p:cNvSpPr txBox="1"/>
          <p:nvPr/>
        </p:nvSpPr>
        <p:spPr>
          <a:xfrm>
            <a:off x="2721876" y="5238285"/>
            <a:ext cx="1574800" cy="755650"/>
          </a:xfrm>
          <a:prstGeom prst="rect">
            <a:avLst/>
          </a:prstGeom>
        </p:spPr>
        <p:txBody>
          <a:bodyPr vert="horz" wrap="square" lIns="0" tIns="0" rIns="0" bIns="0" rtlCol="0">
            <a:spAutoFit/>
          </a:bodyPr>
          <a:lstStyle/>
          <a:p>
            <a:pPr marL="12700" marR="5080" indent="25400">
              <a:lnSpc>
                <a:spcPct val="100699"/>
              </a:lnSpc>
            </a:pPr>
            <a:r>
              <a:rPr sz="2400" dirty="0">
                <a:solidFill>
                  <a:srgbClr val="FFFFFF"/>
                </a:solidFill>
                <a:latin typeface="Calibri"/>
                <a:cs typeface="Calibri"/>
              </a:rPr>
              <a:t>T-Mobile</a:t>
            </a:r>
            <a:r>
              <a:rPr sz="2400" spc="-300" dirty="0">
                <a:solidFill>
                  <a:srgbClr val="FFFFFF"/>
                </a:solidFill>
                <a:latin typeface="Calibri"/>
                <a:cs typeface="Calibri"/>
              </a:rPr>
              <a:t> </a:t>
            </a:r>
            <a:r>
              <a:rPr sz="2400" spc="-10" dirty="0">
                <a:solidFill>
                  <a:srgbClr val="FFFFFF"/>
                </a:solidFill>
                <a:latin typeface="Calibri"/>
                <a:cs typeface="Calibri"/>
              </a:rPr>
              <a:t>4G  </a:t>
            </a:r>
            <a:r>
              <a:rPr sz="2400" spc="35" dirty="0">
                <a:solidFill>
                  <a:srgbClr val="FFFFFF"/>
                </a:solidFill>
                <a:latin typeface="Calibri"/>
                <a:cs typeface="Calibri"/>
              </a:rPr>
              <a:t>un</a:t>
            </a:r>
            <a:r>
              <a:rPr sz="2400" spc="-40" dirty="0">
                <a:solidFill>
                  <a:srgbClr val="FFFFFF"/>
                </a:solidFill>
                <a:latin typeface="Calibri"/>
                <a:cs typeface="Calibri"/>
              </a:rPr>
              <a:t>r</a:t>
            </a:r>
            <a:r>
              <a:rPr sz="2400" spc="5" dirty="0">
                <a:solidFill>
                  <a:srgbClr val="FFFFFF"/>
                </a:solidFill>
                <a:latin typeface="Calibri"/>
                <a:cs typeface="Calibri"/>
              </a:rPr>
              <a:t>e</a:t>
            </a:r>
            <a:r>
              <a:rPr sz="2400" spc="-50" dirty="0">
                <a:solidFill>
                  <a:srgbClr val="FFFFFF"/>
                </a:solidFill>
                <a:latin typeface="Calibri"/>
                <a:cs typeface="Calibri"/>
              </a:rPr>
              <a:t>a</a:t>
            </a:r>
            <a:r>
              <a:rPr sz="2400" spc="-15" dirty="0">
                <a:solidFill>
                  <a:srgbClr val="FFFFFF"/>
                </a:solidFill>
                <a:latin typeface="Calibri"/>
                <a:cs typeface="Calibri"/>
              </a:rPr>
              <a:t>c</a:t>
            </a:r>
            <a:r>
              <a:rPr sz="2400" spc="35" dirty="0">
                <a:solidFill>
                  <a:srgbClr val="FFFFFF"/>
                </a:solidFill>
                <a:latin typeface="Calibri"/>
                <a:cs typeface="Calibri"/>
              </a:rPr>
              <a:t>h</a:t>
            </a:r>
            <a:r>
              <a:rPr sz="2400" spc="-50" dirty="0">
                <a:solidFill>
                  <a:srgbClr val="FFFFFF"/>
                </a:solidFill>
                <a:latin typeface="Calibri"/>
                <a:cs typeface="Calibri"/>
              </a:rPr>
              <a:t>a</a:t>
            </a:r>
            <a:r>
              <a:rPr sz="2400" spc="35" dirty="0">
                <a:solidFill>
                  <a:srgbClr val="FFFFFF"/>
                </a:solidFill>
                <a:latin typeface="Calibri"/>
                <a:cs typeface="Calibri"/>
              </a:rPr>
              <a:t>b</a:t>
            </a:r>
            <a:r>
              <a:rPr sz="2400" spc="45" dirty="0">
                <a:solidFill>
                  <a:srgbClr val="FFFFFF"/>
                </a:solidFill>
                <a:latin typeface="Calibri"/>
                <a:cs typeface="Calibri"/>
              </a:rPr>
              <a:t>l</a:t>
            </a:r>
            <a:r>
              <a:rPr sz="2400" dirty="0">
                <a:solidFill>
                  <a:srgbClr val="FFFFFF"/>
                </a:solidFill>
                <a:latin typeface="Calibri"/>
                <a:cs typeface="Calibri"/>
              </a:rPr>
              <a:t>e</a:t>
            </a:r>
            <a:endParaRPr sz="2400">
              <a:latin typeface="Calibri"/>
              <a:cs typeface="Calibri"/>
            </a:endParaRPr>
          </a:p>
        </p:txBody>
      </p:sp>
      <p:sp>
        <p:nvSpPr>
          <p:cNvPr id="33" name="object 33"/>
          <p:cNvSpPr txBox="1"/>
          <p:nvPr/>
        </p:nvSpPr>
        <p:spPr>
          <a:xfrm>
            <a:off x="9065209" y="5910174"/>
            <a:ext cx="1926589" cy="292100"/>
          </a:xfrm>
          <a:prstGeom prst="rect">
            <a:avLst/>
          </a:prstGeom>
        </p:spPr>
        <p:txBody>
          <a:bodyPr vert="horz" wrap="square" lIns="0" tIns="0" rIns="0" bIns="0" rtlCol="0">
            <a:spAutoFit/>
          </a:bodyPr>
          <a:lstStyle/>
          <a:p>
            <a:pPr marL="12700">
              <a:lnSpc>
                <a:spcPct val="100000"/>
              </a:lnSpc>
            </a:pPr>
            <a:r>
              <a:rPr sz="1800" b="1" spc="65" dirty="0">
                <a:solidFill>
                  <a:srgbClr val="FF0000"/>
                </a:solidFill>
                <a:latin typeface="Calibri"/>
                <a:cs typeface="Calibri"/>
              </a:rPr>
              <a:t>T-4G</a:t>
            </a:r>
            <a:r>
              <a:rPr sz="1800" spc="65" dirty="0">
                <a:solidFill>
                  <a:srgbClr val="FF0000"/>
                </a:solidFill>
                <a:latin typeface="Arial"/>
                <a:cs typeface="Arial"/>
              </a:rPr>
              <a:t>à</a:t>
            </a:r>
            <a:r>
              <a:rPr sz="1800" b="1" spc="65" dirty="0">
                <a:solidFill>
                  <a:srgbClr val="FF0000"/>
                </a:solidFill>
                <a:latin typeface="Calibri"/>
                <a:cs typeface="Calibri"/>
              </a:rPr>
              <a:t>T-3G</a:t>
            </a:r>
            <a:r>
              <a:rPr sz="1800" b="1" spc="-204" dirty="0">
                <a:solidFill>
                  <a:srgbClr val="FF0000"/>
                </a:solidFill>
                <a:latin typeface="Calibri"/>
                <a:cs typeface="Calibri"/>
              </a:rPr>
              <a:t> </a:t>
            </a:r>
            <a:r>
              <a:rPr sz="1800" b="1" spc="20" dirty="0">
                <a:solidFill>
                  <a:srgbClr val="FF0000"/>
                </a:solidFill>
                <a:latin typeface="Calibri"/>
                <a:cs typeface="Calibri"/>
              </a:rPr>
              <a:t>handoff</a:t>
            </a:r>
            <a:endParaRPr sz="1800">
              <a:latin typeface="Calibri"/>
              <a:cs typeface="Calibri"/>
            </a:endParaRPr>
          </a:p>
        </p:txBody>
      </p:sp>
      <p:sp>
        <p:nvSpPr>
          <p:cNvPr id="34" name="object 34"/>
          <p:cNvSpPr/>
          <p:nvPr/>
        </p:nvSpPr>
        <p:spPr>
          <a:xfrm>
            <a:off x="3987800" y="4343400"/>
            <a:ext cx="863600" cy="863600"/>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A6A6A6"/>
          </a:solidFill>
        </p:spPr>
        <p:txBody>
          <a:bodyPr wrap="square" lIns="0" tIns="0" rIns="0" bIns="0" rtlCol="0"/>
          <a:lstStyle/>
          <a:p>
            <a:endParaRPr/>
          </a:p>
        </p:txBody>
      </p:sp>
      <p:sp>
        <p:nvSpPr>
          <p:cNvPr id="36" name="object 36"/>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7030A0"/>
          </a:solidFill>
        </p:spPr>
        <p:txBody>
          <a:bodyPr wrap="square" lIns="0" tIns="0" rIns="0" bIns="0" rtlCol="0"/>
          <a:lstStyle/>
          <a:p>
            <a:endParaRPr/>
          </a:p>
        </p:txBody>
      </p:sp>
      <p:sp>
        <p:nvSpPr>
          <p:cNvPr id="37" name="object 37"/>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A6A6A6"/>
          </a:solidFill>
        </p:spPr>
        <p:txBody>
          <a:bodyPr wrap="square" lIns="0" tIns="0" rIns="0" bIns="0" rtlCol="0"/>
          <a:lstStyle/>
          <a:p>
            <a:endParaRPr/>
          </a:p>
        </p:txBody>
      </p:sp>
      <p:sp>
        <p:nvSpPr>
          <p:cNvPr id="38" name="object 38"/>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9" name="object 39"/>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40" name="object 40"/>
          <p:cNvSpPr txBox="1"/>
          <p:nvPr/>
        </p:nvSpPr>
        <p:spPr>
          <a:xfrm>
            <a:off x="278381" y="6174058"/>
            <a:ext cx="889000" cy="584200"/>
          </a:xfrm>
          <a:prstGeom prst="rect">
            <a:avLst/>
          </a:prstGeom>
        </p:spPr>
        <p:txBody>
          <a:bodyPr vert="horz" wrap="square" lIns="0" tIns="0" rIns="0" bIns="0" rtlCol="0">
            <a:spAutoFit/>
          </a:bodyPr>
          <a:lstStyle/>
          <a:p>
            <a:pPr marR="5080" algn="ctr">
              <a:lnSpc>
                <a:spcPts val="2060"/>
              </a:lnSpc>
            </a:pPr>
            <a:r>
              <a:rPr sz="2000" spc="5" dirty="0">
                <a:solidFill>
                  <a:srgbClr val="FFFFFF"/>
                </a:solidFill>
                <a:latin typeface="Calibri"/>
                <a:cs typeface="Calibri"/>
              </a:rPr>
              <a:t>Active</a:t>
            </a:r>
            <a:endParaRPr sz="2000">
              <a:latin typeface="Calibri"/>
              <a:cs typeface="Calibri"/>
            </a:endParaRPr>
          </a:p>
          <a:p>
            <a:pPr algn="ctr">
              <a:lnSpc>
                <a:spcPct val="100000"/>
              </a:lnSpc>
            </a:pPr>
            <a:r>
              <a:rPr sz="2000" spc="25" dirty="0">
                <a:solidFill>
                  <a:srgbClr val="FFFFFF"/>
                </a:solidFill>
                <a:latin typeface="Calibri"/>
                <a:cs typeface="Calibri"/>
              </a:rPr>
              <a:t>monitor</a:t>
            </a:r>
            <a:endParaRPr sz="2000">
              <a:latin typeface="Calibri"/>
              <a:cs typeface="Calibri"/>
            </a:endParaRPr>
          </a:p>
        </p:txBody>
      </p:sp>
      <p:sp>
        <p:nvSpPr>
          <p:cNvPr id="41" name="object 41"/>
          <p:cNvSpPr txBox="1"/>
          <p:nvPr/>
        </p:nvSpPr>
        <p:spPr>
          <a:xfrm>
            <a:off x="1701634" y="6171517"/>
            <a:ext cx="1101090" cy="533400"/>
          </a:xfrm>
          <a:prstGeom prst="rect">
            <a:avLst/>
          </a:prstGeom>
        </p:spPr>
        <p:txBody>
          <a:bodyPr vert="horz" wrap="square" lIns="0" tIns="7620" rIns="0" bIns="0" rtlCol="0">
            <a:spAutoFit/>
          </a:bodyPr>
          <a:lstStyle/>
          <a:p>
            <a:pPr marL="76200" marR="5080" indent="-63500">
              <a:lnSpc>
                <a:spcPts val="2000"/>
              </a:lnSpc>
              <a:spcBef>
                <a:spcPts val="60"/>
              </a:spcBef>
            </a:pPr>
            <a:r>
              <a:rPr sz="2000" spc="-5" dirty="0">
                <a:solidFill>
                  <a:srgbClr val="FFFFFF"/>
                </a:solidFill>
                <a:latin typeface="Calibri"/>
                <a:cs typeface="Calibri"/>
              </a:rPr>
              <a:t>I</a:t>
            </a:r>
            <a:r>
              <a:rPr sz="2000" spc="45" dirty="0">
                <a:solidFill>
                  <a:srgbClr val="FFFFFF"/>
                </a:solidFill>
                <a:latin typeface="Calibri"/>
                <a:cs typeface="Calibri"/>
              </a:rPr>
              <a:t>n</a:t>
            </a:r>
            <a:r>
              <a:rPr sz="2000" spc="30" dirty="0">
                <a:solidFill>
                  <a:srgbClr val="FFFFFF"/>
                </a:solidFill>
                <a:latin typeface="Calibri"/>
                <a:cs typeface="Calibri"/>
              </a:rPr>
              <a:t>t</a:t>
            </a:r>
            <a:r>
              <a:rPr sz="2000" dirty="0">
                <a:solidFill>
                  <a:srgbClr val="FFFFFF"/>
                </a:solidFill>
                <a:latin typeface="Calibri"/>
                <a:cs typeface="Calibri"/>
              </a:rPr>
              <a:t>e</a:t>
            </a:r>
            <a:r>
              <a:rPr sz="2000" spc="40" dirty="0">
                <a:solidFill>
                  <a:srgbClr val="FFFFFF"/>
                </a:solidFill>
                <a:latin typeface="Calibri"/>
                <a:cs typeface="Calibri"/>
              </a:rPr>
              <a:t>lli</a:t>
            </a:r>
            <a:r>
              <a:rPr sz="2000" spc="-45" dirty="0">
                <a:solidFill>
                  <a:srgbClr val="FFFFFF"/>
                </a:solidFill>
                <a:latin typeface="Calibri"/>
                <a:cs typeface="Calibri"/>
              </a:rPr>
              <a:t>g</a:t>
            </a:r>
            <a:r>
              <a:rPr sz="2000" dirty="0">
                <a:solidFill>
                  <a:srgbClr val="FFFFFF"/>
                </a:solidFill>
                <a:latin typeface="Calibri"/>
                <a:cs typeface="Calibri"/>
              </a:rPr>
              <a:t>e</a:t>
            </a:r>
            <a:r>
              <a:rPr sz="2000" spc="45" dirty="0">
                <a:solidFill>
                  <a:srgbClr val="FFFFFF"/>
                </a:solidFill>
                <a:latin typeface="Calibri"/>
                <a:cs typeface="Calibri"/>
              </a:rPr>
              <a:t>n</a:t>
            </a:r>
            <a:r>
              <a:rPr sz="2000" dirty="0">
                <a:solidFill>
                  <a:srgbClr val="FFFFFF"/>
                </a:solidFill>
                <a:latin typeface="Calibri"/>
                <a:cs typeface="Calibri"/>
              </a:rPr>
              <a:t>t  </a:t>
            </a:r>
            <a:r>
              <a:rPr sz="2000" spc="10" dirty="0">
                <a:solidFill>
                  <a:srgbClr val="FFFFFF"/>
                </a:solidFill>
                <a:latin typeface="Calibri"/>
                <a:cs typeface="Calibri"/>
              </a:rPr>
              <a:t>selection</a:t>
            </a:r>
            <a:endParaRPr sz="2000">
              <a:latin typeface="Calibri"/>
              <a:cs typeface="Calibri"/>
            </a:endParaRPr>
          </a:p>
        </p:txBody>
      </p:sp>
      <p:sp>
        <p:nvSpPr>
          <p:cNvPr id="42" name="object 42"/>
          <p:cNvSpPr txBox="1"/>
          <p:nvPr/>
        </p:nvSpPr>
        <p:spPr>
          <a:xfrm>
            <a:off x="3440823" y="6174058"/>
            <a:ext cx="692785" cy="584200"/>
          </a:xfrm>
          <a:prstGeom prst="rect">
            <a:avLst/>
          </a:prstGeom>
        </p:spPr>
        <p:txBody>
          <a:bodyPr vert="horz" wrap="square" lIns="0" tIns="0" rIns="0" bIns="0" rtlCol="0">
            <a:spAutoFit/>
          </a:bodyPr>
          <a:lstStyle/>
          <a:p>
            <a:pPr marL="12700" indent="25400">
              <a:lnSpc>
                <a:spcPts val="2060"/>
              </a:lnSpc>
            </a:pPr>
            <a:r>
              <a:rPr sz="2000" spc="-10" dirty="0">
                <a:solidFill>
                  <a:srgbClr val="FFFFFF"/>
                </a:solidFill>
                <a:latin typeface="Calibri"/>
                <a:cs typeface="Calibri"/>
              </a:rPr>
              <a:t>Direct</a:t>
            </a:r>
            <a:endParaRPr sz="2000">
              <a:latin typeface="Calibri"/>
              <a:cs typeface="Calibri"/>
            </a:endParaRPr>
          </a:p>
          <a:p>
            <a:pPr marL="12700">
              <a:lnSpc>
                <a:spcPct val="100000"/>
              </a:lnSpc>
            </a:pP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43" name="object 43"/>
          <p:cNvSpPr txBox="1"/>
          <p:nvPr/>
        </p:nvSpPr>
        <p:spPr>
          <a:xfrm>
            <a:off x="9065209" y="6214466"/>
            <a:ext cx="1890395" cy="254000"/>
          </a:xfrm>
          <a:prstGeom prst="rect">
            <a:avLst/>
          </a:prstGeom>
        </p:spPr>
        <p:txBody>
          <a:bodyPr vert="horz" wrap="square" lIns="0" tIns="0" rIns="0" bIns="0" rtlCol="0">
            <a:spAutoFit/>
          </a:bodyPr>
          <a:lstStyle/>
          <a:p>
            <a:pPr marL="12700">
              <a:lnSpc>
                <a:spcPts val="1864"/>
              </a:lnSpc>
            </a:pPr>
            <a:r>
              <a:rPr sz="1800" b="1" spc="-10" dirty="0">
                <a:solidFill>
                  <a:srgbClr val="FF0000"/>
                </a:solidFill>
                <a:latin typeface="Calibri"/>
                <a:cs typeface="Calibri"/>
              </a:rPr>
              <a:t>would </a:t>
            </a:r>
            <a:r>
              <a:rPr sz="1800" b="1" spc="15" dirty="0">
                <a:solidFill>
                  <a:srgbClr val="FF0000"/>
                </a:solidFill>
                <a:latin typeface="Calibri"/>
                <a:cs typeface="Calibri"/>
              </a:rPr>
              <a:t>be</a:t>
            </a:r>
            <a:r>
              <a:rPr sz="1800" b="1" spc="-160" dirty="0">
                <a:solidFill>
                  <a:srgbClr val="FF0000"/>
                </a:solidFill>
                <a:latin typeface="Calibri"/>
                <a:cs typeface="Calibri"/>
              </a:rPr>
              <a:t> </a:t>
            </a:r>
            <a:r>
              <a:rPr sz="1800" b="1" spc="-5" dirty="0">
                <a:solidFill>
                  <a:srgbClr val="FF0000"/>
                </a:solidFill>
                <a:latin typeface="Calibri"/>
                <a:cs typeface="Calibri"/>
              </a:rPr>
              <a:t>triggered!</a:t>
            </a:r>
            <a:endParaRPr sz="1800">
              <a:latin typeface="Calibri"/>
              <a:cs typeface="Calibri"/>
            </a:endParaRPr>
          </a:p>
        </p:txBody>
      </p:sp>
      <p:sp>
        <p:nvSpPr>
          <p:cNvPr id="44" name="object 44"/>
          <p:cNvSpPr txBox="1"/>
          <p:nvPr/>
        </p:nvSpPr>
        <p:spPr>
          <a:xfrm>
            <a:off x="11102340" y="6489404"/>
            <a:ext cx="177800" cy="177800"/>
          </a:xfrm>
          <a:prstGeom prst="rect">
            <a:avLst/>
          </a:prstGeom>
        </p:spPr>
        <p:txBody>
          <a:bodyPr vert="horz" wrap="square" lIns="0" tIns="0" rIns="0" bIns="0" rtlCol="0">
            <a:spAutoFit/>
          </a:bodyPr>
          <a:lstStyle/>
          <a:p>
            <a:pPr marL="12700">
              <a:lnSpc>
                <a:spcPts val="1275"/>
              </a:lnSpc>
            </a:pPr>
            <a:r>
              <a:rPr sz="1200" spc="-10" dirty="0">
                <a:solidFill>
                  <a:srgbClr val="898989"/>
                </a:solidFill>
                <a:latin typeface="Calibri"/>
                <a:cs typeface="Calibri"/>
              </a:rPr>
              <a:t>23</a:t>
            </a:r>
            <a:endParaRPr sz="120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2967355">
              <a:lnSpc>
                <a:spcPct val="100000"/>
              </a:lnSpc>
            </a:pPr>
            <a:r>
              <a:rPr spc="-10" dirty="0"/>
              <a:t>Adaptive </a:t>
            </a:r>
            <a:r>
              <a:rPr spc="-20" dirty="0"/>
              <a:t>Direct</a:t>
            </a:r>
            <a:r>
              <a:rPr spc="-5" dirty="0"/>
              <a:t> </a:t>
            </a:r>
            <a:r>
              <a:rPr spc="-20" dirty="0"/>
              <a:t>Switch</a:t>
            </a:r>
          </a:p>
        </p:txBody>
      </p:sp>
      <p:sp>
        <p:nvSpPr>
          <p:cNvPr id="5" name="object 5"/>
          <p:cNvSpPr txBox="1"/>
          <p:nvPr/>
        </p:nvSpPr>
        <p:spPr>
          <a:xfrm>
            <a:off x="916939" y="1368552"/>
            <a:ext cx="8797925" cy="1463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b="1" spc="5" dirty="0">
                <a:latin typeface="Calibri"/>
                <a:cs typeface="Calibri"/>
              </a:rPr>
              <a:t>Goal</a:t>
            </a:r>
            <a:r>
              <a:rPr sz="2800" spc="5" dirty="0">
                <a:latin typeface="Calibri"/>
                <a:cs typeface="Calibri"/>
              </a:rPr>
              <a:t>: </a:t>
            </a:r>
            <a:r>
              <a:rPr sz="2800" spc="-40" dirty="0">
                <a:latin typeface="Calibri"/>
                <a:cs typeface="Calibri"/>
              </a:rPr>
              <a:t>minimize </a:t>
            </a:r>
            <a:r>
              <a:rPr sz="2800" spc="-15" dirty="0">
                <a:latin typeface="Calibri"/>
                <a:cs typeface="Calibri"/>
              </a:rPr>
              <a:t>switch </a:t>
            </a:r>
            <a:r>
              <a:rPr sz="2800" spc="-35" dirty="0">
                <a:latin typeface="Calibri"/>
                <a:cs typeface="Calibri"/>
              </a:rPr>
              <a:t>time </a:t>
            </a:r>
            <a:r>
              <a:rPr sz="2800" spc="-10" dirty="0">
                <a:latin typeface="Calibri"/>
                <a:cs typeface="Calibri"/>
              </a:rPr>
              <a:t>and </a:t>
            </a:r>
            <a:r>
              <a:rPr sz="2800" dirty="0">
                <a:latin typeface="Calibri"/>
                <a:cs typeface="Calibri"/>
              </a:rPr>
              <a:t>service</a:t>
            </a:r>
            <a:r>
              <a:rPr sz="2800" spc="455" dirty="0">
                <a:latin typeface="Calibri"/>
                <a:cs typeface="Calibri"/>
              </a:rPr>
              <a:t> </a:t>
            </a:r>
            <a:r>
              <a:rPr sz="2800" spc="-5" dirty="0">
                <a:latin typeface="Calibri"/>
                <a:cs typeface="Calibri"/>
              </a:rPr>
              <a:t>disruption</a:t>
            </a:r>
            <a:endParaRPr sz="2800">
              <a:latin typeface="Calibri"/>
              <a:cs typeface="Calibri"/>
            </a:endParaRPr>
          </a:p>
          <a:p>
            <a:pPr marL="241300" indent="-228600">
              <a:lnSpc>
                <a:spcPct val="100000"/>
              </a:lnSpc>
              <a:spcBef>
                <a:spcPts val="640"/>
              </a:spcBef>
              <a:buFont typeface="Arial"/>
              <a:buChar char="•"/>
              <a:tabLst>
                <a:tab pos="241300" algn="l"/>
              </a:tabLst>
            </a:pPr>
            <a:r>
              <a:rPr sz="2800" b="1" spc="-50" dirty="0">
                <a:latin typeface="Calibri"/>
                <a:cs typeface="Calibri"/>
              </a:rPr>
              <a:t>Key </a:t>
            </a:r>
            <a:r>
              <a:rPr sz="2800" b="1" spc="-5" dirty="0">
                <a:latin typeface="Calibri"/>
                <a:cs typeface="Calibri"/>
              </a:rPr>
              <a:t>insight</a:t>
            </a:r>
            <a:r>
              <a:rPr sz="2800" spc="-5" dirty="0">
                <a:latin typeface="Calibri"/>
                <a:cs typeface="Calibri"/>
              </a:rPr>
              <a:t>: most </a:t>
            </a:r>
            <a:r>
              <a:rPr sz="2800" spc="-15" dirty="0">
                <a:latin typeface="Calibri"/>
                <a:cs typeface="Calibri"/>
              </a:rPr>
              <a:t>switch </a:t>
            </a:r>
            <a:r>
              <a:rPr sz="2800" spc="-35" dirty="0">
                <a:latin typeface="Calibri"/>
                <a:cs typeface="Calibri"/>
              </a:rPr>
              <a:t>time </a:t>
            </a:r>
            <a:r>
              <a:rPr sz="2800" spc="-25" dirty="0">
                <a:latin typeface="Calibri"/>
                <a:cs typeface="Calibri"/>
              </a:rPr>
              <a:t>is </a:t>
            </a:r>
            <a:r>
              <a:rPr sz="2800" spc="10" dirty="0">
                <a:latin typeface="Calibri"/>
                <a:cs typeface="Calibri"/>
              </a:rPr>
              <a:t>spent on </a:t>
            </a:r>
            <a:r>
              <a:rPr sz="2800" spc="-10" dirty="0">
                <a:latin typeface="Calibri"/>
                <a:cs typeface="Calibri"/>
              </a:rPr>
              <a:t>exhaustive</a:t>
            </a:r>
            <a:r>
              <a:rPr sz="2800" spc="155" dirty="0">
                <a:latin typeface="Calibri"/>
                <a:cs typeface="Calibri"/>
              </a:rPr>
              <a:t> </a:t>
            </a:r>
            <a:r>
              <a:rPr sz="2800" dirty="0">
                <a:latin typeface="Calibri"/>
                <a:cs typeface="Calibri"/>
              </a:rPr>
              <a:t>search</a:t>
            </a:r>
            <a:endParaRPr sz="2800">
              <a:latin typeface="Calibri"/>
              <a:cs typeface="Calibri"/>
            </a:endParaRPr>
          </a:p>
          <a:p>
            <a:pPr marL="241300" indent="-228600">
              <a:lnSpc>
                <a:spcPct val="100000"/>
              </a:lnSpc>
              <a:spcBef>
                <a:spcPts val="640"/>
              </a:spcBef>
              <a:buFont typeface="Arial"/>
              <a:buChar char="•"/>
              <a:tabLst>
                <a:tab pos="241300" algn="l"/>
              </a:tabLst>
            </a:pPr>
            <a:r>
              <a:rPr sz="2800" b="1" spc="-5" dirty="0">
                <a:latin typeface="Calibri"/>
                <a:cs typeface="Calibri"/>
              </a:rPr>
              <a:t>Solution</a:t>
            </a:r>
            <a:r>
              <a:rPr sz="2800" spc="-5" dirty="0">
                <a:latin typeface="Calibri"/>
                <a:cs typeface="Calibri"/>
              </a:rPr>
              <a:t>: cross-layer </a:t>
            </a:r>
            <a:r>
              <a:rPr sz="2800" spc="-20" dirty="0">
                <a:latin typeface="Calibri"/>
                <a:cs typeface="Calibri"/>
              </a:rPr>
              <a:t>adaptation </a:t>
            </a:r>
            <a:r>
              <a:rPr sz="2800" spc="-15" dirty="0">
                <a:latin typeface="Calibri"/>
                <a:cs typeface="Calibri"/>
              </a:rPr>
              <a:t>for </a:t>
            </a:r>
            <a:r>
              <a:rPr sz="2800" spc="-10" dirty="0">
                <a:latin typeface="Calibri"/>
                <a:cs typeface="Calibri"/>
              </a:rPr>
              <a:t>PLMN</a:t>
            </a:r>
            <a:r>
              <a:rPr sz="2800" spc="-35" dirty="0">
                <a:latin typeface="Calibri"/>
                <a:cs typeface="Calibri"/>
              </a:rPr>
              <a:t> </a:t>
            </a:r>
            <a:r>
              <a:rPr sz="2800" spc="5" dirty="0">
                <a:latin typeface="Calibri"/>
                <a:cs typeface="Calibri"/>
              </a:rPr>
              <a:t>preference</a:t>
            </a:r>
            <a:endParaRPr sz="2800">
              <a:latin typeface="Calibri"/>
              <a:cs typeface="Calibri"/>
            </a:endParaRPr>
          </a:p>
        </p:txBody>
      </p:sp>
      <p:sp>
        <p:nvSpPr>
          <p:cNvPr id="6" name="object 6"/>
          <p:cNvSpPr/>
          <p:nvPr/>
        </p:nvSpPr>
        <p:spPr>
          <a:xfrm>
            <a:off x="482600" y="3695700"/>
            <a:ext cx="1511300" cy="54610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22300" y="5410200"/>
            <a:ext cx="1231900" cy="5207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955800" y="4216400"/>
            <a:ext cx="1028700" cy="10287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385300" y="3657600"/>
            <a:ext cx="1816100" cy="1816100"/>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7073900" y="4343400"/>
            <a:ext cx="863600" cy="863600"/>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8350250" y="37401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12" name="object 12"/>
          <p:cNvSpPr/>
          <p:nvPr/>
        </p:nvSpPr>
        <p:spPr>
          <a:xfrm>
            <a:off x="8540751" y="37401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13" name="object 13"/>
          <p:cNvSpPr/>
          <p:nvPr/>
        </p:nvSpPr>
        <p:spPr>
          <a:xfrm>
            <a:off x="8782050" y="41592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14" name="object 14"/>
          <p:cNvSpPr/>
          <p:nvPr/>
        </p:nvSpPr>
        <p:spPr>
          <a:xfrm>
            <a:off x="8921750" y="40322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15" name="object 15"/>
          <p:cNvSpPr/>
          <p:nvPr/>
        </p:nvSpPr>
        <p:spPr>
          <a:xfrm>
            <a:off x="8655050" y="42354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16" name="object 16"/>
          <p:cNvSpPr/>
          <p:nvPr/>
        </p:nvSpPr>
        <p:spPr>
          <a:xfrm>
            <a:off x="8547100" y="3441700"/>
            <a:ext cx="825500" cy="762000"/>
          </a:xfrm>
          <a:prstGeom prst="rect">
            <a:avLst/>
          </a:prstGeom>
          <a:blipFill>
            <a:blip r:embed="rId7" cstate="print"/>
            <a:stretch>
              <a:fillRect/>
            </a:stretch>
          </a:blipFill>
        </p:spPr>
        <p:txBody>
          <a:bodyPr wrap="square" lIns="0" tIns="0" rIns="0" bIns="0" rtlCol="0"/>
          <a:lstStyle/>
          <a:p>
            <a:endParaRPr/>
          </a:p>
        </p:txBody>
      </p:sp>
      <p:sp>
        <p:nvSpPr>
          <p:cNvPr id="17" name="object 17"/>
          <p:cNvSpPr/>
          <p:nvPr/>
        </p:nvSpPr>
        <p:spPr>
          <a:xfrm>
            <a:off x="8451850" y="53022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8" name="object 18"/>
          <p:cNvSpPr/>
          <p:nvPr/>
        </p:nvSpPr>
        <p:spPr>
          <a:xfrm>
            <a:off x="8642351" y="53022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9" name="object 19"/>
          <p:cNvSpPr/>
          <p:nvPr/>
        </p:nvSpPr>
        <p:spPr>
          <a:xfrm>
            <a:off x="8743950" y="57975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20" name="object 20"/>
          <p:cNvSpPr/>
          <p:nvPr/>
        </p:nvSpPr>
        <p:spPr>
          <a:xfrm>
            <a:off x="1168400" y="3086100"/>
            <a:ext cx="6108700" cy="2565400"/>
          </a:xfrm>
          <a:prstGeom prst="rect">
            <a:avLst/>
          </a:prstGeom>
          <a:blipFill>
            <a:blip r:embed="rId8" cstate="print"/>
            <a:stretch>
              <a:fillRect/>
            </a:stretch>
          </a:blipFill>
        </p:spPr>
        <p:txBody>
          <a:bodyPr wrap="square" lIns="0" tIns="0" rIns="0" bIns="0" rtlCol="0"/>
          <a:lstStyle/>
          <a:p>
            <a:endParaRPr/>
          </a:p>
        </p:txBody>
      </p:sp>
      <p:sp>
        <p:nvSpPr>
          <p:cNvPr id="21" name="object 21"/>
          <p:cNvSpPr/>
          <p:nvPr/>
        </p:nvSpPr>
        <p:spPr>
          <a:xfrm>
            <a:off x="1187450" y="3727450"/>
            <a:ext cx="4580890" cy="0"/>
          </a:xfrm>
          <a:custGeom>
            <a:avLst/>
            <a:gdLst/>
            <a:ahLst/>
            <a:cxnLst/>
            <a:rect l="l" t="t" r="r" b="b"/>
            <a:pathLst>
              <a:path w="4580890">
                <a:moveTo>
                  <a:pt x="0" y="0"/>
                </a:moveTo>
                <a:lnTo>
                  <a:pt x="4580502" y="0"/>
                </a:lnTo>
              </a:path>
            </a:pathLst>
          </a:custGeom>
          <a:ln w="38100">
            <a:solidFill>
              <a:srgbClr val="FF0000"/>
            </a:solidFill>
          </a:ln>
        </p:spPr>
        <p:txBody>
          <a:bodyPr wrap="square" lIns="0" tIns="0" rIns="0" bIns="0" rtlCol="0"/>
          <a:lstStyle/>
          <a:p>
            <a:endParaRPr/>
          </a:p>
        </p:txBody>
      </p:sp>
      <p:sp>
        <p:nvSpPr>
          <p:cNvPr id="22" name="object 22"/>
          <p:cNvSpPr/>
          <p:nvPr/>
        </p:nvSpPr>
        <p:spPr>
          <a:xfrm>
            <a:off x="1187450" y="3994150"/>
            <a:ext cx="4580890" cy="0"/>
          </a:xfrm>
          <a:custGeom>
            <a:avLst/>
            <a:gdLst/>
            <a:ahLst/>
            <a:cxnLst/>
            <a:rect l="l" t="t" r="r" b="b"/>
            <a:pathLst>
              <a:path w="4580890">
                <a:moveTo>
                  <a:pt x="0" y="0"/>
                </a:moveTo>
                <a:lnTo>
                  <a:pt x="4580502" y="0"/>
                </a:lnTo>
              </a:path>
            </a:pathLst>
          </a:custGeom>
          <a:ln w="38100">
            <a:solidFill>
              <a:srgbClr val="FF0000"/>
            </a:solidFill>
          </a:ln>
        </p:spPr>
        <p:txBody>
          <a:bodyPr wrap="square" lIns="0" tIns="0" rIns="0" bIns="0" rtlCol="0"/>
          <a:lstStyle/>
          <a:p>
            <a:endParaRPr/>
          </a:p>
        </p:txBody>
      </p:sp>
      <p:sp>
        <p:nvSpPr>
          <p:cNvPr id="23" name="object 23"/>
          <p:cNvSpPr/>
          <p:nvPr/>
        </p:nvSpPr>
        <p:spPr>
          <a:xfrm>
            <a:off x="1187450" y="4540250"/>
            <a:ext cx="4580890" cy="0"/>
          </a:xfrm>
          <a:custGeom>
            <a:avLst/>
            <a:gdLst/>
            <a:ahLst/>
            <a:cxnLst/>
            <a:rect l="l" t="t" r="r" b="b"/>
            <a:pathLst>
              <a:path w="4580890">
                <a:moveTo>
                  <a:pt x="0" y="0"/>
                </a:moveTo>
                <a:lnTo>
                  <a:pt x="4580502" y="0"/>
                </a:lnTo>
              </a:path>
            </a:pathLst>
          </a:custGeom>
          <a:ln w="38100">
            <a:solidFill>
              <a:srgbClr val="FF0000"/>
            </a:solidFill>
          </a:ln>
        </p:spPr>
        <p:txBody>
          <a:bodyPr wrap="square" lIns="0" tIns="0" rIns="0" bIns="0" rtlCol="0"/>
          <a:lstStyle/>
          <a:p>
            <a:endParaRPr/>
          </a:p>
        </p:txBody>
      </p:sp>
      <p:sp>
        <p:nvSpPr>
          <p:cNvPr id="24" name="object 24"/>
          <p:cNvSpPr/>
          <p:nvPr/>
        </p:nvSpPr>
        <p:spPr>
          <a:xfrm>
            <a:off x="8547100" y="4838700"/>
            <a:ext cx="825500" cy="762000"/>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766050" y="4210046"/>
            <a:ext cx="680085" cy="551180"/>
          </a:xfrm>
          <a:custGeom>
            <a:avLst/>
            <a:gdLst/>
            <a:ahLst/>
            <a:cxnLst/>
            <a:rect l="l" t="t" r="r" b="b"/>
            <a:pathLst>
              <a:path w="680084" h="551179">
                <a:moveTo>
                  <a:pt x="0" y="550599"/>
                </a:moveTo>
                <a:lnTo>
                  <a:pt x="679764" y="0"/>
                </a:lnTo>
              </a:path>
            </a:pathLst>
          </a:custGeom>
          <a:ln w="63500">
            <a:solidFill>
              <a:srgbClr val="D63084"/>
            </a:solidFill>
          </a:ln>
        </p:spPr>
        <p:txBody>
          <a:bodyPr wrap="square" lIns="0" tIns="0" rIns="0" bIns="0" rtlCol="0"/>
          <a:lstStyle/>
          <a:p>
            <a:endParaRPr/>
          </a:p>
        </p:txBody>
      </p:sp>
      <p:sp>
        <p:nvSpPr>
          <p:cNvPr id="26" name="object 26"/>
          <p:cNvSpPr txBox="1"/>
          <p:nvPr/>
        </p:nvSpPr>
        <p:spPr>
          <a:xfrm>
            <a:off x="7777353" y="4434624"/>
            <a:ext cx="1099185" cy="543560"/>
          </a:xfrm>
          <a:prstGeom prst="rect">
            <a:avLst/>
          </a:prstGeom>
        </p:spPr>
        <p:txBody>
          <a:bodyPr vert="horz" wrap="square" lIns="0" tIns="0" rIns="0" bIns="0" rtlCol="0">
            <a:spAutoFit/>
          </a:bodyPr>
          <a:lstStyle/>
          <a:p>
            <a:pPr marL="12700" marR="5080">
              <a:lnSpc>
                <a:spcPts val="2100"/>
              </a:lnSpc>
            </a:pPr>
            <a:r>
              <a:rPr sz="1800" b="1" spc="25" dirty="0">
                <a:latin typeface="Calibri"/>
                <a:cs typeface="Calibri"/>
              </a:rPr>
              <a:t>M</a:t>
            </a:r>
            <a:r>
              <a:rPr sz="1800" b="1" spc="30" dirty="0">
                <a:latin typeface="Calibri"/>
                <a:cs typeface="Calibri"/>
              </a:rPr>
              <a:t>on</a:t>
            </a:r>
            <a:r>
              <a:rPr sz="1800" b="1" spc="-45" dirty="0">
                <a:latin typeface="Calibri"/>
                <a:cs typeface="Calibri"/>
              </a:rPr>
              <a:t>i</a:t>
            </a:r>
            <a:r>
              <a:rPr sz="1800" b="1" spc="-25" dirty="0">
                <a:latin typeface="Calibri"/>
                <a:cs typeface="Calibri"/>
              </a:rPr>
              <a:t>t</a:t>
            </a:r>
            <a:r>
              <a:rPr sz="1800" b="1" spc="30" dirty="0">
                <a:latin typeface="Calibri"/>
                <a:cs typeface="Calibri"/>
              </a:rPr>
              <a:t>o</a:t>
            </a:r>
            <a:r>
              <a:rPr sz="1800" b="1" spc="-45" dirty="0">
                <a:latin typeface="Calibri"/>
                <a:cs typeface="Calibri"/>
              </a:rPr>
              <a:t>ri</a:t>
            </a:r>
            <a:r>
              <a:rPr sz="1800" b="1" spc="30" dirty="0">
                <a:latin typeface="Calibri"/>
                <a:cs typeface="Calibri"/>
              </a:rPr>
              <a:t>n</a:t>
            </a:r>
            <a:r>
              <a:rPr sz="1800" b="1" dirty="0">
                <a:latin typeface="Calibri"/>
                <a:cs typeface="Calibri"/>
              </a:rPr>
              <a:t>g  </a:t>
            </a:r>
            <a:r>
              <a:rPr sz="1800" b="1" spc="-5" dirty="0">
                <a:latin typeface="Calibri"/>
                <a:cs typeface="Calibri"/>
              </a:rPr>
              <a:t>networks…</a:t>
            </a:r>
            <a:endParaRPr sz="1800">
              <a:latin typeface="Calibri"/>
              <a:cs typeface="Calibri"/>
            </a:endParaRPr>
          </a:p>
        </p:txBody>
      </p:sp>
      <p:sp>
        <p:nvSpPr>
          <p:cNvPr id="27" name="object 27"/>
          <p:cNvSpPr/>
          <p:nvPr/>
        </p:nvSpPr>
        <p:spPr>
          <a:xfrm>
            <a:off x="139700" y="6070600"/>
            <a:ext cx="1168400" cy="749300"/>
          </a:xfrm>
          <a:custGeom>
            <a:avLst/>
            <a:gdLst/>
            <a:ahLst/>
            <a:cxnLst/>
            <a:rect l="l" t="t" r="r" b="b"/>
            <a:pathLst>
              <a:path w="1168400" h="749300">
                <a:moveTo>
                  <a:pt x="1043513" y="0"/>
                </a:moveTo>
                <a:lnTo>
                  <a:pt x="124886" y="0"/>
                </a:lnTo>
                <a:lnTo>
                  <a:pt x="76274" y="9814"/>
                </a:lnTo>
                <a:lnTo>
                  <a:pt x="36578" y="36578"/>
                </a:lnTo>
                <a:lnTo>
                  <a:pt x="9814" y="76274"/>
                </a:lnTo>
                <a:lnTo>
                  <a:pt x="0" y="124886"/>
                </a:lnTo>
                <a:lnTo>
                  <a:pt x="0" y="624413"/>
                </a:lnTo>
                <a:lnTo>
                  <a:pt x="9814" y="673024"/>
                </a:lnTo>
                <a:lnTo>
                  <a:pt x="36578" y="712721"/>
                </a:lnTo>
                <a:lnTo>
                  <a:pt x="76274" y="739485"/>
                </a:lnTo>
                <a:lnTo>
                  <a:pt x="124886" y="749300"/>
                </a:lnTo>
                <a:lnTo>
                  <a:pt x="1043513" y="749300"/>
                </a:lnTo>
                <a:lnTo>
                  <a:pt x="1092125" y="739485"/>
                </a:lnTo>
                <a:lnTo>
                  <a:pt x="1131821" y="712721"/>
                </a:lnTo>
                <a:lnTo>
                  <a:pt x="1158585" y="673024"/>
                </a:lnTo>
                <a:lnTo>
                  <a:pt x="1168400" y="624413"/>
                </a:lnTo>
                <a:lnTo>
                  <a:pt x="1168400" y="124886"/>
                </a:lnTo>
                <a:lnTo>
                  <a:pt x="1158585" y="76274"/>
                </a:lnTo>
                <a:lnTo>
                  <a:pt x="1131821" y="36578"/>
                </a:lnTo>
                <a:lnTo>
                  <a:pt x="1092125" y="9814"/>
                </a:lnTo>
                <a:lnTo>
                  <a:pt x="1043513" y="0"/>
                </a:lnTo>
                <a:close/>
              </a:path>
            </a:pathLst>
          </a:custGeom>
          <a:solidFill>
            <a:srgbClr val="A6A6A6"/>
          </a:solidFill>
        </p:spPr>
        <p:txBody>
          <a:bodyPr wrap="square" lIns="0" tIns="0" rIns="0" bIns="0" rtlCol="0"/>
          <a:lstStyle/>
          <a:p>
            <a:endParaRPr/>
          </a:p>
        </p:txBody>
      </p:sp>
      <p:sp>
        <p:nvSpPr>
          <p:cNvPr id="28" name="object 28"/>
          <p:cNvSpPr/>
          <p:nvPr/>
        </p:nvSpPr>
        <p:spPr>
          <a:xfrm>
            <a:off x="1574800" y="6070600"/>
            <a:ext cx="1371600" cy="749300"/>
          </a:xfrm>
          <a:custGeom>
            <a:avLst/>
            <a:gdLst/>
            <a:ahLst/>
            <a:cxnLst/>
            <a:rect l="l" t="t" r="r" b="b"/>
            <a:pathLst>
              <a:path w="1371600" h="749300">
                <a:moveTo>
                  <a:pt x="1246708" y="0"/>
                </a:moveTo>
                <a:lnTo>
                  <a:pt x="124879" y="0"/>
                </a:lnTo>
                <a:lnTo>
                  <a:pt x="76273" y="9814"/>
                </a:lnTo>
                <a:lnTo>
                  <a:pt x="36579" y="36578"/>
                </a:lnTo>
                <a:lnTo>
                  <a:pt x="9814" y="76274"/>
                </a:lnTo>
                <a:lnTo>
                  <a:pt x="0" y="124885"/>
                </a:lnTo>
                <a:lnTo>
                  <a:pt x="0" y="624414"/>
                </a:lnTo>
                <a:lnTo>
                  <a:pt x="9814" y="673025"/>
                </a:lnTo>
                <a:lnTo>
                  <a:pt x="36579" y="712721"/>
                </a:lnTo>
                <a:lnTo>
                  <a:pt x="76273" y="739485"/>
                </a:lnTo>
                <a:lnTo>
                  <a:pt x="124879" y="749300"/>
                </a:lnTo>
                <a:lnTo>
                  <a:pt x="1246708" y="749300"/>
                </a:lnTo>
                <a:lnTo>
                  <a:pt x="1295320" y="739485"/>
                </a:lnTo>
                <a:lnTo>
                  <a:pt x="1335019" y="712721"/>
                </a:lnTo>
                <a:lnTo>
                  <a:pt x="1361785" y="673025"/>
                </a:lnTo>
                <a:lnTo>
                  <a:pt x="1371600" y="624414"/>
                </a:lnTo>
                <a:lnTo>
                  <a:pt x="1371600" y="124885"/>
                </a:lnTo>
                <a:lnTo>
                  <a:pt x="1361785" y="76274"/>
                </a:lnTo>
                <a:lnTo>
                  <a:pt x="1335019" y="36578"/>
                </a:lnTo>
                <a:lnTo>
                  <a:pt x="1295320" y="9814"/>
                </a:lnTo>
                <a:lnTo>
                  <a:pt x="1246708" y="0"/>
                </a:lnTo>
                <a:close/>
              </a:path>
            </a:pathLst>
          </a:custGeom>
          <a:solidFill>
            <a:srgbClr val="A6A6A6"/>
          </a:solidFill>
        </p:spPr>
        <p:txBody>
          <a:bodyPr wrap="square" lIns="0" tIns="0" rIns="0" bIns="0" rtlCol="0"/>
          <a:lstStyle/>
          <a:p>
            <a:endParaRPr/>
          </a:p>
        </p:txBody>
      </p:sp>
      <p:sp>
        <p:nvSpPr>
          <p:cNvPr id="29" name="object 29"/>
          <p:cNvSpPr/>
          <p:nvPr/>
        </p:nvSpPr>
        <p:spPr>
          <a:xfrm>
            <a:off x="3213100" y="6070600"/>
            <a:ext cx="1168400" cy="749300"/>
          </a:xfrm>
          <a:custGeom>
            <a:avLst/>
            <a:gdLst/>
            <a:ahLst/>
            <a:cxnLst/>
            <a:rect l="l" t="t" r="r" b="b"/>
            <a:pathLst>
              <a:path w="1168400" h="749300">
                <a:moveTo>
                  <a:pt x="1043508" y="0"/>
                </a:moveTo>
                <a:lnTo>
                  <a:pt x="124891" y="0"/>
                </a:lnTo>
                <a:lnTo>
                  <a:pt x="76279" y="9814"/>
                </a:lnTo>
                <a:lnTo>
                  <a:pt x="36580" y="36578"/>
                </a:lnTo>
                <a:lnTo>
                  <a:pt x="9814" y="76274"/>
                </a:lnTo>
                <a:lnTo>
                  <a:pt x="0" y="124886"/>
                </a:lnTo>
                <a:lnTo>
                  <a:pt x="0" y="624413"/>
                </a:lnTo>
                <a:lnTo>
                  <a:pt x="9814" y="673024"/>
                </a:lnTo>
                <a:lnTo>
                  <a:pt x="36580" y="712721"/>
                </a:lnTo>
                <a:lnTo>
                  <a:pt x="76279" y="739485"/>
                </a:lnTo>
                <a:lnTo>
                  <a:pt x="124891" y="749300"/>
                </a:lnTo>
                <a:lnTo>
                  <a:pt x="1043508" y="749300"/>
                </a:lnTo>
                <a:lnTo>
                  <a:pt x="1092120" y="739485"/>
                </a:lnTo>
                <a:lnTo>
                  <a:pt x="1131819" y="712721"/>
                </a:lnTo>
                <a:lnTo>
                  <a:pt x="1158585" y="673024"/>
                </a:lnTo>
                <a:lnTo>
                  <a:pt x="1168400" y="624413"/>
                </a:lnTo>
                <a:lnTo>
                  <a:pt x="1168400" y="124886"/>
                </a:lnTo>
                <a:lnTo>
                  <a:pt x="1158585" y="76274"/>
                </a:lnTo>
                <a:lnTo>
                  <a:pt x="1131819" y="36578"/>
                </a:lnTo>
                <a:lnTo>
                  <a:pt x="1092120" y="9814"/>
                </a:lnTo>
                <a:lnTo>
                  <a:pt x="1043508" y="0"/>
                </a:lnTo>
                <a:close/>
              </a:path>
            </a:pathLst>
          </a:custGeom>
          <a:solidFill>
            <a:srgbClr val="7030A0"/>
          </a:solidFill>
        </p:spPr>
        <p:txBody>
          <a:bodyPr wrap="square" lIns="0" tIns="0" rIns="0" bIns="0" rtlCol="0"/>
          <a:lstStyle/>
          <a:p>
            <a:endParaRPr/>
          </a:p>
        </p:txBody>
      </p:sp>
      <p:sp>
        <p:nvSpPr>
          <p:cNvPr id="30" name="object 30"/>
          <p:cNvSpPr/>
          <p:nvPr/>
        </p:nvSpPr>
        <p:spPr>
          <a:xfrm>
            <a:off x="13462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1" name="object 31"/>
          <p:cNvSpPr/>
          <p:nvPr/>
        </p:nvSpPr>
        <p:spPr>
          <a:xfrm>
            <a:off x="2984500" y="6235700"/>
            <a:ext cx="190500" cy="431800"/>
          </a:xfrm>
          <a:custGeom>
            <a:avLst/>
            <a:gdLst/>
            <a:ahLst/>
            <a:cxnLst/>
            <a:rect l="l" t="t" r="r" b="b"/>
            <a:pathLst>
              <a:path w="190500" h="431800">
                <a:moveTo>
                  <a:pt x="95250" y="0"/>
                </a:moveTo>
                <a:lnTo>
                  <a:pt x="95250" y="107950"/>
                </a:lnTo>
                <a:lnTo>
                  <a:pt x="0" y="107950"/>
                </a:lnTo>
                <a:lnTo>
                  <a:pt x="0" y="323850"/>
                </a:lnTo>
                <a:lnTo>
                  <a:pt x="95250" y="323850"/>
                </a:lnTo>
                <a:lnTo>
                  <a:pt x="95250" y="431800"/>
                </a:lnTo>
                <a:lnTo>
                  <a:pt x="190500" y="215900"/>
                </a:lnTo>
                <a:lnTo>
                  <a:pt x="95250" y="0"/>
                </a:lnTo>
                <a:close/>
              </a:path>
            </a:pathLst>
          </a:custGeom>
          <a:solidFill>
            <a:srgbClr val="A6A6A6"/>
          </a:solidFill>
        </p:spPr>
        <p:txBody>
          <a:bodyPr wrap="square" lIns="0" tIns="0" rIns="0" bIns="0" rtlCol="0"/>
          <a:lstStyle/>
          <a:p>
            <a:endParaRPr/>
          </a:p>
        </p:txBody>
      </p:sp>
      <p:sp>
        <p:nvSpPr>
          <p:cNvPr id="32" name="object 32"/>
          <p:cNvSpPr txBox="1"/>
          <p:nvPr/>
        </p:nvSpPr>
        <p:spPr>
          <a:xfrm>
            <a:off x="278381" y="6174058"/>
            <a:ext cx="889000" cy="584200"/>
          </a:xfrm>
          <a:prstGeom prst="rect">
            <a:avLst/>
          </a:prstGeom>
        </p:spPr>
        <p:txBody>
          <a:bodyPr vert="horz" wrap="square" lIns="0" tIns="0" rIns="0" bIns="0" rtlCol="0">
            <a:spAutoFit/>
          </a:bodyPr>
          <a:lstStyle/>
          <a:p>
            <a:pPr marR="5080" algn="ctr">
              <a:lnSpc>
                <a:spcPts val="2060"/>
              </a:lnSpc>
            </a:pPr>
            <a:r>
              <a:rPr sz="2000" spc="5" dirty="0">
                <a:solidFill>
                  <a:srgbClr val="FFFFFF"/>
                </a:solidFill>
                <a:latin typeface="Calibri"/>
                <a:cs typeface="Calibri"/>
              </a:rPr>
              <a:t>Active</a:t>
            </a:r>
            <a:endParaRPr sz="2000">
              <a:latin typeface="Calibri"/>
              <a:cs typeface="Calibri"/>
            </a:endParaRPr>
          </a:p>
          <a:p>
            <a:pPr algn="ctr">
              <a:lnSpc>
                <a:spcPct val="100000"/>
              </a:lnSpc>
            </a:pPr>
            <a:r>
              <a:rPr sz="2000" spc="25" dirty="0">
                <a:solidFill>
                  <a:srgbClr val="FFFFFF"/>
                </a:solidFill>
                <a:latin typeface="Calibri"/>
                <a:cs typeface="Calibri"/>
              </a:rPr>
              <a:t>monitor</a:t>
            </a:r>
            <a:endParaRPr sz="2000">
              <a:latin typeface="Calibri"/>
              <a:cs typeface="Calibri"/>
            </a:endParaRPr>
          </a:p>
        </p:txBody>
      </p:sp>
      <p:sp>
        <p:nvSpPr>
          <p:cNvPr id="33" name="object 33"/>
          <p:cNvSpPr txBox="1"/>
          <p:nvPr/>
        </p:nvSpPr>
        <p:spPr>
          <a:xfrm>
            <a:off x="1701634" y="6174058"/>
            <a:ext cx="1101090" cy="584200"/>
          </a:xfrm>
          <a:prstGeom prst="rect">
            <a:avLst/>
          </a:prstGeom>
        </p:spPr>
        <p:txBody>
          <a:bodyPr vert="horz" wrap="square" lIns="0" tIns="0" rIns="0" bIns="0" rtlCol="0">
            <a:spAutoFit/>
          </a:bodyPr>
          <a:lstStyle/>
          <a:p>
            <a:pPr algn="ctr">
              <a:lnSpc>
                <a:spcPts val="2060"/>
              </a:lnSpc>
            </a:pPr>
            <a:r>
              <a:rPr sz="2000" spc="15" dirty="0">
                <a:solidFill>
                  <a:srgbClr val="FFFFFF"/>
                </a:solidFill>
                <a:latin typeface="Calibri"/>
                <a:cs typeface="Calibri"/>
              </a:rPr>
              <a:t>Intelligent</a:t>
            </a:r>
            <a:endParaRPr sz="2000">
              <a:latin typeface="Calibri"/>
              <a:cs typeface="Calibri"/>
            </a:endParaRPr>
          </a:p>
          <a:p>
            <a:pPr algn="ctr">
              <a:lnSpc>
                <a:spcPct val="100000"/>
              </a:lnSpc>
            </a:pPr>
            <a:r>
              <a:rPr sz="2000" spc="10" dirty="0">
                <a:solidFill>
                  <a:srgbClr val="FFFFFF"/>
                </a:solidFill>
                <a:latin typeface="Calibri"/>
                <a:cs typeface="Calibri"/>
              </a:rPr>
              <a:t>selection</a:t>
            </a:r>
            <a:endParaRPr sz="2000">
              <a:latin typeface="Calibri"/>
              <a:cs typeface="Calibri"/>
            </a:endParaRPr>
          </a:p>
        </p:txBody>
      </p:sp>
      <p:sp>
        <p:nvSpPr>
          <p:cNvPr id="34" name="object 34"/>
          <p:cNvSpPr txBox="1"/>
          <p:nvPr/>
        </p:nvSpPr>
        <p:spPr>
          <a:xfrm>
            <a:off x="3440823" y="6174058"/>
            <a:ext cx="692785" cy="584200"/>
          </a:xfrm>
          <a:prstGeom prst="rect">
            <a:avLst/>
          </a:prstGeom>
        </p:spPr>
        <p:txBody>
          <a:bodyPr vert="horz" wrap="square" lIns="0" tIns="0" rIns="0" bIns="0" rtlCol="0">
            <a:spAutoFit/>
          </a:bodyPr>
          <a:lstStyle/>
          <a:p>
            <a:pPr marL="12700" indent="25400">
              <a:lnSpc>
                <a:spcPts val="2060"/>
              </a:lnSpc>
            </a:pPr>
            <a:r>
              <a:rPr sz="2000" spc="-10" dirty="0">
                <a:solidFill>
                  <a:srgbClr val="FFFFFF"/>
                </a:solidFill>
                <a:latin typeface="Calibri"/>
                <a:cs typeface="Calibri"/>
              </a:rPr>
              <a:t>Direct</a:t>
            </a:r>
            <a:endParaRPr sz="2000">
              <a:latin typeface="Calibri"/>
              <a:cs typeface="Calibri"/>
            </a:endParaRPr>
          </a:p>
          <a:p>
            <a:pPr marL="12700">
              <a:lnSpc>
                <a:spcPct val="100000"/>
              </a:lnSpc>
            </a:pPr>
            <a:r>
              <a:rPr sz="2000" spc="15" dirty="0">
                <a:solidFill>
                  <a:srgbClr val="FFFFFF"/>
                </a:solidFill>
                <a:latin typeface="Calibri"/>
                <a:cs typeface="Calibri"/>
              </a:rPr>
              <a:t>s</a:t>
            </a:r>
            <a:r>
              <a:rPr sz="2000" spc="-30" dirty="0">
                <a:solidFill>
                  <a:srgbClr val="FFFFFF"/>
                </a:solidFill>
                <a:latin typeface="Calibri"/>
                <a:cs typeface="Calibri"/>
              </a:rPr>
              <a:t>w</a:t>
            </a:r>
            <a:r>
              <a:rPr sz="2000" spc="40" dirty="0">
                <a:solidFill>
                  <a:srgbClr val="FFFFFF"/>
                </a:solidFill>
                <a:latin typeface="Calibri"/>
                <a:cs typeface="Calibri"/>
              </a:rPr>
              <a:t>i</a:t>
            </a:r>
            <a:r>
              <a:rPr sz="2000" spc="30" dirty="0">
                <a:solidFill>
                  <a:srgbClr val="FFFFFF"/>
                </a:solidFill>
                <a:latin typeface="Calibri"/>
                <a:cs typeface="Calibri"/>
              </a:rPr>
              <a:t>t</a:t>
            </a:r>
            <a:r>
              <a:rPr sz="2000" spc="-50" dirty="0">
                <a:solidFill>
                  <a:srgbClr val="FFFFFF"/>
                </a:solidFill>
                <a:latin typeface="Calibri"/>
                <a:cs typeface="Calibri"/>
              </a:rPr>
              <a:t>c</a:t>
            </a:r>
            <a:r>
              <a:rPr sz="2000" dirty="0">
                <a:solidFill>
                  <a:srgbClr val="FFFFFF"/>
                </a:solidFill>
                <a:latin typeface="Calibri"/>
                <a:cs typeface="Calibri"/>
              </a:rPr>
              <a:t>h</a:t>
            </a:r>
            <a:endParaRPr sz="2000">
              <a:latin typeface="Calibri"/>
              <a:cs typeface="Calibri"/>
            </a:endParaRPr>
          </a:p>
        </p:txBody>
      </p:sp>
      <p:sp>
        <p:nvSpPr>
          <p:cNvPr id="35" name="object 35"/>
          <p:cNvSpPr txBox="1"/>
          <p:nvPr/>
        </p:nvSpPr>
        <p:spPr>
          <a:xfrm>
            <a:off x="11102340" y="6489404"/>
            <a:ext cx="177800" cy="177800"/>
          </a:xfrm>
          <a:prstGeom prst="rect">
            <a:avLst/>
          </a:prstGeom>
        </p:spPr>
        <p:txBody>
          <a:bodyPr vert="horz" wrap="square" lIns="0" tIns="0" rIns="0" bIns="0" rtlCol="0">
            <a:spAutoFit/>
          </a:bodyPr>
          <a:lstStyle/>
          <a:p>
            <a:pPr marL="12700">
              <a:lnSpc>
                <a:spcPts val="1275"/>
              </a:lnSpc>
            </a:pPr>
            <a:r>
              <a:rPr sz="1200" spc="-10" dirty="0">
                <a:solidFill>
                  <a:srgbClr val="898989"/>
                </a:solidFill>
                <a:latin typeface="Calibri"/>
                <a:cs typeface="Calibri"/>
              </a:rPr>
              <a:t>24</a:t>
            </a:r>
            <a:endParaRPr sz="1200">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703954">
              <a:lnSpc>
                <a:spcPct val="100000"/>
              </a:lnSpc>
            </a:pPr>
            <a:r>
              <a:rPr spc="-15" dirty="0"/>
              <a:t>Implementation</a:t>
            </a:r>
          </a:p>
        </p:txBody>
      </p:sp>
      <p:sp>
        <p:nvSpPr>
          <p:cNvPr id="5" name="object 5"/>
          <p:cNvSpPr txBox="1"/>
          <p:nvPr/>
        </p:nvSpPr>
        <p:spPr>
          <a:xfrm>
            <a:off x="916939" y="1368539"/>
            <a:ext cx="7696200" cy="1463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5" dirty="0">
                <a:latin typeface="Calibri"/>
                <a:cs typeface="Calibri"/>
              </a:rPr>
              <a:t>In-phone </a:t>
            </a:r>
            <a:r>
              <a:rPr sz="2800" spc="-5" dirty="0">
                <a:latin typeface="Calibri"/>
                <a:cs typeface="Calibri"/>
              </a:rPr>
              <a:t>daemon </a:t>
            </a:r>
            <a:r>
              <a:rPr sz="2800" dirty="0">
                <a:latin typeface="Calibri"/>
                <a:cs typeface="Calibri"/>
              </a:rPr>
              <a:t>service </a:t>
            </a:r>
            <a:r>
              <a:rPr sz="2800" spc="10" dirty="0">
                <a:latin typeface="Calibri"/>
                <a:cs typeface="Calibri"/>
              </a:rPr>
              <a:t>on </a:t>
            </a:r>
            <a:r>
              <a:rPr sz="2800" dirty="0">
                <a:latin typeface="Calibri"/>
                <a:cs typeface="Calibri"/>
              </a:rPr>
              <a:t>Nexus</a:t>
            </a:r>
            <a:r>
              <a:rPr sz="2800" spc="-335" dirty="0">
                <a:latin typeface="Calibri"/>
                <a:cs typeface="Calibri"/>
              </a:rPr>
              <a:t> </a:t>
            </a:r>
            <a:r>
              <a:rPr sz="2800" spc="-15" dirty="0">
                <a:latin typeface="Calibri"/>
                <a:cs typeface="Calibri"/>
              </a:rPr>
              <a:t>6/6P</a:t>
            </a:r>
            <a:endParaRPr sz="2800">
              <a:latin typeface="Calibri"/>
              <a:cs typeface="Calibri"/>
            </a:endParaRPr>
          </a:p>
          <a:p>
            <a:pPr marL="241300" indent="-228600">
              <a:lnSpc>
                <a:spcPct val="100000"/>
              </a:lnSpc>
              <a:spcBef>
                <a:spcPts val="640"/>
              </a:spcBef>
              <a:buFont typeface="Arial"/>
              <a:buChar char="•"/>
              <a:tabLst>
                <a:tab pos="241300" algn="l"/>
              </a:tabLst>
            </a:pPr>
            <a:r>
              <a:rPr sz="2800" spc="-10" dirty="0">
                <a:latin typeface="Calibri"/>
                <a:cs typeface="Calibri"/>
              </a:rPr>
              <a:t>Leverage </a:t>
            </a:r>
            <a:r>
              <a:rPr sz="2800" spc="5" dirty="0">
                <a:latin typeface="Calibri"/>
                <a:cs typeface="Calibri"/>
              </a:rPr>
              <a:t>Project Fi </a:t>
            </a:r>
            <a:r>
              <a:rPr sz="2800" dirty="0">
                <a:latin typeface="Calibri"/>
                <a:cs typeface="Calibri"/>
              </a:rPr>
              <a:t>SIM </a:t>
            </a:r>
            <a:r>
              <a:rPr sz="2800" spc="-5" dirty="0">
                <a:latin typeface="Calibri"/>
                <a:cs typeface="Calibri"/>
              </a:rPr>
              <a:t>card </a:t>
            </a:r>
            <a:r>
              <a:rPr sz="2800" spc="-15" dirty="0">
                <a:latin typeface="Calibri"/>
                <a:cs typeface="Calibri"/>
              </a:rPr>
              <a:t>for </a:t>
            </a:r>
            <a:r>
              <a:rPr sz="2800" spc="-10" dirty="0">
                <a:latin typeface="Calibri"/>
                <a:cs typeface="Calibri"/>
              </a:rPr>
              <a:t>multi-carrier</a:t>
            </a:r>
            <a:r>
              <a:rPr sz="2800" spc="-265" dirty="0">
                <a:latin typeface="Calibri"/>
                <a:cs typeface="Calibri"/>
              </a:rPr>
              <a:t> </a:t>
            </a:r>
            <a:r>
              <a:rPr sz="2800" spc="-5" dirty="0">
                <a:latin typeface="Calibri"/>
                <a:cs typeface="Calibri"/>
              </a:rPr>
              <a:t>access</a:t>
            </a:r>
            <a:endParaRPr sz="2800">
              <a:latin typeface="Calibri"/>
              <a:cs typeface="Calibri"/>
            </a:endParaRPr>
          </a:p>
          <a:p>
            <a:pPr marL="241300" indent="-228600">
              <a:lnSpc>
                <a:spcPct val="100000"/>
              </a:lnSpc>
              <a:spcBef>
                <a:spcPts val="640"/>
              </a:spcBef>
              <a:buFont typeface="Arial"/>
              <a:buChar char="•"/>
              <a:tabLst>
                <a:tab pos="241300" algn="l"/>
              </a:tabLst>
            </a:pPr>
            <a:r>
              <a:rPr sz="2800" spc="-30" dirty="0">
                <a:latin typeface="Calibri"/>
                <a:cs typeface="Calibri"/>
              </a:rPr>
              <a:t>Built-in strategies </a:t>
            </a:r>
            <a:r>
              <a:rPr sz="2800" spc="-15" dirty="0">
                <a:latin typeface="Calibri"/>
                <a:cs typeface="Calibri"/>
              </a:rPr>
              <a:t>for </a:t>
            </a:r>
            <a:r>
              <a:rPr sz="2800" spc="-10" dirty="0">
                <a:latin typeface="Calibri"/>
                <a:cs typeface="Calibri"/>
              </a:rPr>
              <a:t>better</a:t>
            </a:r>
            <a:r>
              <a:rPr sz="2800" spc="215" dirty="0">
                <a:latin typeface="Calibri"/>
                <a:cs typeface="Calibri"/>
              </a:rPr>
              <a:t> </a:t>
            </a:r>
            <a:r>
              <a:rPr sz="2800" spc="-20" dirty="0">
                <a:latin typeface="Calibri"/>
                <a:cs typeface="Calibri"/>
              </a:rPr>
              <a:t>usability</a:t>
            </a:r>
            <a:endParaRPr sz="2800">
              <a:latin typeface="Calibri"/>
              <a:cs typeface="Calibri"/>
            </a:endParaRPr>
          </a:p>
        </p:txBody>
      </p:sp>
      <p:sp>
        <p:nvSpPr>
          <p:cNvPr id="6" name="object 6"/>
          <p:cNvSpPr/>
          <p:nvPr/>
        </p:nvSpPr>
        <p:spPr>
          <a:xfrm>
            <a:off x="336550" y="3816350"/>
            <a:ext cx="11620500" cy="1917700"/>
          </a:xfrm>
          <a:custGeom>
            <a:avLst/>
            <a:gdLst/>
            <a:ahLst/>
            <a:cxnLst/>
            <a:rect l="l" t="t" r="r" b="b"/>
            <a:pathLst>
              <a:path w="11620500" h="1917700">
                <a:moveTo>
                  <a:pt x="0" y="0"/>
                </a:moveTo>
                <a:lnTo>
                  <a:pt x="11620506" y="0"/>
                </a:lnTo>
                <a:lnTo>
                  <a:pt x="11620506" y="1917701"/>
                </a:lnTo>
                <a:lnTo>
                  <a:pt x="0" y="1917701"/>
                </a:lnTo>
                <a:lnTo>
                  <a:pt x="0" y="0"/>
                </a:lnTo>
                <a:close/>
              </a:path>
            </a:pathLst>
          </a:custGeom>
          <a:ln w="38100">
            <a:solidFill>
              <a:srgbClr val="000000"/>
            </a:solidFill>
          </a:ln>
        </p:spPr>
        <p:txBody>
          <a:bodyPr wrap="square" lIns="0" tIns="0" rIns="0" bIns="0" rtlCol="0"/>
          <a:lstStyle/>
          <a:p>
            <a:endParaRPr/>
          </a:p>
        </p:txBody>
      </p:sp>
      <p:sp>
        <p:nvSpPr>
          <p:cNvPr id="7" name="object 7"/>
          <p:cNvSpPr/>
          <p:nvPr/>
        </p:nvSpPr>
        <p:spPr>
          <a:xfrm>
            <a:off x="336550" y="5848350"/>
            <a:ext cx="11620500" cy="952500"/>
          </a:xfrm>
          <a:custGeom>
            <a:avLst/>
            <a:gdLst/>
            <a:ahLst/>
            <a:cxnLst/>
            <a:rect l="l" t="t" r="r" b="b"/>
            <a:pathLst>
              <a:path w="11620500" h="952500">
                <a:moveTo>
                  <a:pt x="0" y="0"/>
                </a:moveTo>
                <a:lnTo>
                  <a:pt x="11620506" y="0"/>
                </a:lnTo>
                <a:lnTo>
                  <a:pt x="11620506" y="952500"/>
                </a:lnTo>
                <a:lnTo>
                  <a:pt x="0" y="952500"/>
                </a:lnTo>
                <a:lnTo>
                  <a:pt x="0" y="0"/>
                </a:lnTo>
                <a:close/>
              </a:path>
            </a:pathLst>
          </a:custGeom>
          <a:ln w="38100">
            <a:solidFill>
              <a:srgbClr val="000000"/>
            </a:solidFill>
          </a:ln>
        </p:spPr>
        <p:txBody>
          <a:bodyPr wrap="square" lIns="0" tIns="0" rIns="0" bIns="0" rtlCol="0"/>
          <a:lstStyle/>
          <a:p>
            <a:endParaRPr/>
          </a:p>
        </p:txBody>
      </p:sp>
      <p:sp>
        <p:nvSpPr>
          <p:cNvPr id="8" name="object 8"/>
          <p:cNvSpPr txBox="1"/>
          <p:nvPr/>
        </p:nvSpPr>
        <p:spPr>
          <a:xfrm>
            <a:off x="406408" y="6167704"/>
            <a:ext cx="645795" cy="508634"/>
          </a:xfrm>
          <a:prstGeom prst="rect">
            <a:avLst/>
          </a:prstGeom>
        </p:spPr>
        <p:txBody>
          <a:bodyPr vert="horz" wrap="square" lIns="0" tIns="0" rIns="0" bIns="0" rtlCol="0">
            <a:spAutoFit/>
          </a:bodyPr>
          <a:lstStyle/>
          <a:p>
            <a:pPr marL="12700">
              <a:lnSpc>
                <a:spcPct val="100000"/>
              </a:lnSpc>
            </a:pPr>
            <a:r>
              <a:rPr sz="3200" b="1" spc="-20" dirty="0">
                <a:latin typeface="Calibri"/>
                <a:cs typeface="Calibri"/>
              </a:rPr>
              <a:t>HW</a:t>
            </a:r>
            <a:endParaRPr sz="3200">
              <a:latin typeface="Calibri"/>
              <a:cs typeface="Calibri"/>
            </a:endParaRPr>
          </a:p>
        </p:txBody>
      </p:sp>
      <p:sp>
        <p:nvSpPr>
          <p:cNvPr id="9" name="object 9"/>
          <p:cNvSpPr/>
          <p:nvPr/>
        </p:nvSpPr>
        <p:spPr>
          <a:xfrm>
            <a:off x="5651500" y="2755900"/>
            <a:ext cx="927100" cy="927100"/>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143000" y="6223000"/>
            <a:ext cx="10210800" cy="482600"/>
          </a:xfrm>
          <a:custGeom>
            <a:avLst/>
            <a:gdLst/>
            <a:ahLst/>
            <a:cxnLst/>
            <a:rect l="l" t="t" r="r" b="b"/>
            <a:pathLst>
              <a:path w="10210800" h="482600">
                <a:moveTo>
                  <a:pt x="10130370" y="0"/>
                </a:moveTo>
                <a:lnTo>
                  <a:pt x="80432" y="0"/>
                </a:lnTo>
                <a:lnTo>
                  <a:pt x="49124" y="6321"/>
                </a:lnTo>
                <a:lnTo>
                  <a:pt x="23558" y="23558"/>
                </a:lnTo>
                <a:lnTo>
                  <a:pt x="6320" y="49126"/>
                </a:lnTo>
                <a:lnTo>
                  <a:pt x="0" y="80435"/>
                </a:lnTo>
                <a:lnTo>
                  <a:pt x="0" y="402164"/>
                </a:lnTo>
                <a:lnTo>
                  <a:pt x="6320" y="433473"/>
                </a:lnTo>
                <a:lnTo>
                  <a:pt x="23558" y="459041"/>
                </a:lnTo>
                <a:lnTo>
                  <a:pt x="49124" y="476278"/>
                </a:lnTo>
                <a:lnTo>
                  <a:pt x="80432" y="482600"/>
                </a:lnTo>
                <a:lnTo>
                  <a:pt x="10130370" y="482600"/>
                </a:lnTo>
                <a:lnTo>
                  <a:pt x="10161674" y="476278"/>
                </a:lnTo>
                <a:lnTo>
                  <a:pt x="10187239" y="459041"/>
                </a:lnTo>
                <a:lnTo>
                  <a:pt x="10204478" y="433473"/>
                </a:lnTo>
                <a:lnTo>
                  <a:pt x="10210800" y="402164"/>
                </a:lnTo>
                <a:lnTo>
                  <a:pt x="10210800" y="80435"/>
                </a:lnTo>
                <a:lnTo>
                  <a:pt x="10204478" y="49126"/>
                </a:lnTo>
                <a:lnTo>
                  <a:pt x="10187239" y="23558"/>
                </a:lnTo>
                <a:lnTo>
                  <a:pt x="10161674" y="6321"/>
                </a:lnTo>
                <a:lnTo>
                  <a:pt x="10130370" y="0"/>
                </a:lnTo>
                <a:close/>
              </a:path>
            </a:pathLst>
          </a:custGeom>
          <a:solidFill>
            <a:srgbClr val="C00000"/>
          </a:solidFill>
        </p:spPr>
        <p:txBody>
          <a:bodyPr wrap="square" lIns="0" tIns="0" rIns="0" bIns="0" rtlCol="0"/>
          <a:lstStyle/>
          <a:p>
            <a:endParaRPr/>
          </a:p>
        </p:txBody>
      </p:sp>
      <p:sp>
        <p:nvSpPr>
          <p:cNvPr id="11" name="object 11"/>
          <p:cNvSpPr txBox="1"/>
          <p:nvPr/>
        </p:nvSpPr>
        <p:spPr>
          <a:xfrm>
            <a:off x="4650244" y="6164657"/>
            <a:ext cx="3187700" cy="570865"/>
          </a:xfrm>
          <a:prstGeom prst="rect">
            <a:avLst/>
          </a:prstGeom>
        </p:spPr>
        <p:txBody>
          <a:bodyPr vert="horz" wrap="square" lIns="0" tIns="0" rIns="0" bIns="0" rtlCol="0">
            <a:spAutoFit/>
          </a:bodyPr>
          <a:lstStyle/>
          <a:p>
            <a:pPr marL="12700">
              <a:lnSpc>
                <a:spcPct val="100000"/>
              </a:lnSpc>
            </a:pPr>
            <a:r>
              <a:rPr sz="3600" spc="-20" dirty="0">
                <a:solidFill>
                  <a:srgbClr val="FFFFFF"/>
                </a:solidFill>
                <a:latin typeface="Calibri"/>
                <a:cs typeface="Calibri"/>
              </a:rPr>
              <a:t>Cellular</a:t>
            </a:r>
            <a:r>
              <a:rPr sz="3600" spc="70" dirty="0">
                <a:solidFill>
                  <a:srgbClr val="FFFFFF"/>
                </a:solidFill>
                <a:latin typeface="Calibri"/>
                <a:cs typeface="Calibri"/>
              </a:rPr>
              <a:t> </a:t>
            </a:r>
            <a:r>
              <a:rPr sz="3600" spc="-15" dirty="0">
                <a:solidFill>
                  <a:srgbClr val="FFFFFF"/>
                </a:solidFill>
                <a:latin typeface="Calibri"/>
                <a:cs typeface="Calibri"/>
              </a:rPr>
              <a:t>interface</a:t>
            </a:r>
            <a:endParaRPr sz="3600">
              <a:latin typeface="Calibri"/>
              <a:cs typeface="Calibri"/>
            </a:endParaRPr>
          </a:p>
        </p:txBody>
      </p:sp>
      <p:sp>
        <p:nvSpPr>
          <p:cNvPr id="12" name="object 12"/>
          <p:cNvSpPr/>
          <p:nvPr/>
        </p:nvSpPr>
        <p:spPr>
          <a:xfrm>
            <a:off x="495300" y="4635500"/>
            <a:ext cx="3263900" cy="584200"/>
          </a:xfrm>
          <a:custGeom>
            <a:avLst/>
            <a:gdLst/>
            <a:ahLst/>
            <a:cxnLst/>
            <a:rect l="l" t="t" r="r" b="b"/>
            <a:pathLst>
              <a:path w="3263900" h="584200">
                <a:moveTo>
                  <a:pt x="3166529" y="0"/>
                </a:moveTo>
                <a:lnTo>
                  <a:pt x="97367" y="0"/>
                </a:lnTo>
                <a:lnTo>
                  <a:pt x="59467" y="7650"/>
                </a:lnTo>
                <a:lnTo>
                  <a:pt x="28518" y="28516"/>
                </a:lnTo>
                <a:lnTo>
                  <a:pt x="7651" y="59466"/>
                </a:lnTo>
                <a:lnTo>
                  <a:pt x="0" y="97370"/>
                </a:lnTo>
                <a:lnTo>
                  <a:pt x="0" y="486829"/>
                </a:lnTo>
                <a:lnTo>
                  <a:pt x="7651" y="524728"/>
                </a:lnTo>
                <a:lnTo>
                  <a:pt x="28518" y="555678"/>
                </a:lnTo>
                <a:lnTo>
                  <a:pt x="59467" y="576547"/>
                </a:lnTo>
                <a:lnTo>
                  <a:pt x="97367" y="584200"/>
                </a:lnTo>
                <a:lnTo>
                  <a:pt x="3166529" y="584200"/>
                </a:lnTo>
                <a:lnTo>
                  <a:pt x="3204428" y="576547"/>
                </a:lnTo>
                <a:lnTo>
                  <a:pt x="3235378" y="555678"/>
                </a:lnTo>
                <a:lnTo>
                  <a:pt x="3256247" y="524728"/>
                </a:lnTo>
                <a:lnTo>
                  <a:pt x="3263900" y="486829"/>
                </a:lnTo>
                <a:lnTo>
                  <a:pt x="3263900" y="97370"/>
                </a:lnTo>
                <a:lnTo>
                  <a:pt x="3256247" y="59466"/>
                </a:lnTo>
                <a:lnTo>
                  <a:pt x="3235378" y="28516"/>
                </a:lnTo>
                <a:lnTo>
                  <a:pt x="3204428" y="7650"/>
                </a:lnTo>
                <a:lnTo>
                  <a:pt x="3166529" y="0"/>
                </a:lnTo>
                <a:close/>
              </a:path>
            </a:pathLst>
          </a:custGeom>
          <a:solidFill>
            <a:srgbClr val="7030A0"/>
          </a:solidFill>
        </p:spPr>
        <p:txBody>
          <a:bodyPr wrap="square" lIns="0" tIns="0" rIns="0" bIns="0" rtlCol="0"/>
          <a:lstStyle/>
          <a:p>
            <a:endParaRPr/>
          </a:p>
        </p:txBody>
      </p:sp>
      <p:sp>
        <p:nvSpPr>
          <p:cNvPr id="13" name="object 13"/>
          <p:cNvSpPr txBox="1"/>
          <p:nvPr/>
        </p:nvSpPr>
        <p:spPr>
          <a:xfrm>
            <a:off x="406408" y="4631575"/>
            <a:ext cx="3095625" cy="992505"/>
          </a:xfrm>
          <a:prstGeom prst="rect">
            <a:avLst/>
          </a:prstGeom>
        </p:spPr>
        <p:txBody>
          <a:bodyPr vert="horz" wrap="square" lIns="0" tIns="0" rIns="0" bIns="0" rtlCol="0">
            <a:spAutoFit/>
          </a:bodyPr>
          <a:lstStyle/>
          <a:p>
            <a:pPr marL="332105">
              <a:lnSpc>
                <a:spcPts val="4065"/>
              </a:lnSpc>
            </a:pPr>
            <a:r>
              <a:rPr sz="3600" spc="-15" dirty="0">
                <a:solidFill>
                  <a:srgbClr val="FFFFFF"/>
                </a:solidFill>
                <a:latin typeface="Calibri"/>
                <a:cs typeface="Calibri"/>
              </a:rPr>
              <a:t>Active</a:t>
            </a:r>
            <a:r>
              <a:rPr sz="3600" spc="-75" dirty="0">
                <a:solidFill>
                  <a:srgbClr val="FFFFFF"/>
                </a:solidFill>
                <a:latin typeface="Calibri"/>
                <a:cs typeface="Calibri"/>
              </a:rPr>
              <a:t> </a:t>
            </a:r>
            <a:r>
              <a:rPr sz="3600" spc="-5" dirty="0">
                <a:solidFill>
                  <a:srgbClr val="FFFFFF"/>
                </a:solidFill>
                <a:latin typeface="Calibri"/>
                <a:cs typeface="Calibri"/>
              </a:rPr>
              <a:t>monitor</a:t>
            </a:r>
            <a:endParaRPr sz="3600">
              <a:latin typeface="Calibri"/>
              <a:cs typeface="Calibri"/>
            </a:endParaRPr>
          </a:p>
          <a:p>
            <a:pPr marL="12700">
              <a:lnSpc>
                <a:spcPts val="3585"/>
              </a:lnSpc>
            </a:pPr>
            <a:r>
              <a:rPr sz="3200" b="1" spc="-15" dirty="0">
                <a:latin typeface="Calibri"/>
                <a:cs typeface="Calibri"/>
              </a:rPr>
              <a:t>SW</a:t>
            </a:r>
            <a:endParaRPr sz="3200">
              <a:latin typeface="Calibri"/>
              <a:cs typeface="Calibri"/>
            </a:endParaRPr>
          </a:p>
        </p:txBody>
      </p:sp>
      <p:sp>
        <p:nvSpPr>
          <p:cNvPr id="14" name="object 14"/>
          <p:cNvSpPr/>
          <p:nvPr/>
        </p:nvSpPr>
        <p:spPr>
          <a:xfrm>
            <a:off x="4483100" y="4635500"/>
            <a:ext cx="3263900" cy="584200"/>
          </a:xfrm>
          <a:custGeom>
            <a:avLst/>
            <a:gdLst/>
            <a:ahLst/>
            <a:cxnLst/>
            <a:rect l="l" t="t" r="r" b="b"/>
            <a:pathLst>
              <a:path w="3263900" h="584200">
                <a:moveTo>
                  <a:pt x="3166529" y="0"/>
                </a:moveTo>
                <a:lnTo>
                  <a:pt x="97370" y="0"/>
                </a:lnTo>
                <a:lnTo>
                  <a:pt x="59466" y="7650"/>
                </a:lnTo>
                <a:lnTo>
                  <a:pt x="28516" y="28516"/>
                </a:lnTo>
                <a:lnTo>
                  <a:pt x="7650" y="59466"/>
                </a:lnTo>
                <a:lnTo>
                  <a:pt x="0" y="97370"/>
                </a:lnTo>
                <a:lnTo>
                  <a:pt x="0" y="486829"/>
                </a:lnTo>
                <a:lnTo>
                  <a:pt x="7650" y="524728"/>
                </a:lnTo>
                <a:lnTo>
                  <a:pt x="28516" y="555678"/>
                </a:lnTo>
                <a:lnTo>
                  <a:pt x="59466" y="576547"/>
                </a:lnTo>
                <a:lnTo>
                  <a:pt x="97370" y="584200"/>
                </a:lnTo>
                <a:lnTo>
                  <a:pt x="3166529" y="584200"/>
                </a:lnTo>
                <a:lnTo>
                  <a:pt x="3204428" y="576547"/>
                </a:lnTo>
                <a:lnTo>
                  <a:pt x="3235378" y="555678"/>
                </a:lnTo>
                <a:lnTo>
                  <a:pt x="3256247" y="524728"/>
                </a:lnTo>
                <a:lnTo>
                  <a:pt x="3263900" y="486829"/>
                </a:lnTo>
                <a:lnTo>
                  <a:pt x="3263900" y="97370"/>
                </a:lnTo>
                <a:lnTo>
                  <a:pt x="3256247" y="59466"/>
                </a:lnTo>
                <a:lnTo>
                  <a:pt x="3235378" y="28516"/>
                </a:lnTo>
                <a:lnTo>
                  <a:pt x="3204428" y="7650"/>
                </a:lnTo>
                <a:lnTo>
                  <a:pt x="3166529" y="0"/>
                </a:lnTo>
                <a:close/>
              </a:path>
            </a:pathLst>
          </a:custGeom>
          <a:solidFill>
            <a:srgbClr val="7030A0"/>
          </a:solidFill>
        </p:spPr>
        <p:txBody>
          <a:bodyPr wrap="square" lIns="0" tIns="0" rIns="0" bIns="0" rtlCol="0"/>
          <a:lstStyle/>
          <a:p>
            <a:endParaRPr/>
          </a:p>
        </p:txBody>
      </p:sp>
      <p:sp>
        <p:nvSpPr>
          <p:cNvPr id="15" name="object 15"/>
          <p:cNvSpPr/>
          <p:nvPr/>
        </p:nvSpPr>
        <p:spPr>
          <a:xfrm>
            <a:off x="8470900" y="4635500"/>
            <a:ext cx="3263900" cy="584200"/>
          </a:xfrm>
          <a:custGeom>
            <a:avLst/>
            <a:gdLst/>
            <a:ahLst/>
            <a:cxnLst/>
            <a:rect l="l" t="t" r="r" b="b"/>
            <a:pathLst>
              <a:path w="3263900" h="584200">
                <a:moveTo>
                  <a:pt x="3166529" y="0"/>
                </a:moveTo>
                <a:lnTo>
                  <a:pt x="97370" y="0"/>
                </a:lnTo>
                <a:lnTo>
                  <a:pt x="59466" y="7650"/>
                </a:lnTo>
                <a:lnTo>
                  <a:pt x="28516" y="28516"/>
                </a:lnTo>
                <a:lnTo>
                  <a:pt x="7650" y="59466"/>
                </a:lnTo>
                <a:lnTo>
                  <a:pt x="0" y="97370"/>
                </a:lnTo>
                <a:lnTo>
                  <a:pt x="0" y="486829"/>
                </a:lnTo>
                <a:lnTo>
                  <a:pt x="7650" y="524728"/>
                </a:lnTo>
                <a:lnTo>
                  <a:pt x="28516" y="555678"/>
                </a:lnTo>
                <a:lnTo>
                  <a:pt x="59466" y="576547"/>
                </a:lnTo>
                <a:lnTo>
                  <a:pt x="97370" y="584200"/>
                </a:lnTo>
                <a:lnTo>
                  <a:pt x="3166529" y="584200"/>
                </a:lnTo>
                <a:lnTo>
                  <a:pt x="3204428" y="576547"/>
                </a:lnTo>
                <a:lnTo>
                  <a:pt x="3235378" y="555678"/>
                </a:lnTo>
                <a:lnTo>
                  <a:pt x="3256247" y="524728"/>
                </a:lnTo>
                <a:lnTo>
                  <a:pt x="3263900" y="486829"/>
                </a:lnTo>
                <a:lnTo>
                  <a:pt x="3263900" y="97370"/>
                </a:lnTo>
                <a:lnTo>
                  <a:pt x="3256247" y="59466"/>
                </a:lnTo>
                <a:lnTo>
                  <a:pt x="3235378" y="28516"/>
                </a:lnTo>
                <a:lnTo>
                  <a:pt x="3204428" y="7650"/>
                </a:lnTo>
                <a:lnTo>
                  <a:pt x="3166529" y="0"/>
                </a:lnTo>
                <a:close/>
              </a:path>
            </a:pathLst>
          </a:custGeom>
          <a:solidFill>
            <a:srgbClr val="7030A0"/>
          </a:solidFill>
        </p:spPr>
        <p:txBody>
          <a:bodyPr wrap="square" lIns="0" tIns="0" rIns="0" bIns="0" rtlCol="0"/>
          <a:lstStyle/>
          <a:p>
            <a:endParaRPr/>
          </a:p>
        </p:txBody>
      </p:sp>
      <p:sp>
        <p:nvSpPr>
          <p:cNvPr id="16" name="object 16"/>
          <p:cNvSpPr/>
          <p:nvPr/>
        </p:nvSpPr>
        <p:spPr>
          <a:xfrm>
            <a:off x="10074531" y="5200497"/>
            <a:ext cx="285750" cy="353060"/>
          </a:xfrm>
          <a:custGeom>
            <a:avLst/>
            <a:gdLst/>
            <a:ahLst/>
            <a:cxnLst/>
            <a:rect l="l" t="t" r="r" b="b"/>
            <a:pathLst>
              <a:path w="285750" h="353060">
                <a:moveTo>
                  <a:pt x="174368" y="317017"/>
                </a:moveTo>
                <a:lnTo>
                  <a:pt x="110868" y="317017"/>
                </a:lnTo>
                <a:lnTo>
                  <a:pt x="110868" y="352691"/>
                </a:lnTo>
                <a:lnTo>
                  <a:pt x="174368" y="352691"/>
                </a:lnTo>
                <a:lnTo>
                  <a:pt x="174368" y="317017"/>
                </a:lnTo>
                <a:close/>
              </a:path>
              <a:path w="285750" h="353060">
                <a:moveTo>
                  <a:pt x="142618" y="0"/>
                </a:moveTo>
                <a:lnTo>
                  <a:pt x="4073" y="237515"/>
                </a:lnTo>
                <a:lnTo>
                  <a:pt x="0" y="249450"/>
                </a:lnTo>
                <a:lnTo>
                  <a:pt x="790" y="261597"/>
                </a:lnTo>
                <a:lnTo>
                  <a:pt x="6077" y="272559"/>
                </a:lnTo>
                <a:lnTo>
                  <a:pt x="15491" y="280936"/>
                </a:lnTo>
                <a:lnTo>
                  <a:pt x="27426" y="285010"/>
                </a:lnTo>
                <a:lnTo>
                  <a:pt x="39573" y="284219"/>
                </a:lnTo>
                <a:lnTo>
                  <a:pt x="50534" y="278932"/>
                </a:lnTo>
                <a:lnTo>
                  <a:pt x="58912" y="269519"/>
                </a:lnTo>
                <a:lnTo>
                  <a:pt x="142338" y="126517"/>
                </a:lnTo>
                <a:lnTo>
                  <a:pt x="216416" y="126517"/>
                </a:lnTo>
                <a:lnTo>
                  <a:pt x="142618" y="0"/>
                </a:lnTo>
                <a:close/>
              </a:path>
              <a:path w="285750" h="353060">
                <a:moveTo>
                  <a:pt x="216416" y="126517"/>
                </a:moveTo>
                <a:lnTo>
                  <a:pt x="142897" y="126517"/>
                </a:lnTo>
                <a:lnTo>
                  <a:pt x="226323" y="269519"/>
                </a:lnTo>
                <a:lnTo>
                  <a:pt x="234701" y="278932"/>
                </a:lnTo>
                <a:lnTo>
                  <a:pt x="245662" y="284219"/>
                </a:lnTo>
                <a:lnTo>
                  <a:pt x="257809" y="285010"/>
                </a:lnTo>
                <a:lnTo>
                  <a:pt x="269745" y="280936"/>
                </a:lnTo>
                <a:lnTo>
                  <a:pt x="279158" y="272559"/>
                </a:lnTo>
                <a:lnTo>
                  <a:pt x="284445" y="261597"/>
                </a:lnTo>
                <a:lnTo>
                  <a:pt x="285236" y="249450"/>
                </a:lnTo>
                <a:lnTo>
                  <a:pt x="281162" y="237515"/>
                </a:lnTo>
                <a:lnTo>
                  <a:pt x="216416" y="126517"/>
                </a:lnTo>
                <a:close/>
              </a:path>
              <a:path w="285750" h="353060">
                <a:moveTo>
                  <a:pt x="174368" y="190017"/>
                </a:moveTo>
                <a:lnTo>
                  <a:pt x="110868" y="190017"/>
                </a:lnTo>
                <a:lnTo>
                  <a:pt x="110868" y="253517"/>
                </a:lnTo>
                <a:lnTo>
                  <a:pt x="174368" y="253517"/>
                </a:lnTo>
                <a:lnTo>
                  <a:pt x="174368" y="190017"/>
                </a:lnTo>
                <a:close/>
              </a:path>
            </a:pathLst>
          </a:custGeom>
          <a:solidFill>
            <a:srgbClr val="C00000"/>
          </a:solidFill>
        </p:spPr>
        <p:txBody>
          <a:bodyPr wrap="square" lIns="0" tIns="0" rIns="0" bIns="0" rtlCol="0"/>
          <a:lstStyle/>
          <a:p>
            <a:endParaRPr/>
          </a:p>
        </p:txBody>
      </p:sp>
      <p:sp>
        <p:nvSpPr>
          <p:cNvPr id="17" name="object 17"/>
          <p:cNvSpPr/>
          <p:nvPr/>
        </p:nvSpPr>
        <p:spPr>
          <a:xfrm>
            <a:off x="1984631" y="5149697"/>
            <a:ext cx="285750" cy="502920"/>
          </a:xfrm>
          <a:custGeom>
            <a:avLst/>
            <a:gdLst/>
            <a:ahLst/>
            <a:cxnLst/>
            <a:rect l="l" t="t" r="r" b="b"/>
            <a:pathLst>
              <a:path w="285750" h="502920">
                <a:moveTo>
                  <a:pt x="174368" y="444017"/>
                </a:moveTo>
                <a:lnTo>
                  <a:pt x="110868" y="444017"/>
                </a:lnTo>
                <a:lnTo>
                  <a:pt x="110868" y="502777"/>
                </a:lnTo>
                <a:lnTo>
                  <a:pt x="174368" y="502779"/>
                </a:lnTo>
                <a:lnTo>
                  <a:pt x="174368" y="444017"/>
                </a:lnTo>
                <a:close/>
              </a:path>
              <a:path w="285750" h="502920">
                <a:moveTo>
                  <a:pt x="174368" y="317017"/>
                </a:moveTo>
                <a:lnTo>
                  <a:pt x="110868" y="317017"/>
                </a:lnTo>
                <a:lnTo>
                  <a:pt x="110868" y="380517"/>
                </a:lnTo>
                <a:lnTo>
                  <a:pt x="174368" y="380517"/>
                </a:lnTo>
                <a:lnTo>
                  <a:pt x="174368" y="317017"/>
                </a:lnTo>
                <a:close/>
              </a:path>
              <a:path w="285750" h="502920">
                <a:moveTo>
                  <a:pt x="216416" y="126517"/>
                </a:moveTo>
                <a:lnTo>
                  <a:pt x="142897" y="126517"/>
                </a:lnTo>
                <a:lnTo>
                  <a:pt x="226323" y="269519"/>
                </a:lnTo>
                <a:lnTo>
                  <a:pt x="234701" y="278933"/>
                </a:lnTo>
                <a:lnTo>
                  <a:pt x="245662" y="284221"/>
                </a:lnTo>
                <a:lnTo>
                  <a:pt x="257825" y="285010"/>
                </a:lnTo>
                <a:lnTo>
                  <a:pt x="269759" y="280936"/>
                </a:lnTo>
                <a:lnTo>
                  <a:pt x="279161" y="272559"/>
                </a:lnTo>
                <a:lnTo>
                  <a:pt x="284445" y="261597"/>
                </a:lnTo>
                <a:lnTo>
                  <a:pt x="285236" y="249450"/>
                </a:lnTo>
                <a:lnTo>
                  <a:pt x="281162" y="237515"/>
                </a:lnTo>
                <a:lnTo>
                  <a:pt x="216416" y="126517"/>
                </a:lnTo>
                <a:close/>
              </a:path>
              <a:path w="285750" h="502920">
                <a:moveTo>
                  <a:pt x="142618" y="0"/>
                </a:moveTo>
                <a:lnTo>
                  <a:pt x="4073" y="237515"/>
                </a:lnTo>
                <a:lnTo>
                  <a:pt x="0" y="249450"/>
                </a:lnTo>
                <a:lnTo>
                  <a:pt x="791" y="261599"/>
                </a:lnTo>
                <a:lnTo>
                  <a:pt x="6083" y="272564"/>
                </a:lnTo>
                <a:lnTo>
                  <a:pt x="15491" y="280936"/>
                </a:lnTo>
                <a:lnTo>
                  <a:pt x="27426" y="285010"/>
                </a:lnTo>
                <a:lnTo>
                  <a:pt x="39573" y="284219"/>
                </a:lnTo>
                <a:lnTo>
                  <a:pt x="50534" y="278932"/>
                </a:lnTo>
                <a:lnTo>
                  <a:pt x="58912" y="269519"/>
                </a:lnTo>
                <a:lnTo>
                  <a:pt x="142338" y="126517"/>
                </a:lnTo>
                <a:lnTo>
                  <a:pt x="216416" y="126517"/>
                </a:lnTo>
                <a:lnTo>
                  <a:pt x="142618" y="0"/>
                </a:lnTo>
                <a:close/>
              </a:path>
              <a:path w="285750" h="502920">
                <a:moveTo>
                  <a:pt x="174368" y="190017"/>
                </a:moveTo>
                <a:lnTo>
                  <a:pt x="110868" y="190017"/>
                </a:lnTo>
                <a:lnTo>
                  <a:pt x="110868" y="253517"/>
                </a:lnTo>
                <a:lnTo>
                  <a:pt x="174368" y="253517"/>
                </a:lnTo>
                <a:lnTo>
                  <a:pt x="174368" y="190017"/>
                </a:lnTo>
                <a:close/>
              </a:path>
            </a:pathLst>
          </a:custGeom>
          <a:solidFill>
            <a:srgbClr val="C00000"/>
          </a:solidFill>
        </p:spPr>
        <p:txBody>
          <a:bodyPr wrap="square" lIns="0" tIns="0" rIns="0" bIns="0" rtlCol="0"/>
          <a:lstStyle/>
          <a:p>
            <a:endParaRPr/>
          </a:p>
        </p:txBody>
      </p:sp>
      <p:sp>
        <p:nvSpPr>
          <p:cNvPr id="18" name="object 18"/>
          <p:cNvSpPr/>
          <p:nvPr/>
        </p:nvSpPr>
        <p:spPr>
          <a:xfrm>
            <a:off x="2127245" y="5645150"/>
            <a:ext cx="8090534" cy="0"/>
          </a:xfrm>
          <a:custGeom>
            <a:avLst/>
            <a:gdLst/>
            <a:ahLst/>
            <a:cxnLst/>
            <a:rect l="l" t="t" r="r" b="b"/>
            <a:pathLst>
              <a:path w="8090534">
                <a:moveTo>
                  <a:pt x="8090094" y="0"/>
                </a:moveTo>
                <a:lnTo>
                  <a:pt x="0" y="0"/>
                </a:lnTo>
              </a:path>
            </a:pathLst>
          </a:custGeom>
          <a:ln w="63500">
            <a:solidFill>
              <a:srgbClr val="C00000"/>
            </a:solidFill>
          </a:ln>
        </p:spPr>
        <p:txBody>
          <a:bodyPr wrap="square" lIns="0" tIns="0" rIns="0" bIns="0" rtlCol="0"/>
          <a:lstStyle/>
          <a:p>
            <a:endParaRPr/>
          </a:p>
        </p:txBody>
      </p:sp>
      <p:sp>
        <p:nvSpPr>
          <p:cNvPr id="19" name="object 19"/>
          <p:cNvSpPr/>
          <p:nvPr/>
        </p:nvSpPr>
        <p:spPr>
          <a:xfrm>
            <a:off x="5980766" y="5200497"/>
            <a:ext cx="285750" cy="1016000"/>
          </a:xfrm>
          <a:custGeom>
            <a:avLst/>
            <a:gdLst/>
            <a:ahLst/>
            <a:cxnLst/>
            <a:rect l="l" t="t" r="r" b="b"/>
            <a:pathLst>
              <a:path w="285750" h="1016000">
                <a:moveTo>
                  <a:pt x="103307" y="951619"/>
                </a:moveTo>
                <a:lnTo>
                  <a:pt x="102622" y="1015116"/>
                </a:lnTo>
                <a:lnTo>
                  <a:pt x="166122" y="1015800"/>
                </a:lnTo>
                <a:lnTo>
                  <a:pt x="166807" y="952303"/>
                </a:lnTo>
                <a:lnTo>
                  <a:pt x="103307" y="951619"/>
                </a:lnTo>
                <a:close/>
              </a:path>
              <a:path w="285750" h="1016000">
                <a:moveTo>
                  <a:pt x="104679" y="824627"/>
                </a:moveTo>
                <a:lnTo>
                  <a:pt x="103993" y="888123"/>
                </a:lnTo>
                <a:lnTo>
                  <a:pt x="167481" y="888806"/>
                </a:lnTo>
                <a:lnTo>
                  <a:pt x="168166" y="825310"/>
                </a:lnTo>
                <a:lnTo>
                  <a:pt x="104679" y="824627"/>
                </a:lnTo>
                <a:close/>
              </a:path>
              <a:path w="285750" h="1016000">
                <a:moveTo>
                  <a:pt x="106038" y="697635"/>
                </a:moveTo>
                <a:lnTo>
                  <a:pt x="105352" y="761131"/>
                </a:lnTo>
                <a:lnTo>
                  <a:pt x="168852" y="761814"/>
                </a:lnTo>
                <a:lnTo>
                  <a:pt x="169538" y="698318"/>
                </a:lnTo>
                <a:lnTo>
                  <a:pt x="106038" y="697635"/>
                </a:lnTo>
                <a:close/>
              </a:path>
              <a:path w="285750" h="1016000">
                <a:moveTo>
                  <a:pt x="107410" y="570642"/>
                </a:moveTo>
                <a:lnTo>
                  <a:pt x="106724" y="634138"/>
                </a:lnTo>
                <a:lnTo>
                  <a:pt x="170224" y="634822"/>
                </a:lnTo>
                <a:lnTo>
                  <a:pt x="170897" y="571326"/>
                </a:lnTo>
                <a:lnTo>
                  <a:pt x="107410" y="570642"/>
                </a:lnTo>
                <a:close/>
              </a:path>
              <a:path w="285750" h="1016000">
                <a:moveTo>
                  <a:pt x="108768" y="443649"/>
                </a:moveTo>
                <a:lnTo>
                  <a:pt x="108095" y="507145"/>
                </a:lnTo>
                <a:lnTo>
                  <a:pt x="171583" y="507829"/>
                </a:lnTo>
                <a:lnTo>
                  <a:pt x="172268" y="444333"/>
                </a:lnTo>
                <a:lnTo>
                  <a:pt x="108768" y="443649"/>
                </a:lnTo>
                <a:close/>
              </a:path>
              <a:path w="285750" h="1016000">
                <a:moveTo>
                  <a:pt x="110140" y="316661"/>
                </a:moveTo>
                <a:lnTo>
                  <a:pt x="109454" y="380149"/>
                </a:lnTo>
                <a:lnTo>
                  <a:pt x="172954" y="380834"/>
                </a:lnTo>
                <a:lnTo>
                  <a:pt x="173640" y="317334"/>
                </a:lnTo>
                <a:lnTo>
                  <a:pt x="110140" y="316661"/>
                </a:lnTo>
                <a:close/>
              </a:path>
              <a:path w="285750" h="1016000">
                <a:moveTo>
                  <a:pt x="217281" y="126504"/>
                </a:moveTo>
                <a:lnTo>
                  <a:pt x="143655" y="126504"/>
                </a:lnTo>
                <a:lnTo>
                  <a:pt x="144227" y="126517"/>
                </a:lnTo>
                <a:lnTo>
                  <a:pt x="226091" y="270395"/>
                </a:lnTo>
                <a:lnTo>
                  <a:pt x="234374" y="279904"/>
                </a:lnTo>
                <a:lnTo>
                  <a:pt x="245282" y="285313"/>
                </a:lnTo>
                <a:lnTo>
                  <a:pt x="257422" y="286238"/>
                </a:lnTo>
                <a:lnTo>
                  <a:pt x="269398" y="282295"/>
                </a:lnTo>
                <a:lnTo>
                  <a:pt x="278905" y="274014"/>
                </a:lnTo>
                <a:lnTo>
                  <a:pt x="284309" y="263110"/>
                </a:lnTo>
                <a:lnTo>
                  <a:pt x="285230" y="250975"/>
                </a:lnTo>
                <a:lnTo>
                  <a:pt x="281285" y="239001"/>
                </a:lnTo>
                <a:lnTo>
                  <a:pt x="217281" y="126504"/>
                </a:lnTo>
                <a:close/>
              </a:path>
              <a:path w="285750" h="1016000">
                <a:moveTo>
                  <a:pt x="145306" y="0"/>
                </a:moveTo>
                <a:lnTo>
                  <a:pt x="4197" y="236016"/>
                </a:lnTo>
                <a:lnTo>
                  <a:pt x="0" y="247903"/>
                </a:lnTo>
                <a:lnTo>
                  <a:pt x="661" y="260056"/>
                </a:lnTo>
                <a:lnTo>
                  <a:pt x="5831" y="271072"/>
                </a:lnTo>
                <a:lnTo>
                  <a:pt x="15157" y="279552"/>
                </a:lnTo>
                <a:lnTo>
                  <a:pt x="27049" y="283756"/>
                </a:lnTo>
                <a:lnTo>
                  <a:pt x="39203" y="283097"/>
                </a:lnTo>
                <a:lnTo>
                  <a:pt x="50220" y="277925"/>
                </a:lnTo>
                <a:lnTo>
                  <a:pt x="58705" y="268592"/>
                </a:lnTo>
                <a:lnTo>
                  <a:pt x="143655" y="126504"/>
                </a:lnTo>
                <a:lnTo>
                  <a:pt x="217281" y="126504"/>
                </a:lnTo>
                <a:lnTo>
                  <a:pt x="145306" y="0"/>
                </a:lnTo>
                <a:close/>
              </a:path>
              <a:path w="285750" h="1016000">
                <a:moveTo>
                  <a:pt x="111512" y="189661"/>
                </a:moveTo>
                <a:lnTo>
                  <a:pt x="110826" y="253161"/>
                </a:lnTo>
                <a:lnTo>
                  <a:pt x="174326" y="253847"/>
                </a:lnTo>
                <a:lnTo>
                  <a:pt x="174999" y="190347"/>
                </a:lnTo>
                <a:lnTo>
                  <a:pt x="111512" y="189661"/>
                </a:lnTo>
                <a:close/>
              </a:path>
            </a:pathLst>
          </a:custGeom>
          <a:solidFill>
            <a:srgbClr val="C00000"/>
          </a:solidFill>
        </p:spPr>
        <p:txBody>
          <a:bodyPr wrap="square" lIns="0" tIns="0" rIns="0" bIns="0" rtlCol="0"/>
          <a:lstStyle/>
          <a:p>
            <a:endParaRPr/>
          </a:p>
        </p:txBody>
      </p:sp>
      <p:sp>
        <p:nvSpPr>
          <p:cNvPr id="20" name="object 20"/>
          <p:cNvSpPr/>
          <p:nvPr/>
        </p:nvSpPr>
        <p:spPr>
          <a:xfrm>
            <a:off x="4483100" y="5461000"/>
            <a:ext cx="3263900" cy="533400"/>
          </a:xfrm>
          <a:custGeom>
            <a:avLst/>
            <a:gdLst/>
            <a:ahLst/>
            <a:cxnLst/>
            <a:rect l="l" t="t" r="r" b="b"/>
            <a:pathLst>
              <a:path w="3263900" h="533400">
                <a:moveTo>
                  <a:pt x="3175000" y="0"/>
                </a:moveTo>
                <a:lnTo>
                  <a:pt x="88900" y="0"/>
                </a:lnTo>
                <a:lnTo>
                  <a:pt x="54296" y="6986"/>
                </a:lnTo>
                <a:lnTo>
                  <a:pt x="26038" y="26038"/>
                </a:lnTo>
                <a:lnTo>
                  <a:pt x="6986" y="54296"/>
                </a:lnTo>
                <a:lnTo>
                  <a:pt x="0" y="88900"/>
                </a:lnTo>
                <a:lnTo>
                  <a:pt x="0" y="444500"/>
                </a:lnTo>
                <a:lnTo>
                  <a:pt x="6986" y="479103"/>
                </a:lnTo>
                <a:lnTo>
                  <a:pt x="26038" y="507361"/>
                </a:lnTo>
                <a:lnTo>
                  <a:pt x="54296" y="526413"/>
                </a:lnTo>
                <a:lnTo>
                  <a:pt x="88900" y="533400"/>
                </a:lnTo>
                <a:lnTo>
                  <a:pt x="3175000" y="533400"/>
                </a:lnTo>
                <a:lnTo>
                  <a:pt x="3209603" y="526413"/>
                </a:lnTo>
                <a:lnTo>
                  <a:pt x="3237861" y="507361"/>
                </a:lnTo>
                <a:lnTo>
                  <a:pt x="3256913" y="479103"/>
                </a:lnTo>
                <a:lnTo>
                  <a:pt x="3263900" y="444500"/>
                </a:lnTo>
                <a:lnTo>
                  <a:pt x="3263900" y="88900"/>
                </a:lnTo>
                <a:lnTo>
                  <a:pt x="3256913" y="54296"/>
                </a:lnTo>
                <a:lnTo>
                  <a:pt x="3237861" y="26038"/>
                </a:lnTo>
                <a:lnTo>
                  <a:pt x="3209603" y="6986"/>
                </a:lnTo>
                <a:lnTo>
                  <a:pt x="3175000" y="0"/>
                </a:lnTo>
                <a:close/>
              </a:path>
            </a:pathLst>
          </a:custGeom>
          <a:solidFill>
            <a:srgbClr val="000000"/>
          </a:solidFill>
        </p:spPr>
        <p:txBody>
          <a:bodyPr wrap="square" lIns="0" tIns="0" rIns="0" bIns="0" rtlCol="0"/>
          <a:lstStyle/>
          <a:p>
            <a:endParaRPr/>
          </a:p>
        </p:txBody>
      </p:sp>
      <p:sp>
        <p:nvSpPr>
          <p:cNvPr id="21" name="object 21"/>
          <p:cNvSpPr txBox="1"/>
          <p:nvPr/>
        </p:nvSpPr>
        <p:spPr>
          <a:xfrm>
            <a:off x="4841481" y="4631575"/>
            <a:ext cx="6480810" cy="1339215"/>
          </a:xfrm>
          <a:prstGeom prst="rect">
            <a:avLst/>
          </a:prstGeom>
        </p:spPr>
        <p:txBody>
          <a:bodyPr vert="horz" wrap="square" lIns="0" tIns="0" rIns="0" bIns="0" rtlCol="0">
            <a:spAutoFit/>
          </a:bodyPr>
          <a:lstStyle/>
          <a:p>
            <a:pPr marL="408305">
              <a:lnSpc>
                <a:spcPct val="100000"/>
              </a:lnSpc>
              <a:tabLst>
                <a:tab pos="4055745" algn="l"/>
              </a:tabLst>
            </a:pPr>
            <a:r>
              <a:rPr sz="3600" dirty="0">
                <a:solidFill>
                  <a:srgbClr val="FFFFFF"/>
                </a:solidFill>
                <a:latin typeface="Calibri"/>
                <a:cs typeface="Calibri"/>
              </a:rPr>
              <a:t>Predictor	</a:t>
            </a:r>
            <a:r>
              <a:rPr sz="3600" spc="-5" dirty="0">
                <a:solidFill>
                  <a:srgbClr val="FFFFFF"/>
                </a:solidFill>
                <a:latin typeface="Calibri"/>
                <a:cs typeface="Calibri"/>
              </a:rPr>
              <a:t>Direct</a:t>
            </a:r>
            <a:r>
              <a:rPr sz="3600" spc="-11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a:p>
            <a:pPr marL="12700">
              <a:lnSpc>
                <a:spcPct val="100000"/>
              </a:lnSpc>
              <a:spcBef>
                <a:spcPts val="2215"/>
              </a:spcBef>
            </a:pPr>
            <a:r>
              <a:rPr sz="3200" dirty="0">
                <a:solidFill>
                  <a:srgbClr val="FFFFFF"/>
                </a:solidFill>
                <a:latin typeface="Calibri"/>
                <a:cs typeface="Calibri"/>
              </a:rPr>
              <a:t>Diagnostic</a:t>
            </a:r>
            <a:r>
              <a:rPr sz="3200" spc="-160" dirty="0">
                <a:solidFill>
                  <a:srgbClr val="FFFFFF"/>
                </a:solidFill>
                <a:latin typeface="Calibri"/>
                <a:cs typeface="Calibri"/>
              </a:rPr>
              <a:t> </a:t>
            </a:r>
            <a:r>
              <a:rPr sz="3200" dirty="0">
                <a:solidFill>
                  <a:srgbClr val="FFFFFF"/>
                </a:solidFill>
                <a:latin typeface="Calibri"/>
                <a:cs typeface="Calibri"/>
              </a:rPr>
              <a:t>port</a:t>
            </a:r>
            <a:endParaRPr sz="3200">
              <a:latin typeface="Calibri"/>
              <a:cs typeface="Calibri"/>
            </a:endParaRPr>
          </a:p>
        </p:txBody>
      </p:sp>
      <p:sp>
        <p:nvSpPr>
          <p:cNvPr id="22" name="object 22"/>
          <p:cNvSpPr/>
          <p:nvPr/>
        </p:nvSpPr>
        <p:spPr>
          <a:xfrm>
            <a:off x="1612900" y="5181600"/>
            <a:ext cx="228600" cy="1033780"/>
          </a:xfrm>
          <a:custGeom>
            <a:avLst/>
            <a:gdLst/>
            <a:ahLst/>
            <a:cxnLst/>
            <a:rect l="l" t="t" r="r" b="b"/>
            <a:pathLst>
              <a:path w="228600" h="1033779">
                <a:moveTo>
                  <a:pt x="228600" y="804942"/>
                </a:moveTo>
                <a:lnTo>
                  <a:pt x="0" y="804942"/>
                </a:lnTo>
                <a:lnTo>
                  <a:pt x="114300" y="1033542"/>
                </a:lnTo>
                <a:lnTo>
                  <a:pt x="228600" y="804942"/>
                </a:lnTo>
                <a:close/>
              </a:path>
              <a:path w="228600" h="1033779">
                <a:moveTo>
                  <a:pt x="152400" y="0"/>
                </a:moveTo>
                <a:lnTo>
                  <a:pt x="76200" y="0"/>
                </a:lnTo>
                <a:lnTo>
                  <a:pt x="76200" y="804942"/>
                </a:lnTo>
                <a:lnTo>
                  <a:pt x="152400" y="804942"/>
                </a:lnTo>
                <a:lnTo>
                  <a:pt x="152400" y="0"/>
                </a:lnTo>
                <a:close/>
              </a:path>
            </a:pathLst>
          </a:custGeom>
          <a:solidFill>
            <a:srgbClr val="000000"/>
          </a:solidFill>
        </p:spPr>
        <p:txBody>
          <a:bodyPr wrap="square" lIns="0" tIns="0" rIns="0" bIns="0" rtlCol="0"/>
          <a:lstStyle/>
          <a:p>
            <a:endParaRPr/>
          </a:p>
        </p:txBody>
      </p:sp>
      <p:sp>
        <p:nvSpPr>
          <p:cNvPr id="23" name="object 23"/>
          <p:cNvSpPr/>
          <p:nvPr/>
        </p:nvSpPr>
        <p:spPr>
          <a:xfrm>
            <a:off x="10445419" y="5206707"/>
            <a:ext cx="228600" cy="1008380"/>
          </a:xfrm>
          <a:custGeom>
            <a:avLst/>
            <a:gdLst/>
            <a:ahLst/>
            <a:cxnLst/>
            <a:rect l="l" t="t" r="r" b="b"/>
            <a:pathLst>
              <a:path w="228600" h="1008379">
                <a:moveTo>
                  <a:pt x="146380" y="0"/>
                </a:moveTo>
                <a:lnTo>
                  <a:pt x="70180" y="584"/>
                </a:lnTo>
                <a:lnTo>
                  <a:pt x="76200" y="779959"/>
                </a:lnTo>
                <a:lnTo>
                  <a:pt x="0" y="780548"/>
                </a:lnTo>
                <a:lnTo>
                  <a:pt x="116065" y="1008258"/>
                </a:lnTo>
                <a:lnTo>
                  <a:pt x="228311" y="779371"/>
                </a:lnTo>
                <a:lnTo>
                  <a:pt x="152400" y="779371"/>
                </a:lnTo>
                <a:lnTo>
                  <a:pt x="146380" y="0"/>
                </a:lnTo>
                <a:close/>
              </a:path>
              <a:path w="228600" h="1008379">
                <a:moveTo>
                  <a:pt x="228600" y="778781"/>
                </a:moveTo>
                <a:lnTo>
                  <a:pt x="152400" y="779371"/>
                </a:lnTo>
                <a:lnTo>
                  <a:pt x="228311" y="779371"/>
                </a:lnTo>
                <a:lnTo>
                  <a:pt x="228600" y="778781"/>
                </a:lnTo>
                <a:close/>
              </a:path>
            </a:pathLst>
          </a:custGeom>
          <a:solidFill>
            <a:srgbClr val="000000"/>
          </a:solidFill>
        </p:spPr>
        <p:txBody>
          <a:bodyPr wrap="square" lIns="0" tIns="0" rIns="0" bIns="0" rtlCol="0"/>
          <a:lstStyle/>
          <a:p>
            <a:endParaRPr/>
          </a:p>
        </p:txBody>
      </p:sp>
      <p:sp>
        <p:nvSpPr>
          <p:cNvPr id="24" name="object 24"/>
          <p:cNvSpPr/>
          <p:nvPr/>
        </p:nvSpPr>
        <p:spPr>
          <a:xfrm>
            <a:off x="336536" y="3498850"/>
            <a:ext cx="5577205" cy="307340"/>
          </a:xfrm>
          <a:custGeom>
            <a:avLst/>
            <a:gdLst/>
            <a:ahLst/>
            <a:cxnLst/>
            <a:rect l="l" t="t" r="r" b="b"/>
            <a:pathLst>
              <a:path w="5577205" h="307339">
                <a:moveTo>
                  <a:pt x="5577193" y="0"/>
                </a:moveTo>
                <a:lnTo>
                  <a:pt x="0" y="307165"/>
                </a:lnTo>
              </a:path>
            </a:pathLst>
          </a:custGeom>
          <a:ln w="38100">
            <a:solidFill>
              <a:srgbClr val="000000"/>
            </a:solidFill>
          </a:ln>
        </p:spPr>
        <p:txBody>
          <a:bodyPr wrap="square" lIns="0" tIns="0" rIns="0" bIns="0" rtlCol="0"/>
          <a:lstStyle/>
          <a:p>
            <a:endParaRPr/>
          </a:p>
        </p:txBody>
      </p:sp>
      <p:sp>
        <p:nvSpPr>
          <p:cNvPr id="25" name="object 25"/>
          <p:cNvSpPr/>
          <p:nvPr/>
        </p:nvSpPr>
        <p:spPr>
          <a:xfrm>
            <a:off x="6292850" y="3498850"/>
            <a:ext cx="5657215" cy="290195"/>
          </a:xfrm>
          <a:custGeom>
            <a:avLst/>
            <a:gdLst/>
            <a:ahLst/>
            <a:cxnLst/>
            <a:rect l="l" t="t" r="r" b="b"/>
            <a:pathLst>
              <a:path w="5657215" h="290195">
                <a:moveTo>
                  <a:pt x="0" y="0"/>
                </a:moveTo>
                <a:lnTo>
                  <a:pt x="5656883" y="290122"/>
                </a:lnTo>
              </a:path>
            </a:pathLst>
          </a:custGeom>
          <a:ln w="38100">
            <a:solidFill>
              <a:srgbClr val="000000"/>
            </a:solidFill>
          </a:ln>
        </p:spPr>
        <p:txBody>
          <a:bodyPr wrap="square" lIns="0" tIns="0" rIns="0" bIns="0" rtlCol="0"/>
          <a:lstStyle/>
          <a:p>
            <a:endParaRPr/>
          </a:p>
        </p:txBody>
      </p:sp>
      <p:sp>
        <p:nvSpPr>
          <p:cNvPr id="26" name="object 26"/>
          <p:cNvSpPr/>
          <p:nvPr/>
        </p:nvSpPr>
        <p:spPr>
          <a:xfrm>
            <a:off x="482600" y="3962400"/>
            <a:ext cx="11252200" cy="584200"/>
          </a:xfrm>
          <a:custGeom>
            <a:avLst/>
            <a:gdLst/>
            <a:ahLst/>
            <a:cxnLst/>
            <a:rect l="l" t="t" r="r" b="b"/>
            <a:pathLst>
              <a:path w="11252200" h="584200">
                <a:moveTo>
                  <a:pt x="11154841" y="0"/>
                </a:moveTo>
                <a:lnTo>
                  <a:pt x="97362" y="0"/>
                </a:lnTo>
                <a:lnTo>
                  <a:pt x="59464" y="7650"/>
                </a:lnTo>
                <a:lnTo>
                  <a:pt x="28516" y="28514"/>
                </a:lnTo>
                <a:lnTo>
                  <a:pt x="7651" y="59461"/>
                </a:lnTo>
                <a:lnTo>
                  <a:pt x="0" y="97358"/>
                </a:lnTo>
                <a:lnTo>
                  <a:pt x="0" y="486841"/>
                </a:lnTo>
                <a:lnTo>
                  <a:pt x="7651" y="524738"/>
                </a:lnTo>
                <a:lnTo>
                  <a:pt x="28516" y="555685"/>
                </a:lnTo>
                <a:lnTo>
                  <a:pt x="59464" y="576549"/>
                </a:lnTo>
                <a:lnTo>
                  <a:pt x="97362" y="584200"/>
                </a:lnTo>
                <a:lnTo>
                  <a:pt x="11154841" y="584200"/>
                </a:lnTo>
                <a:lnTo>
                  <a:pt x="11192738" y="576549"/>
                </a:lnTo>
                <a:lnTo>
                  <a:pt x="11223685" y="555685"/>
                </a:lnTo>
                <a:lnTo>
                  <a:pt x="11244549" y="524738"/>
                </a:lnTo>
                <a:lnTo>
                  <a:pt x="11252200" y="486841"/>
                </a:lnTo>
                <a:lnTo>
                  <a:pt x="11252200" y="97358"/>
                </a:lnTo>
                <a:lnTo>
                  <a:pt x="11244549" y="59461"/>
                </a:lnTo>
                <a:lnTo>
                  <a:pt x="11223685" y="28514"/>
                </a:lnTo>
                <a:lnTo>
                  <a:pt x="11192738" y="7650"/>
                </a:lnTo>
                <a:lnTo>
                  <a:pt x="11154841" y="0"/>
                </a:lnTo>
                <a:close/>
              </a:path>
            </a:pathLst>
          </a:custGeom>
          <a:solidFill>
            <a:srgbClr val="00B050"/>
          </a:solidFill>
        </p:spPr>
        <p:txBody>
          <a:bodyPr wrap="square" lIns="0" tIns="0" rIns="0" bIns="0" rtlCol="0"/>
          <a:lstStyle/>
          <a:p>
            <a:endParaRPr/>
          </a:p>
        </p:txBody>
      </p:sp>
      <p:sp>
        <p:nvSpPr>
          <p:cNvPr id="27" name="object 27"/>
          <p:cNvSpPr txBox="1"/>
          <p:nvPr/>
        </p:nvSpPr>
        <p:spPr>
          <a:xfrm>
            <a:off x="1048843" y="3960266"/>
            <a:ext cx="10121265" cy="570865"/>
          </a:xfrm>
          <a:prstGeom prst="rect">
            <a:avLst/>
          </a:prstGeom>
        </p:spPr>
        <p:txBody>
          <a:bodyPr vert="horz" wrap="square" lIns="0" tIns="0" rIns="0" bIns="0" rtlCol="0">
            <a:spAutoFit/>
          </a:bodyPr>
          <a:lstStyle/>
          <a:p>
            <a:pPr marL="12700">
              <a:lnSpc>
                <a:spcPct val="100000"/>
              </a:lnSpc>
            </a:pPr>
            <a:r>
              <a:rPr sz="3600" spc="-5" dirty="0">
                <a:solidFill>
                  <a:srgbClr val="FFFFFF"/>
                </a:solidFill>
                <a:latin typeface="Calibri"/>
                <a:cs typeface="Calibri"/>
              </a:rPr>
              <a:t>Selection </a:t>
            </a:r>
            <a:r>
              <a:rPr sz="3600" spc="-15" dirty="0">
                <a:solidFill>
                  <a:srgbClr val="FFFFFF"/>
                </a:solidFill>
                <a:latin typeface="Calibri"/>
                <a:cs typeface="Calibri"/>
              </a:rPr>
              <a:t>strategies </a:t>
            </a:r>
            <a:r>
              <a:rPr sz="3600" spc="-5" dirty="0">
                <a:solidFill>
                  <a:srgbClr val="FFFFFF"/>
                </a:solidFill>
                <a:latin typeface="Calibri"/>
                <a:cs typeface="Calibri"/>
              </a:rPr>
              <a:t>(prediction-based, </a:t>
            </a:r>
            <a:r>
              <a:rPr sz="3600" spc="-45" dirty="0">
                <a:solidFill>
                  <a:srgbClr val="FFFFFF"/>
                </a:solidFill>
                <a:latin typeface="Calibri"/>
                <a:cs typeface="Calibri"/>
              </a:rPr>
              <a:t>radio-only,</a:t>
            </a:r>
            <a:r>
              <a:rPr sz="3600" spc="-25" dirty="0">
                <a:solidFill>
                  <a:srgbClr val="FFFFFF"/>
                </a:solidFill>
                <a:latin typeface="Calibri"/>
                <a:cs typeface="Calibri"/>
              </a:rPr>
              <a:t> </a:t>
            </a:r>
            <a:r>
              <a:rPr sz="3600" spc="-10" dirty="0">
                <a:solidFill>
                  <a:srgbClr val="FFFFFF"/>
                </a:solidFill>
                <a:latin typeface="Calibri"/>
                <a:cs typeface="Calibri"/>
              </a:rPr>
              <a:t>etc.)</a:t>
            </a:r>
            <a:endParaRPr sz="3600">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15" y="1381975"/>
            <a:ext cx="10133330" cy="955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Let </a:t>
            </a:r>
            <a:r>
              <a:rPr sz="2800" spc="-5" dirty="0">
                <a:latin typeface="Calibri"/>
                <a:cs typeface="Calibri"/>
              </a:rPr>
              <a:t>the </a:t>
            </a:r>
            <a:r>
              <a:rPr sz="2800" spc="10" dirty="0">
                <a:latin typeface="Calibri"/>
                <a:cs typeface="Calibri"/>
              </a:rPr>
              <a:t>end </a:t>
            </a:r>
            <a:r>
              <a:rPr sz="2800" spc="5" dirty="0">
                <a:latin typeface="Calibri"/>
                <a:cs typeface="Calibri"/>
              </a:rPr>
              <a:t>devices </a:t>
            </a:r>
            <a:r>
              <a:rPr sz="2800" spc="-5" dirty="0">
                <a:latin typeface="Calibri"/>
                <a:cs typeface="Calibri"/>
              </a:rPr>
              <a:t>access </a:t>
            </a:r>
            <a:r>
              <a:rPr sz="2800" spc="-25" dirty="0">
                <a:latin typeface="Calibri"/>
                <a:cs typeface="Calibri"/>
              </a:rPr>
              <a:t>multiple </a:t>
            </a:r>
            <a:r>
              <a:rPr sz="2800" spc="-5" dirty="0">
                <a:latin typeface="Calibri"/>
                <a:cs typeface="Calibri"/>
              </a:rPr>
              <a:t>carriers </a:t>
            </a:r>
            <a:r>
              <a:rPr sz="2800" spc="-10" dirty="0">
                <a:latin typeface="Calibri"/>
                <a:cs typeface="Calibri"/>
              </a:rPr>
              <a:t>and </a:t>
            </a:r>
            <a:r>
              <a:rPr sz="2800" spc="10" dirty="0">
                <a:latin typeface="Calibri"/>
                <a:cs typeface="Calibri"/>
              </a:rPr>
              <a:t>choose </a:t>
            </a:r>
            <a:r>
              <a:rPr sz="2800" spc="-5" dirty="0">
                <a:latin typeface="Calibri"/>
                <a:cs typeface="Calibri"/>
              </a:rPr>
              <a:t>the </a:t>
            </a:r>
            <a:r>
              <a:rPr sz="2800" spc="5" dirty="0">
                <a:latin typeface="Calibri"/>
                <a:cs typeface="Calibri"/>
              </a:rPr>
              <a:t>best</a:t>
            </a:r>
            <a:r>
              <a:rPr sz="2800" spc="-90" dirty="0">
                <a:latin typeface="Calibri"/>
                <a:cs typeface="Calibri"/>
              </a:rPr>
              <a:t> </a:t>
            </a:r>
            <a:r>
              <a:rPr sz="2800" spc="15" dirty="0">
                <a:latin typeface="Calibri"/>
                <a:cs typeface="Calibri"/>
              </a:rPr>
              <a:t>one</a:t>
            </a:r>
            <a:endParaRPr sz="2800">
              <a:latin typeface="Calibri"/>
              <a:cs typeface="Calibri"/>
            </a:endParaRPr>
          </a:p>
          <a:p>
            <a:pPr marL="241300" indent="-228600">
              <a:lnSpc>
                <a:spcPct val="100000"/>
              </a:lnSpc>
              <a:spcBef>
                <a:spcPts val="640"/>
              </a:spcBef>
              <a:buFont typeface="Arial"/>
              <a:buChar char="•"/>
              <a:tabLst>
                <a:tab pos="241300" algn="l"/>
              </a:tabLst>
            </a:pPr>
            <a:r>
              <a:rPr sz="2800" spc="-5" dirty="0">
                <a:latin typeface="Calibri"/>
                <a:cs typeface="Calibri"/>
              </a:rPr>
              <a:t>Emerging </a:t>
            </a:r>
            <a:r>
              <a:rPr sz="2800" dirty="0">
                <a:latin typeface="Calibri"/>
                <a:cs typeface="Calibri"/>
              </a:rPr>
              <a:t>efforts: Google </a:t>
            </a:r>
            <a:r>
              <a:rPr sz="2800" spc="5" dirty="0">
                <a:latin typeface="Calibri"/>
                <a:cs typeface="Calibri"/>
              </a:rPr>
              <a:t>Project </a:t>
            </a:r>
            <a:r>
              <a:rPr sz="2800" spc="-15" dirty="0">
                <a:latin typeface="Calibri"/>
                <a:cs typeface="Calibri"/>
              </a:rPr>
              <a:t>Fi, </a:t>
            </a:r>
            <a:r>
              <a:rPr sz="2800" spc="-5" dirty="0">
                <a:latin typeface="Calibri"/>
                <a:cs typeface="Calibri"/>
              </a:rPr>
              <a:t>Apple </a:t>
            </a:r>
            <a:r>
              <a:rPr sz="2800" dirty="0">
                <a:latin typeface="Calibri"/>
                <a:cs typeface="Calibri"/>
              </a:rPr>
              <a:t>SIM, </a:t>
            </a:r>
            <a:r>
              <a:rPr sz="2800" spc="-5" dirty="0">
                <a:latin typeface="Calibri"/>
                <a:cs typeface="Calibri"/>
              </a:rPr>
              <a:t>Samsung </a:t>
            </a:r>
            <a:r>
              <a:rPr sz="2800" spc="5" dirty="0">
                <a:latin typeface="Calibri"/>
                <a:cs typeface="Calibri"/>
              </a:rPr>
              <a:t>e-SIM,</a:t>
            </a:r>
            <a:r>
              <a:rPr sz="2800" spc="-335" dirty="0">
                <a:latin typeface="Calibri"/>
                <a:cs typeface="Calibri"/>
              </a:rPr>
              <a:t> </a:t>
            </a:r>
            <a:r>
              <a:rPr sz="2800" spc="-5" dirty="0">
                <a:latin typeface="Calibri"/>
                <a:cs typeface="Calibri"/>
              </a:rPr>
              <a:t>etc.</a:t>
            </a:r>
            <a:endParaRPr sz="2800">
              <a:latin typeface="Calibri"/>
              <a:cs typeface="Calibri"/>
            </a:endParaRPr>
          </a:p>
        </p:txBody>
      </p:sp>
      <p:sp>
        <p:nvSpPr>
          <p:cNvPr id="3" name="object 3"/>
          <p:cNvSpPr/>
          <p:nvPr/>
        </p:nvSpPr>
        <p:spPr>
          <a:xfrm>
            <a:off x="0" y="6350"/>
            <a:ext cx="12185650" cy="990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99720">
              <a:lnSpc>
                <a:spcPct val="100000"/>
              </a:lnSpc>
            </a:pPr>
            <a:r>
              <a:rPr spc="-25" dirty="0"/>
              <a:t>An </a:t>
            </a:r>
            <a:r>
              <a:rPr spc="-5" dirty="0"/>
              <a:t>Alternative </a:t>
            </a:r>
            <a:r>
              <a:rPr spc="-25" dirty="0"/>
              <a:t>Approach: </a:t>
            </a:r>
            <a:r>
              <a:rPr spc="-15" dirty="0"/>
              <a:t>Multi-Carrier</a:t>
            </a:r>
            <a:r>
              <a:rPr spc="305" dirty="0"/>
              <a:t> </a:t>
            </a:r>
            <a:r>
              <a:rPr dirty="0"/>
              <a:t>Access</a:t>
            </a:r>
          </a:p>
        </p:txBody>
      </p:sp>
      <p:sp>
        <p:nvSpPr>
          <p:cNvPr id="6" name="object 6"/>
          <p:cNvSpPr/>
          <p:nvPr/>
        </p:nvSpPr>
        <p:spPr>
          <a:xfrm>
            <a:off x="6915150" y="3448050"/>
            <a:ext cx="720725" cy="1099185"/>
          </a:xfrm>
          <a:custGeom>
            <a:avLst/>
            <a:gdLst/>
            <a:ahLst/>
            <a:cxnLst/>
            <a:rect l="l" t="t" r="r" b="b"/>
            <a:pathLst>
              <a:path w="720725" h="1099185">
                <a:moveTo>
                  <a:pt x="0" y="1099120"/>
                </a:moveTo>
                <a:lnTo>
                  <a:pt x="720612" y="0"/>
                </a:lnTo>
              </a:path>
            </a:pathLst>
          </a:custGeom>
          <a:ln w="63500">
            <a:solidFill>
              <a:srgbClr val="D63084"/>
            </a:solidFill>
          </a:ln>
        </p:spPr>
        <p:txBody>
          <a:bodyPr wrap="square" lIns="0" tIns="0" rIns="0" bIns="0" rtlCol="0"/>
          <a:lstStyle/>
          <a:p>
            <a:endParaRPr/>
          </a:p>
        </p:txBody>
      </p:sp>
      <p:sp>
        <p:nvSpPr>
          <p:cNvPr id="7" name="object 7"/>
          <p:cNvSpPr/>
          <p:nvPr/>
        </p:nvSpPr>
        <p:spPr>
          <a:xfrm>
            <a:off x="3663950" y="4438650"/>
            <a:ext cx="828040" cy="651510"/>
          </a:xfrm>
          <a:custGeom>
            <a:avLst/>
            <a:gdLst/>
            <a:ahLst/>
            <a:cxnLst/>
            <a:rect l="l" t="t" r="r" b="b"/>
            <a:pathLst>
              <a:path w="828039" h="651510">
                <a:moveTo>
                  <a:pt x="827595" y="0"/>
                </a:moveTo>
                <a:lnTo>
                  <a:pt x="0" y="651037"/>
                </a:lnTo>
              </a:path>
            </a:pathLst>
          </a:custGeom>
          <a:ln w="63500">
            <a:solidFill>
              <a:srgbClr val="FFC000"/>
            </a:solidFill>
          </a:ln>
        </p:spPr>
        <p:txBody>
          <a:bodyPr wrap="square" lIns="0" tIns="0" rIns="0" bIns="0" rtlCol="0"/>
          <a:lstStyle/>
          <a:p>
            <a:endParaRPr/>
          </a:p>
        </p:txBody>
      </p:sp>
      <p:sp>
        <p:nvSpPr>
          <p:cNvPr id="8" name="object 8"/>
          <p:cNvSpPr/>
          <p:nvPr/>
        </p:nvSpPr>
        <p:spPr>
          <a:xfrm>
            <a:off x="2247900" y="3937000"/>
            <a:ext cx="1282700" cy="12827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305800" y="3251200"/>
            <a:ext cx="2260600" cy="22733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536949"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1" name="object 11"/>
          <p:cNvSpPr/>
          <p:nvPr/>
        </p:nvSpPr>
        <p:spPr>
          <a:xfrm>
            <a:off x="37147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2" name="object 12"/>
          <p:cNvSpPr/>
          <p:nvPr/>
        </p:nvSpPr>
        <p:spPr>
          <a:xfrm>
            <a:off x="3956050" y="56324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13" name="object 13"/>
          <p:cNvSpPr/>
          <p:nvPr/>
        </p:nvSpPr>
        <p:spPr>
          <a:xfrm>
            <a:off x="4095750" y="5518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14" name="object 14"/>
          <p:cNvSpPr/>
          <p:nvPr/>
        </p:nvSpPr>
        <p:spPr>
          <a:xfrm>
            <a:off x="4235450" y="5391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15" name="object 15"/>
          <p:cNvSpPr/>
          <p:nvPr/>
        </p:nvSpPr>
        <p:spPr>
          <a:xfrm>
            <a:off x="3829050" y="5721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6" name="object 16"/>
          <p:cNvSpPr/>
          <p:nvPr/>
        </p:nvSpPr>
        <p:spPr>
          <a:xfrm>
            <a:off x="774700" y="5283200"/>
            <a:ext cx="1244600" cy="50800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575550"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8" name="object 18"/>
          <p:cNvSpPr/>
          <p:nvPr/>
        </p:nvSpPr>
        <p:spPr>
          <a:xfrm>
            <a:off x="77533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9" name="object 19"/>
          <p:cNvSpPr/>
          <p:nvPr/>
        </p:nvSpPr>
        <p:spPr>
          <a:xfrm>
            <a:off x="7867650" y="5721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20" name="object 20"/>
          <p:cNvSpPr/>
          <p:nvPr/>
        </p:nvSpPr>
        <p:spPr>
          <a:xfrm>
            <a:off x="6286500" y="4102100"/>
            <a:ext cx="965200" cy="965200"/>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267200" y="4102100"/>
            <a:ext cx="965200" cy="9652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58800" y="3086100"/>
            <a:ext cx="2197100" cy="78740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536949" y="3155949"/>
            <a:ext cx="381000" cy="317500"/>
          </a:xfrm>
          <a:custGeom>
            <a:avLst/>
            <a:gdLst/>
            <a:ahLst/>
            <a:cxnLst/>
            <a:rect l="l" t="t" r="r" b="b"/>
            <a:pathLst>
              <a:path w="381000" h="317500">
                <a:moveTo>
                  <a:pt x="381000" y="0"/>
                </a:moveTo>
                <a:lnTo>
                  <a:pt x="190500" y="317500"/>
                </a:lnTo>
                <a:lnTo>
                  <a:pt x="0" y="0"/>
                </a:lnTo>
                <a:lnTo>
                  <a:pt x="381000" y="0"/>
                </a:lnTo>
                <a:close/>
              </a:path>
            </a:pathLst>
          </a:custGeom>
          <a:ln w="63500">
            <a:solidFill>
              <a:srgbClr val="D63084"/>
            </a:solidFill>
          </a:ln>
        </p:spPr>
        <p:txBody>
          <a:bodyPr wrap="square" lIns="0" tIns="0" rIns="0" bIns="0" rtlCol="0"/>
          <a:lstStyle/>
          <a:p>
            <a:endParaRPr/>
          </a:p>
        </p:txBody>
      </p:sp>
      <p:sp>
        <p:nvSpPr>
          <p:cNvPr id="24" name="object 24"/>
          <p:cNvSpPr/>
          <p:nvPr/>
        </p:nvSpPr>
        <p:spPr>
          <a:xfrm>
            <a:off x="3702051" y="32067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5" name="object 25"/>
          <p:cNvSpPr/>
          <p:nvPr/>
        </p:nvSpPr>
        <p:spPr>
          <a:xfrm>
            <a:off x="3956050" y="35623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26" name="object 26"/>
          <p:cNvSpPr/>
          <p:nvPr/>
        </p:nvSpPr>
        <p:spPr>
          <a:xfrm>
            <a:off x="3829050" y="36512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27" name="object 27"/>
          <p:cNvSpPr/>
          <p:nvPr/>
        </p:nvSpPr>
        <p:spPr>
          <a:xfrm>
            <a:off x="7575550" y="3155949"/>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28" name="object 28"/>
          <p:cNvSpPr/>
          <p:nvPr/>
        </p:nvSpPr>
        <p:spPr>
          <a:xfrm>
            <a:off x="7753351" y="31559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9" name="object 29"/>
          <p:cNvSpPr/>
          <p:nvPr/>
        </p:nvSpPr>
        <p:spPr>
          <a:xfrm>
            <a:off x="7994650" y="35750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30" name="object 30"/>
          <p:cNvSpPr/>
          <p:nvPr/>
        </p:nvSpPr>
        <p:spPr>
          <a:xfrm>
            <a:off x="8134350" y="34480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31" name="object 31"/>
          <p:cNvSpPr/>
          <p:nvPr/>
        </p:nvSpPr>
        <p:spPr>
          <a:xfrm>
            <a:off x="8274050" y="3321050"/>
            <a:ext cx="0" cy="413384"/>
          </a:xfrm>
          <a:custGeom>
            <a:avLst/>
            <a:gdLst/>
            <a:ahLst/>
            <a:cxnLst/>
            <a:rect l="l" t="t" r="r" b="b"/>
            <a:pathLst>
              <a:path h="413385">
                <a:moveTo>
                  <a:pt x="0" y="0"/>
                </a:moveTo>
                <a:lnTo>
                  <a:pt x="0" y="413209"/>
                </a:lnTo>
              </a:path>
            </a:pathLst>
          </a:custGeom>
          <a:ln w="63500">
            <a:solidFill>
              <a:srgbClr val="D63084"/>
            </a:solidFill>
          </a:ln>
        </p:spPr>
        <p:txBody>
          <a:bodyPr wrap="square" lIns="0" tIns="0" rIns="0" bIns="0" rtlCol="0"/>
          <a:lstStyle/>
          <a:p>
            <a:endParaRPr/>
          </a:p>
        </p:txBody>
      </p:sp>
      <p:sp>
        <p:nvSpPr>
          <p:cNvPr id="32" name="object 32"/>
          <p:cNvSpPr/>
          <p:nvPr/>
        </p:nvSpPr>
        <p:spPr>
          <a:xfrm>
            <a:off x="7867650" y="36512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33" name="object 33"/>
          <p:cNvSpPr txBox="1"/>
          <p:nvPr/>
        </p:nvSpPr>
        <p:spPr>
          <a:xfrm>
            <a:off x="2495169" y="5218328"/>
            <a:ext cx="788670" cy="384810"/>
          </a:xfrm>
          <a:prstGeom prst="rect">
            <a:avLst/>
          </a:prstGeom>
        </p:spPr>
        <p:txBody>
          <a:bodyPr vert="horz" wrap="square" lIns="0" tIns="0" rIns="0" bIns="0" rtlCol="0">
            <a:spAutoFit/>
          </a:bodyPr>
          <a:lstStyle/>
          <a:p>
            <a:pPr marL="12700">
              <a:lnSpc>
                <a:spcPct val="100000"/>
              </a:lnSpc>
            </a:pPr>
            <a:r>
              <a:rPr sz="2400" b="1" spc="-15" dirty="0">
                <a:latin typeface="Calibri"/>
                <a:cs typeface="Calibri"/>
              </a:rPr>
              <a:t>H</a:t>
            </a:r>
            <a:r>
              <a:rPr sz="2400" b="1" spc="10" dirty="0">
                <a:latin typeface="Calibri"/>
                <a:cs typeface="Calibri"/>
              </a:rPr>
              <a:t>o</a:t>
            </a:r>
            <a:r>
              <a:rPr sz="2400" b="1" spc="45" dirty="0">
                <a:latin typeface="Calibri"/>
                <a:cs typeface="Calibri"/>
              </a:rPr>
              <a:t>m</a:t>
            </a:r>
            <a:r>
              <a:rPr sz="2400" b="1" dirty="0">
                <a:latin typeface="Calibri"/>
                <a:cs typeface="Calibri"/>
              </a:rPr>
              <a:t>e</a:t>
            </a:r>
            <a:endParaRPr sz="2400">
              <a:latin typeface="Calibri"/>
              <a:cs typeface="Calibri"/>
            </a:endParaRPr>
          </a:p>
        </p:txBody>
      </p:sp>
      <p:sp>
        <p:nvSpPr>
          <p:cNvPr id="34" name="object 34"/>
          <p:cNvSpPr txBox="1"/>
          <p:nvPr/>
        </p:nvSpPr>
        <p:spPr>
          <a:xfrm>
            <a:off x="9058109" y="5272036"/>
            <a:ext cx="1049020" cy="384810"/>
          </a:xfrm>
          <a:prstGeom prst="rect">
            <a:avLst/>
          </a:prstGeom>
        </p:spPr>
        <p:txBody>
          <a:bodyPr vert="horz" wrap="square" lIns="0" tIns="0" rIns="0" bIns="0" rtlCol="0">
            <a:spAutoFit/>
          </a:bodyPr>
          <a:lstStyle/>
          <a:p>
            <a:pPr marL="12700">
              <a:lnSpc>
                <a:spcPct val="100000"/>
              </a:lnSpc>
            </a:pPr>
            <a:r>
              <a:rPr sz="2400" b="1" spc="25" dirty="0">
                <a:latin typeface="Calibri"/>
                <a:cs typeface="Calibri"/>
              </a:rPr>
              <a:t>C</a:t>
            </a:r>
            <a:r>
              <a:rPr sz="2400" b="1" spc="10" dirty="0">
                <a:latin typeface="Calibri"/>
                <a:cs typeface="Calibri"/>
              </a:rPr>
              <a:t>a</a:t>
            </a:r>
            <a:r>
              <a:rPr sz="2400" b="1" spc="45" dirty="0">
                <a:latin typeface="Calibri"/>
                <a:cs typeface="Calibri"/>
              </a:rPr>
              <a:t>m</a:t>
            </a:r>
            <a:r>
              <a:rPr sz="2400" b="1" spc="10" dirty="0">
                <a:latin typeface="Calibri"/>
                <a:cs typeface="Calibri"/>
              </a:rPr>
              <a:t>pu</a:t>
            </a:r>
            <a:r>
              <a:rPr sz="2400" b="1" dirty="0">
                <a:latin typeface="Calibri"/>
                <a:cs typeface="Calibri"/>
              </a:rPr>
              <a:t>s</a:t>
            </a:r>
            <a:endParaRPr sz="2400">
              <a:latin typeface="Calibri"/>
              <a:cs typeface="Calibri"/>
            </a:endParaRPr>
          </a:p>
        </p:txBody>
      </p:sp>
      <p:sp>
        <p:nvSpPr>
          <p:cNvPr id="35" name="object 35"/>
          <p:cNvSpPr/>
          <p:nvPr/>
        </p:nvSpPr>
        <p:spPr>
          <a:xfrm>
            <a:off x="4394200" y="5143500"/>
            <a:ext cx="952500" cy="952499"/>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6261100" y="2959100"/>
            <a:ext cx="952500" cy="952500"/>
          </a:xfrm>
          <a:prstGeom prst="rect">
            <a:avLst/>
          </a:prstGeom>
          <a:blipFill>
            <a:blip r:embed="rId8" cstate="print"/>
            <a:stretch>
              <a:fillRect/>
            </a:stretch>
          </a:blipFill>
        </p:spPr>
        <p:txBody>
          <a:bodyPr wrap="square" lIns="0" tIns="0" rIns="0" bIns="0" rtlCol="0"/>
          <a:lstStyle/>
          <a:p>
            <a:endParaRPr/>
          </a:p>
        </p:txBody>
      </p:sp>
      <p:sp>
        <p:nvSpPr>
          <p:cNvPr id="37" name="object 37"/>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3</a:t>
            </a:fld>
            <a:endParaRPr sz="12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627754">
              <a:lnSpc>
                <a:spcPct val="100000"/>
              </a:lnSpc>
            </a:pPr>
            <a:r>
              <a:rPr spc="-30" dirty="0"/>
              <a:t>Evaluation</a:t>
            </a:r>
            <a:r>
              <a:rPr spc="10" dirty="0"/>
              <a:t> </a:t>
            </a:r>
            <a:r>
              <a:rPr spc="-5" dirty="0"/>
              <a:t>Setup</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30</a:t>
            </a:fld>
            <a:endParaRPr dirty="0"/>
          </a:p>
        </p:txBody>
      </p:sp>
      <p:sp>
        <p:nvSpPr>
          <p:cNvPr id="5" name="object 5"/>
          <p:cNvSpPr txBox="1"/>
          <p:nvPr/>
        </p:nvSpPr>
        <p:spPr>
          <a:xfrm>
            <a:off x="916938" y="1368539"/>
            <a:ext cx="7962900" cy="382651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Comparison between </a:t>
            </a:r>
            <a:r>
              <a:rPr sz="2800" spc="-25" dirty="0">
                <a:latin typeface="Calibri"/>
                <a:cs typeface="Calibri"/>
              </a:rPr>
              <a:t>iCellular </a:t>
            </a:r>
            <a:r>
              <a:rPr sz="2800" spc="-10" dirty="0">
                <a:latin typeface="Calibri"/>
                <a:cs typeface="Calibri"/>
              </a:rPr>
              <a:t>and </a:t>
            </a:r>
            <a:r>
              <a:rPr sz="2800" spc="5" dirty="0">
                <a:latin typeface="Calibri"/>
                <a:cs typeface="Calibri"/>
              </a:rPr>
              <a:t>Project</a:t>
            </a:r>
            <a:r>
              <a:rPr sz="2800" spc="40" dirty="0">
                <a:latin typeface="Calibri"/>
                <a:cs typeface="Calibri"/>
              </a:rPr>
              <a:t> </a:t>
            </a:r>
            <a:r>
              <a:rPr sz="2800" spc="10" dirty="0">
                <a:latin typeface="Calibri"/>
                <a:cs typeface="Calibri"/>
              </a:rPr>
              <a:t>Fi</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25" dirty="0">
                <a:latin typeface="Calibri"/>
                <a:cs typeface="Calibri"/>
              </a:rPr>
              <a:t>Pedestrian mobility </a:t>
            </a:r>
            <a:r>
              <a:rPr sz="2800" spc="-10" dirty="0">
                <a:latin typeface="Calibri"/>
                <a:cs typeface="Calibri"/>
              </a:rPr>
              <a:t>and </a:t>
            </a:r>
            <a:r>
              <a:rPr sz="2800" spc="-30" dirty="0">
                <a:latin typeface="Calibri"/>
                <a:cs typeface="Calibri"/>
              </a:rPr>
              <a:t>static </a:t>
            </a:r>
            <a:r>
              <a:rPr sz="2800" spc="-5" dirty="0">
                <a:latin typeface="Calibri"/>
                <a:cs typeface="Calibri"/>
              </a:rPr>
              <a:t>experiments </a:t>
            </a:r>
            <a:r>
              <a:rPr sz="2800" spc="-25" dirty="0">
                <a:latin typeface="Calibri"/>
                <a:cs typeface="Calibri"/>
              </a:rPr>
              <a:t>at</a:t>
            </a:r>
            <a:r>
              <a:rPr sz="2800" spc="355" dirty="0">
                <a:latin typeface="Calibri"/>
                <a:cs typeface="Calibri"/>
              </a:rPr>
              <a:t> </a:t>
            </a:r>
            <a:r>
              <a:rPr sz="2800" spc="-5" dirty="0">
                <a:latin typeface="Calibri"/>
                <a:cs typeface="Calibri"/>
              </a:rPr>
              <a:t>campus</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10" dirty="0">
                <a:latin typeface="Calibri"/>
                <a:cs typeface="Calibri"/>
              </a:rPr>
              <a:t>Four </a:t>
            </a:r>
            <a:r>
              <a:rPr sz="2800" spc="-5" dirty="0">
                <a:latin typeface="Calibri"/>
                <a:cs typeface="Calibri"/>
              </a:rPr>
              <a:t>representative</a:t>
            </a:r>
            <a:r>
              <a:rPr sz="2800" spc="-340" dirty="0">
                <a:latin typeface="Calibri"/>
                <a:cs typeface="Calibri"/>
              </a:rPr>
              <a:t> </a:t>
            </a:r>
            <a:r>
              <a:rPr sz="2800" spc="-15" dirty="0">
                <a:latin typeface="Calibri"/>
                <a:cs typeface="Calibri"/>
              </a:rPr>
              <a:t>applications:</a:t>
            </a:r>
            <a:endParaRPr sz="2800">
              <a:latin typeface="Calibri"/>
              <a:cs typeface="Calibri"/>
            </a:endParaRPr>
          </a:p>
          <a:p>
            <a:pPr marL="698500" lvl="1" indent="-228600">
              <a:lnSpc>
                <a:spcPct val="100000"/>
              </a:lnSpc>
              <a:spcBef>
                <a:spcPts val="240"/>
              </a:spcBef>
              <a:buFont typeface="Arial"/>
              <a:buChar char="•"/>
              <a:tabLst>
                <a:tab pos="698500" algn="l"/>
              </a:tabLst>
            </a:pPr>
            <a:r>
              <a:rPr sz="2400" b="1" spc="-10" dirty="0">
                <a:latin typeface="Calibri"/>
                <a:cs typeface="Calibri"/>
              </a:rPr>
              <a:t>Bulk </a:t>
            </a:r>
            <a:r>
              <a:rPr sz="2400" b="1" spc="15" dirty="0">
                <a:latin typeface="Calibri"/>
                <a:cs typeface="Calibri"/>
              </a:rPr>
              <a:t>file </a:t>
            </a:r>
            <a:r>
              <a:rPr sz="2400" b="1" spc="5" dirty="0">
                <a:latin typeface="Calibri"/>
                <a:cs typeface="Calibri"/>
              </a:rPr>
              <a:t>transfer</a:t>
            </a:r>
            <a:r>
              <a:rPr sz="2400" spc="5" dirty="0">
                <a:latin typeface="Calibri"/>
                <a:cs typeface="Calibri"/>
              </a:rPr>
              <a:t>:</a:t>
            </a:r>
            <a:r>
              <a:rPr sz="2400" spc="-335" dirty="0">
                <a:latin typeface="Calibri"/>
                <a:cs typeface="Calibri"/>
              </a:rPr>
              <a:t> </a:t>
            </a:r>
            <a:r>
              <a:rPr sz="2400" spc="-15" dirty="0">
                <a:latin typeface="Calibri"/>
                <a:cs typeface="Calibri"/>
              </a:rPr>
              <a:t>SpeedTest</a:t>
            </a:r>
            <a:endParaRPr sz="2400">
              <a:latin typeface="Calibri"/>
              <a:cs typeface="Calibri"/>
            </a:endParaRPr>
          </a:p>
          <a:p>
            <a:pPr marL="698500" lvl="1" indent="-228600">
              <a:lnSpc>
                <a:spcPct val="100000"/>
              </a:lnSpc>
              <a:spcBef>
                <a:spcPts val="219"/>
              </a:spcBef>
              <a:buFont typeface="Arial"/>
              <a:buChar char="•"/>
              <a:tabLst>
                <a:tab pos="698500" algn="l"/>
              </a:tabLst>
            </a:pPr>
            <a:r>
              <a:rPr sz="2400" b="1" spc="-20" dirty="0">
                <a:latin typeface="Calibri"/>
                <a:cs typeface="Calibri"/>
              </a:rPr>
              <a:t>Web</a:t>
            </a:r>
            <a:r>
              <a:rPr sz="2400" spc="-20" dirty="0">
                <a:latin typeface="Calibri"/>
                <a:cs typeface="Calibri"/>
              </a:rPr>
              <a:t>:</a:t>
            </a:r>
            <a:r>
              <a:rPr sz="2400" spc="-75" dirty="0">
                <a:latin typeface="Calibri"/>
                <a:cs typeface="Calibri"/>
              </a:rPr>
              <a:t> </a:t>
            </a:r>
            <a:r>
              <a:rPr sz="2400" dirty="0">
                <a:latin typeface="Calibri"/>
                <a:cs typeface="Calibri"/>
              </a:rPr>
              <a:t>Firefox</a:t>
            </a:r>
            <a:endParaRPr sz="2400">
              <a:latin typeface="Calibri"/>
              <a:cs typeface="Calibri"/>
            </a:endParaRPr>
          </a:p>
          <a:p>
            <a:pPr marL="698500" lvl="1" indent="-228600">
              <a:lnSpc>
                <a:spcPct val="100000"/>
              </a:lnSpc>
              <a:spcBef>
                <a:spcPts val="219"/>
              </a:spcBef>
              <a:buFont typeface="Arial"/>
              <a:buChar char="•"/>
              <a:tabLst>
                <a:tab pos="698500" algn="l"/>
              </a:tabLst>
            </a:pPr>
            <a:r>
              <a:rPr sz="2400" b="1" spc="-5" dirty="0">
                <a:latin typeface="Calibri"/>
                <a:cs typeface="Calibri"/>
              </a:rPr>
              <a:t>Video </a:t>
            </a:r>
            <a:r>
              <a:rPr sz="2400" b="1" spc="5" dirty="0">
                <a:latin typeface="Calibri"/>
                <a:cs typeface="Calibri"/>
              </a:rPr>
              <a:t>streaming</a:t>
            </a:r>
            <a:r>
              <a:rPr sz="2400" spc="5" dirty="0">
                <a:latin typeface="Calibri"/>
                <a:cs typeface="Calibri"/>
              </a:rPr>
              <a:t>:</a:t>
            </a:r>
            <a:r>
              <a:rPr sz="2400" spc="-150" dirty="0">
                <a:latin typeface="Calibri"/>
                <a:cs typeface="Calibri"/>
              </a:rPr>
              <a:t> </a:t>
            </a:r>
            <a:r>
              <a:rPr sz="2400" spc="-10" dirty="0">
                <a:latin typeface="Calibri"/>
                <a:cs typeface="Calibri"/>
              </a:rPr>
              <a:t>Youtube</a:t>
            </a:r>
            <a:endParaRPr sz="2400">
              <a:latin typeface="Calibri"/>
              <a:cs typeface="Calibri"/>
            </a:endParaRPr>
          </a:p>
          <a:p>
            <a:pPr marL="698500" lvl="1" indent="-228600">
              <a:lnSpc>
                <a:spcPct val="100000"/>
              </a:lnSpc>
              <a:spcBef>
                <a:spcPts val="219"/>
              </a:spcBef>
              <a:buFont typeface="Arial"/>
              <a:buChar char="•"/>
              <a:tabLst>
                <a:tab pos="698500" algn="l"/>
              </a:tabLst>
            </a:pPr>
            <a:r>
              <a:rPr sz="2400" b="1" spc="-30" dirty="0">
                <a:latin typeface="Calibri"/>
                <a:cs typeface="Calibri"/>
              </a:rPr>
              <a:t>VoIP</a:t>
            </a:r>
            <a:r>
              <a:rPr sz="2400" spc="-30" dirty="0">
                <a:latin typeface="Calibri"/>
                <a:cs typeface="Calibri"/>
              </a:rPr>
              <a:t>:</a:t>
            </a:r>
            <a:r>
              <a:rPr sz="2400" spc="-55" dirty="0">
                <a:latin typeface="Calibri"/>
                <a:cs typeface="Calibri"/>
              </a:rPr>
              <a:t> </a:t>
            </a:r>
            <a:r>
              <a:rPr sz="2400" spc="5" dirty="0">
                <a:latin typeface="Calibri"/>
                <a:cs typeface="Calibri"/>
              </a:rPr>
              <a:t>Skype</a:t>
            </a:r>
            <a:endParaRPr sz="2400">
              <a:latin typeface="Calibri"/>
              <a:cs typeface="Calibri"/>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875155">
              <a:lnSpc>
                <a:spcPct val="100000"/>
              </a:lnSpc>
            </a:pPr>
            <a:r>
              <a:rPr spc="-25" dirty="0"/>
              <a:t>Data </a:t>
            </a:r>
            <a:r>
              <a:rPr spc="-30" dirty="0"/>
              <a:t>Performance</a:t>
            </a:r>
            <a:r>
              <a:rPr spc="55" dirty="0"/>
              <a:t> </a:t>
            </a:r>
            <a:r>
              <a:rPr spc="-20" dirty="0"/>
              <a:t>Improvement</a:t>
            </a:r>
          </a:p>
        </p:txBody>
      </p:sp>
      <p:sp>
        <p:nvSpPr>
          <p:cNvPr id="5" name="object 5"/>
          <p:cNvSpPr txBox="1"/>
          <p:nvPr/>
        </p:nvSpPr>
        <p:spPr>
          <a:xfrm>
            <a:off x="916939" y="1368552"/>
            <a:ext cx="9872980" cy="1983739"/>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b="1" spc="5" dirty="0">
                <a:latin typeface="Calibri"/>
                <a:cs typeface="Calibri"/>
              </a:rPr>
              <a:t>Downlink </a:t>
            </a:r>
            <a:r>
              <a:rPr sz="2800" b="1" spc="-10" dirty="0">
                <a:latin typeface="Calibri"/>
                <a:cs typeface="Calibri"/>
              </a:rPr>
              <a:t>speed </a:t>
            </a:r>
            <a:r>
              <a:rPr sz="2800" b="1" spc="5" dirty="0">
                <a:latin typeface="Calibri"/>
                <a:cs typeface="Calibri"/>
              </a:rPr>
              <a:t>increment: </a:t>
            </a:r>
            <a:r>
              <a:rPr sz="2800" b="1" spc="-25" dirty="0">
                <a:solidFill>
                  <a:srgbClr val="FF0000"/>
                </a:solidFill>
                <a:latin typeface="Calibri"/>
                <a:cs typeface="Calibri"/>
              </a:rPr>
              <a:t>23.8% </a:t>
            </a:r>
            <a:r>
              <a:rPr sz="2800" spc="10" dirty="0">
                <a:latin typeface="Calibri"/>
                <a:cs typeface="Calibri"/>
              </a:rPr>
              <a:t>on </a:t>
            </a:r>
            <a:r>
              <a:rPr sz="2800" spc="-20" dirty="0">
                <a:latin typeface="Calibri"/>
                <a:cs typeface="Calibri"/>
              </a:rPr>
              <a:t>average, </a:t>
            </a:r>
            <a:r>
              <a:rPr sz="2800" b="1" spc="-25" dirty="0">
                <a:solidFill>
                  <a:srgbClr val="FF0000"/>
                </a:solidFill>
                <a:latin typeface="Calibri"/>
                <a:cs typeface="Calibri"/>
              </a:rPr>
              <a:t>3.74x </a:t>
            </a:r>
            <a:r>
              <a:rPr sz="2800" spc="-25" dirty="0">
                <a:latin typeface="Calibri"/>
                <a:cs typeface="Calibri"/>
              </a:rPr>
              <a:t>at</a:t>
            </a:r>
            <a:r>
              <a:rPr sz="2800" spc="100" dirty="0">
                <a:latin typeface="Calibri"/>
                <a:cs typeface="Calibri"/>
              </a:rPr>
              <a:t> </a:t>
            </a:r>
            <a:r>
              <a:rPr sz="2800" spc="-25" dirty="0">
                <a:latin typeface="Calibri"/>
                <a:cs typeface="Calibri"/>
              </a:rPr>
              <a:t>maximum</a:t>
            </a:r>
            <a:endParaRPr sz="2800" dirty="0">
              <a:latin typeface="Calibri"/>
              <a:cs typeface="Calibri"/>
            </a:endParaRPr>
          </a:p>
          <a:p>
            <a:pPr marL="241300" indent="-228600">
              <a:lnSpc>
                <a:spcPct val="100000"/>
              </a:lnSpc>
              <a:spcBef>
                <a:spcPts val="640"/>
              </a:spcBef>
              <a:buFont typeface="Arial"/>
              <a:buChar char="•"/>
              <a:tabLst>
                <a:tab pos="241300" algn="l"/>
              </a:tabLst>
            </a:pPr>
            <a:r>
              <a:rPr sz="2800" b="1" spc="5" dirty="0">
                <a:latin typeface="Calibri"/>
                <a:cs typeface="Calibri"/>
              </a:rPr>
              <a:t>Video </a:t>
            </a:r>
            <a:r>
              <a:rPr sz="2800" b="1" spc="-10" dirty="0">
                <a:latin typeface="Calibri"/>
                <a:cs typeface="Calibri"/>
              </a:rPr>
              <a:t>suspension </a:t>
            </a:r>
            <a:r>
              <a:rPr sz="2800" b="1" dirty="0">
                <a:latin typeface="Calibri"/>
                <a:cs typeface="Calibri"/>
              </a:rPr>
              <a:t>reduction: </a:t>
            </a:r>
            <a:r>
              <a:rPr sz="2800" b="1" spc="-15" dirty="0">
                <a:solidFill>
                  <a:srgbClr val="FF0000"/>
                </a:solidFill>
                <a:latin typeface="Calibri"/>
                <a:cs typeface="Calibri"/>
              </a:rPr>
              <a:t>37% </a:t>
            </a:r>
            <a:r>
              <a:rPr sz="2800" spc="10" dirty="0">
                <a:latin typeface="Calibri"/>
                <a:cs typeface="Calibri"/>
              </a:rPr>
              <a:t>on </a:t>
            </a:r>
            <a:r>
              <a:rPr sz="2800" spc="-20" dirty="0">
                <a:latin typeface="Calibri"/>
                <a:cs typeface="Calibri"/>
              </a:rPr>
              <a:t>average, </a:t>
            </a:r>
            <a:r>
              <a:rPr sz="2800" b="1" spc="-25" dirty="0">
                <a:solidFill>
                  <a:srgbClr val="FF0000"/>
                </a:solidFill>
                <a:latin typeface="Calibri"/>
                <a:cs typeface="Calibri"/>
              </a:rPr>
              <a:t>6.9x </a:t>
            </a:r>
            <a:r>
              <a:rPr sz="2800" spc="-25" dirty="0">
                <a:latin typeface="Calibri"/>
                <a:cs typeface="Calibri"/>
              </a:rPr>
              <a:t>at</a:t>
            </a:r>
            <a:r>
              <a:rPr sz="2800" spc="60" dirty="0">
                <a:latin typeface="Calibri"/>
                <a:cs typeface="Calibri"/>
              </a:rPr>
              <a:t> </a:t>
            </a:r>
            <a:r>
              <a:rPr sz="2800" spc="-25" dirty="0">
                <a:latin typeface="Calibri"/>
                <a:cs typeface="Calibri"/>
              </a:rPr>
              <a:t>maximum</a:t>
            </a:r>
            <a:endParaRPr sz="2800" dirty="0">
              <a:latin typeface="Calibri"/>
              <a:cs typeface="Calibri"/>
            </a:endParaRPr>
          </a:p>
          <a:p>
            <a:pPr marL="241300" indent="-228600">
              <a:lnSpc>
                <a:spcPct val="100000"/>
              </a:lnSpc>
              <a:spcBef>
                <a:spcPts val="640"/>
              </a:spcBef>
              <a:buFont typeface="Arial"/>
              <a:buChar char="•"/>
              <a:tabLst>
                <a:tab pos="241300" algn="l"/>
              </a:tabLst>
            </a:pPr>
            <a:r>
              <a:rPr sz="2800" b="1" spc="-30" dirty="0">
                <a:latin typeface="Calibri"/>
                <a:cs typeface="Calibri"/>
              </a:rPr>
              <a:t>VoIP </a:t>
            </a:r>
            <a:r>
              <a:rPr sz="2800" b="1" spc="5" dirty="0">
                <a:latin typeface="Calibri"/>
                <a:cs typeface="Calibri"/>
              </a:rPr>
              <a:t>latency </a:t>
            </a:r>
            <a:r>
              <a:rPr sz="2800" b="1" dirty="0">
                <a:latin typeface="Calibri"/>
                <a:cs typeface="Calibri"/>
              </a:rPr>
              <a:t>reduction: </a:t>
            </a:r>
            <a:r>
              <a:rPr sz="2800" b="1" spc="-25" dirty="0">
                <a:solidFill>
                  <a:srgbClr val="FF0000"/>
                </a:solidFill>
                <a:latin typeface="Calibri"/>
                <a:cs typeface="Calibri"/>
              </a:rPr>
              <a:t>60.4% </a:t>
            </a:r>
            <a:r>
              <a:rPr sz="2800" spc="10" dirty="0">
                <a:latin typeface="Calibri"/>
                <a:cs typeface="Calibri"/>
              </a:rPr>
              <a:t>on </a:t>
            </a:r>
            <a:r>
              <a:rPr sz="2800" spc="-20" dirty="0">
                <a:latin typeface="Calibri"/>
                <a:cs typeface="Calibri"/>
              </a:rPr>
              <a:t>average, </a:t>
            </a:r>
            <a:r>
              <a:rPr sz="2800" b="1" spc="-25" dirty="0">
                <a:solidFill>
                  <a:srgbClr val="FF0000"/>
                </a:solidFill>
                <a:latin typeface="Calibri"/>
                <a:cs typeface="Calibri"/>
              </a:rPr>
              <a:t>1.9x </a:t>
            </a:r>
            <a:r>
              <a:rPr sz="2800" spc="-25" dirty="0">
                <a:latin typeface="Calibri"/>
                <a:cs typeface="Calibri"/>
              </a:rPr>
              <a:t>at</a:t>
            </a:r>
            <a:r>
              <a:rPr sz="2800" spc="90" dirty="0">
                <a:latin typeface="Calibri"/>
                <a:cs typeface="Calibri"/>
              </a:rPr>
              <a:t> </a:t>
            </a:r>
            <a:r>
              <a:rPr sz="2800" spc="-25" dirty="0">
                <a:latin typeface="Calibri"/>
                <a:cs typeface="Calibri"/>
              </a:rPr>
              <a:t>maximum</a:t>
            </a:r>
            <a:endParaRPr sz="2800" dirty="0">
              <a:latin typeface="Calibri"/>
              <a:cs typeface="Calibri"/>
            </a:endParaRPr>
          </a:p>
          <a:p>
            <a:pPr marL="241300" indent="-228600">
              <a:lnSpc>
                <a:spcPct val="100000"/>
              </a:lnSpc>
              <a:spcBef>
                <a:spcPts val="740"/>
              </a:spcBef>
              <a:buFont typeface="Arial"/>
              <a:buChar char="•"/>
              <a:tabLst>
                <a:tab pos="241300" algn="l"/>
              </a:tabLst>
            </a:pPr>
            <a:r>
              <a:rPr sz="2800" b="1" spc="-50" dirty="0">
                <a:latin typeface="Calibri"/>
                <a:cs typeface="Calibri"/>
              </a:rPr>
              <a:t>Web </a:t>
            </a:r>
            <a:r>
              <a:rPr sz="2800" b="1" dirty="0">
                <a:latin typeface="Calibri"/>
                <a:cs typeface="Calibri"/>
              </a:rPr>
              <a:t>loading </a:t>
            </a:r>
            <a:r>
              <a:rPr sz="2800" b="1" spc="10" dirty="0">
                <a:latin typeface="Calibri"/>
                <a:cs typeface="Calibri"/>
              </a:rPr>
              <a:t>time </a:t>
            </a:r>
            <a:r>
              <a:rPr sz="2800" b="1" dirty="0">
                <a:latin typeface="Calibri"/>
                <a:cs typeface="Calibri"/>
              </a:rPr>
              <a:t>reduction: </a:t>
            </a:r>
            <a:r>
              <a:rPr sz="2800" b="1" spc="-25" dirty="0">
                <a:solidFill>
                  <a:srgbClr val="FF0000"/>
                </a:solidFill>
                <a:latin typeface="Calibri"/>
                <a:cs typeface="Calibri"/>
              </a:rPr>
              <a:t>7.3% </a:t>
            </a:r>
            <a:r>
              <a:rPr sz="2800" spc="10" dirty="0">
                <a:latin typeface="Calibri"/>
                <a:cs typeface="Calibri"/>
              </a:rPr>
              <a:t>on </a:t>
            </a:r>
            <a:r>
              <a:rPr sz="2800" spc="-20" dirty="0">
                <a:latin typeface="Calibri"/>
                <a:cs typeface="Calibri"/>
              </a:rPr>
              <a:t>average, </a:t>
            </a:r>
            <a:r>
              <a:rPr sz="2800" b="1" spc="-25" dirty="0">
                <a:solidFill>
                  <a:srgbClr val="FF0000"/>
                </a:solidFill>
                <a:latin typeface="Calibri"/>
                <a:cs typeface="Calibri"/>
              </a:rPr>
              <a:t>46.5% </a:t>
            </a:r>
            <a:r>
              <a:rPr sz="2800" spc="-25" dirty="0">
                <a:latin typeface="Calibri"/>
                <a:cs typeface="Calibri"/>
              </a:rPr>
              <a:t>at</a:t>
            </a:r>
            <a:r>
              <a:rPr sz="2800" spc="200" dirty="0">
                <a:latin typeface="Calibri"/>
                <a:cs typeface="Calibri"/>
              </a:rPr>
              <a:t> </a:t>
            </a:r>
            <a:r>
              <a:rPr sz="2800" spc="-25" dirty="0">
                <a:latin typeface="Calibri"/>
                <a:cs typeface="Calibri"/>
              </a:rPr>
              <a:t>maximum</a:t>
            </a:r>
            <a:endParaRPr sz="2800" dirty="0">
              <a:latin typeface="Calibri"/>
              <a:cs typeface="Calibri"/>
            </a:endParaRPr>
          </a:p>
        </p:txBody>
      </p:sp>
      <p:sp>
        <p:nvSpPr>
          <p:cNvPr id="147" name="object 147"/>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31</a:t>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875155">
              <a:lnSpc>
                <a:spcPct val="100000"/>
              </a:lnSpc>
            </a:pPr>
            <a:r>
              <a:rPr spc="-25" dirty="0"/>
              <a:t>Data </a:t>
            </a:r>
            <a:r>
              <a:rPr spc="-30" dirty="0"/>
              <a:t>Performance</a:t>
            </a:r>
            <a:r>
              <a:rPr spc="55" dirty="0"/>
              <a:t> </a:t>
            </a:r>
            <a:r>
              <a:rPr spc="-20" dirty="0"/>
              <a:t>Improvement</a:t>
            </a:r>
          </a:p>
        </p:txBody>
      </p:sp>
      <p:sp>
        <p:nvSpPr>
          <p:cNvPr id="147" name="object 147"/>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32</a:t>
            </a:fld>
            <a:endParaRPr dirty="0"/>
          </a:p>
        </p:txBody>
      </p:sp>
      <p:pic>
        <p:nvPicPr>
          <p:cNvPr id="6" name="Picture 5"/>
          <p:cNvPicPr>
            <a:picLocks noChangeAspect="1"/>
          </p:cNvPicPr>
          <p:nvPr/>
        </p:nvPicPr>
        <p:blipFill>
          <a:blip r:embed="rId2"/>
          <a:stretch>
            <a:fillRect/>
          </a:stretch>
        </p:blipFill>
        <p:spPr>
          <a:xfrm>
            <a:off x="1828800" y="1297812"/>
            <a:ext cx="8262277" cy="5560188"/>
          </a:xfrm>
          <a:prstGeom prst="rect">
            <a:avLst/>
          </a:prstGeom>
        </p:spPr>
      </p:pic>
    </p:spTree>
    <p:extLst>
      <p:ext uri="{BB962C8B-B14F-4D97-AF65-F5344CB8AC3E}">
        <p14:creationId xmlns:p14="http://schemas.microsoft.com/office/powerpoint/2010/main" val="230912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519555">
              <a:lnSpc>
                <a:spcPct val="100000"/>
              </a:lnSpc>
            </a:pPr>
            <a:r>
              <a:rPr spc="-20" dirty="0"/>
              <a:t>Inter-carrier </a:t>
            </a:r>
            <a:r>
              <a:rPr spc="-25" dirty="0"/>
              <a:t>Switch </a:t>
            </a:r>
            <a:r>
              <a:rPr spc="-20" dirty="0"/>
              <a:t>Time</a:t>
            </a:r>
            <a:r>
              <a:rPr spc="80" dirty="0"/>
              <a:t> </a:t>
            </a:r>
            <a:r>
              <a:rPr spc="-10" dirty="0"/>
              <a:t>Reduction</a:t>
            </a:r>
          </a:p>
        </p:txBody>
      </p:sp>
      <p:sp>
        <p:nvSpPr>
          <p:cNvPr id="5" name="object 5"/>
          <p:cNvSpPr txBox="1"/>
          <p:nvPr/>
        </p:nvSpPr>
        <p:spPr>
          <a:xfrm>
            <a:off x="916939" y="1368552"/>
            <a:ext cx="9634855" cy="955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35" dirty="0">
                <a:latin typeface="Calibri"/>
                <a:cs typeface="Calibri"/>
              </a:rPr>
              <a:t>Average </a:t>
            </a:r>
            <a:r>
              <a:rPr sz="2800" spc="-10" dirty="0">
                <a:latin typeface="Calibri"/>
                <a:cs typeface="Calibri"/>
              </a:rPr>
              <a:t>saving: </a:t>
            </a:r>
            <a:r>
              <a:rPr sz="2800" b="1" spc="-25" dirty="0">
                <a:latin typeface="Calibri"/>
                <a:cs typeface="Calibri"/>
              </a:rPr>
              <a:t>37.7s </a:t>
            </a:r>
            <a:r>
              <a:rPr sz="2800" spc="1185" dirty="0">
                <a:latin typeface="Arial"/>
                <a:cs typeface="Arial"/>
              </a:rPr>
              <a:t>à</a:t>
            </a:r>
            <a:r>
              <a:rPr sz="2800" spc="295" dirty="0">
                <a:latin typeface="Arial"/>
                <a:cs typeface="Arial"/>
              </a:rPr>
              <a:t> </a:t>
            </a:r>
            <a:r>
              <a:rPr sz="2800" b="1" spc="-25" dirty="0">
                <a:latin typeface="Calibri"/>
                <a:cs typeface="Calibri"/>
              </a:rPr>
              <a:t>8.8s </a:t>
            </a:r>
            <a:r>
              <a:rPr sz="2800" spc="-25" dirty="0">
                <a:latin typeface="Calibri"/>
                <a:cs typeface="Calibri"/>
              </a:rPr>
              <a:t>(</a:t>
            </a:r>
            <a:r>
              <a:rPr sz="2800" b="1" spc="-25" dirty="0">
                <a:solidFill>
                  <a:srgbClr val="FF0000"/>
                </a:solidFill>
                <a:latin typeface="Calibri"/>
                <a:cs typeface="Calibri"/>
              </a:rPr>
              <a:t>76% </a:t>
            </a:r>
            <a:r>
              <a:rPr sz="2800" spc="5" dirty="0">
                <a:latin typeface="Calibri"/>
                <a:cs typeface="Calibri"/>
              </a:rPr>
              <a:t>reduction)</a:t>
            </a:r>
            <a:endParaRPr sz="2800">
              <a:latin typeface="Calibri"/>
              <a:cs typeface="Calibri"/>
            </a:endParaRPr>
          </a:p>
          <a:p>
            <a:pPr marL="241300" indent="-228600">
              <a:lnSpc>
                <a:spcPct val="100000"/>
              </a:lnSpc>
              <a:spcBef>
                <a:spcPts val="640"/>
              </a:spcBef>
              <a:buFont typeface="Arial"/>
              <a:buChar char="•"/>
              <a:tabLst>
                <a:tab pos="241300" algn="l"/>
              </a:tabLst>
            </a:pPr>
            <a:r>
              <a:rPr sz="2800" spc="5" dirty="0">
                <a:latin typeface="Calibri"/>
                <a:cs typeface="Calibri"/>
              </a:rPr>
              <a:t>Further </a:t>
            </a:r>
            <a:r>
              <a:rPr sz="2800" dirty="0">
                <a:latin typeface="Calibri"/>
                <a:cs typeface="Calibri"/>
              </a:rPr>
              <a:t>improvement </a:t>
            </a:r>
            <a:r>
              <a:rPr sz="2800" spc="-25" dirty="0">
                <a:latin typeface="Calibri"/>
                <a:cs typeface="Calibri"/>
              </a:rPr>
              <a:t>is </a:t>
            </a:r>
            <a:r>
              <a:rPr sz="2800" spc="-5" dirty="0">
                <a:latin typeface="Calibri"/>
                <a:cs typeface="Calibri"/>
              </a:rPr>
              <a:t>possible </a:t>
            </a:r>
            <a:r>
              <a:rPr sz="2800" spc="-25" dirty="0">
                <a:latin typeface="Calibri"/>
                <a:cs typeface="Calibri"/>
              </a:rPr>
              <a:t>with </a:t>
            </a:r>
            <a:r>
              <a:rPr sz="2800" spc="-10" dirty="0">
                <a:latin typeface="Calibri"/>
                <a:cs typeface="Calibri"/>
              </a:rPr>
              <a:t>better </a:t>
            </a:r>
            <a:r>
              <a:rPr sz="2800" dirty="0">
                <a:latin typeface="Calibri"/>
                <a:cs typeface="Calibri"/>
              </a:rPr>
              <a:t>SIM</a:t>
            </a:r>
            <a:r>
              <a:rPr sz="2800" spc="-120" dirty="0">
                <a:latin typeface="Calibri"/>
                <a:cs typeface="Calibri"/>
              </a:rPr>
              <a:t> </a:t>
            </a:r>
            <a:r>
              <a:rPr sz="2800" spc="-20" dirty="0">
                <a:latin typeface="Calibri"/>
                <a:cs typeface="Calibri"/>
              </a:rPr>
              <a:t>implementation</a:t>
            </a:r>
            <a:endParaRPr sz="2800">
              <a:latin typeface="Calibri"/>
              <a:cs typeface="Calibri"/>
            </a:endParaRPr>
          </a:p>
        </p:txBody>
      </p:sp>
      <p:sp>
        <p:nvSpPr>
          <p:cNvPr id="6" name="object 6"/>
          <p:cNvSpPr/>
          <p:nvPr/>
        </p:nvSpPr>
        <p:spPr>
          <a:xfrm>
            <a:off x="1851898" y="5775056"/>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7" name="object 7"/>
          <p:cNvSpPr/>
          <p:nvPr/>
        </p:nvSpPr>
        <p:spPr>
          <a:xfrm>
            <a:off x="5388191" y="5775056"/>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8" name="object 8"/>
          <p:cNvSpPr/>
          <p:nvPr/>
        </p:nvSpPr>
        <p:spPr>
          <a:xfrm>
            <a:off x="1330918" y="3820959"/>
            <a:ext cx="324336" cy="2061225"/>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1851898" y="5512296"/>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10" name="object 10"/>
          <p:cNvSpPr/>
          <p:nvPr/>
        </p:nvSpPr>
        <p:spPr>
          <a:xfrm>
            <a:off x="5388191" y="5512296"/>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11" name="object 11"/>
          <p:cNvSpPr/>
          <p:nvPr/>
        </p:nvSpPr>
        <p:spPr>
          <a:xfrm>
            <a:off x="1851898" y="5251141"/>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12" name="object 12"/>
          <p:cNvSpPr/>
          <p:nvPr/>
        </p:nvSpPr>
        <p:spPr>
          <a:xfrm>
            <a:off x="5388191" y="5251141"/>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13" name="object 13"/>
          <p:cNvSpPr/>
          <p:nvPr/>
        </p:nvSpPr>
        <p:spPr>
          <a:xfrm>
            <a:off x="1851898" y="4988381"/>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14" name="object 14"/>
          <p:cNvSpPr/>
          <p:nvPr/>
        </p:nvSpPr>
        <p:spPr>
          <a:xfrm>
            <a:off x="5388191" y="4988381"/>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15" name="object 15"/>
          <p:cNvSpPr/>
          <p:nvPr/>
        </p:nvSpPr>
        <p:spPr>
          <a:xfrm>
            <a:off x="1851898" y="4727249"/>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16" name="object 16"/>
          <p:cNvSpPr/>
          <p:nvPr/>
        </p:nvSpPr>
        <p:spPr>
          <a:xfrm>
            <a:off x="5388191" y="4727249"/>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17" name="object 17"/>
          <p:cNvSpPr/>
          <p:nvPr/>
        </p:nvSpPr>
        <p:spPr>
          <a:xfrm>
            <a:off x="1851898" y="4464488"/>
            <a:ext cx="64769" cy="0"/>
          </a:xfrm>
          <a:custGeom>
            <a:avLst/>
            <a:gdLst/>
            <a:ahLst/>
            <a:cxnLst/>
            <a:rect l="l" t="t" r="r" b="b"/>
            <a:pathLst>
              <a:path w="64769">
                <a:moveTo>
                  <a:pt x="0" y="0"/>
                </a:moveTo>
                <a:lnTo>
                  <a:pt x="64271" y="0"/>
                </a:lnTo>
              </a:path>
            </a:pathLst>
          </a:custGeom>
          <a:ln w="31265">
            <a:solidFill>
              <a:srgbClr val="000000"/>
            </a:solidFill>
          </a:ln>
        </p:spPr>
        <p:txBody>
          <a:bodyPr wrap="square" lIns="0" tIns="0" rIns="0" bIns="0" rtlCol="0"/>
          <a:lstStyle/>
          <a:p>
            <a:endParaRPr/>
          </a:p>
        </p:txBody>
      </p:sp>
      <p:sp>
        <p:nvSpPr>
          <p:cNvPr id="18" name="object 18"/>
          <p:cNvSpPr/>
          <p:nvPr/>
        </p:nvSpPr>
        <p:spPr>
          <a:xfrm>
            <a:off x="5388191" y="4464488"/>
            <a:ext cx="64769" cy="0"/>
          </a:xfrm>
          <a:custGeom>
            <a:avLst/>
            <a:gdLst/>
            <a:ahLst/>
            <a:cxnLst/>
            <a:rect l="l" t="t" r="r" b="b"/>
            <a:pathLst>
              <a:path w="64770">
                <a:moveTo>
                  <a:pt x="0" y="0"/>
                </a:moveTo>
                <a:lnTo>
                  <a:pt x="64271" y="0"/>
                </a:lnTo>
              </a:path>
            </a:pathLst>
          </a:custGeom>
          <a:ln w="31265">
            <a:solidFill>
              <a:srgbClr val="000000"/>
            </a:solidFill>
          </a:ln>
        </p:spPr>
        <p:txBody>
          <a:bodyPr wrap="square" lIns="0" tIns="0" rIns="0" bIns="0" rtlCol="0"/>
          <a:lstStyle/>
          <a:p>
            <a:endParaRPr/>
          </a:p>
        </p:txBody>
      </p:sp>
      <p:sp>
        <p:nvSpPr>
          <p:cNvPr id="19" name="object 19"/>
          <p:cNvSpPr/>
          <p:nvPr/>
        </p:nvSpPr>
        <p:spPr>
          <a:xfrm>
            <a:off x="1851898" y="4201748"/>
            <a:ext cx="64769" cy="0"/>
          </a:xfrm>
          <a:custGeom>
            <a:avLst/>
            <a:gdLst/>
            <a:ahLst/>
            <a:cxnLst/>
            <a:rect l="l" t="t" r="r" b="b"/>
            <a:pathLst>
              <a:path w="64769">
                <a:moveTo>
                  <a:pt x="0" y="0"/>
                </a:moveTo>
                <a:lnTo>
                  <a:pt x="64271" y="0"/>
                </a:lnTo>
              </a:path>
            </a:pathLst>
          </a:custGeom>
          <a:ln w="31308">
            <a:solidFill>
              <a:srgbClr val="000000"/>
            </a:solidFill>
          </a:ln>
        </p:spPr>
        <p:txBody>
          <a:bodyPr wrap="square" lIns="0" tIns="0" rIns="0" bIns="0" rtlCol="0"/>
          <a:lstStyle/>
          <a:p>
            <a:endParaRPr/>
          </a:p>
        </p:txBody>
      </p:sp>
      <p:sp>
        <p:nvSpPr>
          <p:cNvPr id="20" name="object 20"/>
          <p:cNvSpPr/>
          <p:nvPr/>
        </p:nvSpPr>
        <p:spPr>
          <a:xfrm>
            <a:off x="5388191" y="4201748"/>
            <a:ext cx="64769" cy="0"/>
          </a:xfrm>
          <a:custGeom>
            <a:avLst/>
            <a:gdLst/>
            <a:ahLst/>
            <a:cxnLst/>
            <a:rect l="l" t="t" r="r" b="b"/>
            <a:pathLst>
              <a:path w="64770">
                <a:moveTo>
                  <a:pt x="0" y="0"/>
                </a:moveTo>
                <a:lnTo>
                  <a:pt x="64271" y="0"/>
                </a:lnTo>
              </a:path>
            </a:pathLst>
          </a:custGeom>
          <a:ln w="31308">
            <a:solidFill>
              <a:srgbClr val="000000"/>
            </a:solidFill>
          </a:ln>
        </p:spPr>
        <p:txBody>
          <a:bodyPr wrap="square" lIns="0" tIns="0" rIns="0" bIns="0" rtlCol="0"/>
          <a:lstStyle/>
          <a:p>
            <a:endParaRPr/>
          </a:p>
        </p:txBody>
      </p:sp>
      <p:sp>
        <p:nvSpPr>
          <p:cNvPr id="21" name="object 21"/>
          <p:cNvSpPr/>
          <p:nvPr/>
        </p:nvSpPr>
        <p:spPr>
          <a:xfrm>
            <a:off x="1851898" y="3940584"/>
            <a:ext cx="64769" cy="0"/>
          </a:xfrm>
          <a:custGeom>
            <a:avLst/>
            <a:gdLst/>
            <a:ahLst/>
            <a:cxnLst/>
            <a:rect l="l" t="t" r="r" b="b"/>
            <a:pathLst>
              <a:path w="64769">
                <a:moveTo>
                  <a:pt x="0" y="0"/>
                </a:moveTo>
                <a:lnTo>
                  <a:pt x="64271" y="0"/>
                </a:lnTo>
              </a:path>
            </a:pathLst>
          </a:custGeom>
          <a:ln w="31243">
            <a:solidFill>
              <a:srgbClr val="000000"/>
            </a:solidFill>
          </a:ln>
        </p:spPr>
        <p:txBody>
          <a:bodyPr wrap="square" lIns="0" tIns="0" rIns="0" bIns="0" rtlCol="0"/>
          <a:lstStyle/>
          <a:p>
            <a:endParaRPr/>
          </a:p>
        </p:txBody>
      </p:sp>
      <p:sp>
        <p:nvSpPr>
          <p:cNvPr id="22" name="object 22"/>
          <p:cNvSpPr/>
          <p:nvPr/>
        </p:nvSpPr>
        <p:spPr>
          <a:xfrm>
            <a:off x="5388191" y="3940584"/>
            <a:ext cx="64769" cy="0"/>
          </a:xfrm>
          <a:custGeom>
            <a:avLst/>
            <a:gdLst/>
            <a:ahLst/>
            <a:cxnLst/>
            <a:rect l="l" t="t" r="r" b="b"/>
            <a:pathLst>
              <a:path w="64770">
                <a:moveTo>
                  <a:pt x="0" y="0"/>
                </a:moveTo>
                <a:lnTo>
                  <a:pt x="64271" y="0"/>
                </a:lnTo>
              </a:path>
            </a:pathLst>
          </a:custGeom>
          <a:ln w="31243">
            <a:solidFill>
              <a:srgbClr val="000000"/>
            </a:solidFill>
          </a:ln>
        </p:spPr>
        <p:txBody>
          <a:bodyPr wrap="square" lIns="0" tIns="0" rIns="0" bIns="0" rtlCol="0"/>
          <a:lstStyle/>
          <a:p>
            <a:endParaRPr/>
          </a:p>
        </p:txBody>
      </p:sp>
      <p:sp>
        <p:nvSpPr>
          <p:cNvPr id="23" name="object 23"/>
          <p:cNvSpPr/>
          <p:nvPr/>
        </p:nvSpPr>
        <p:spPr>
          <a:xfrm>
            <a:off x="2348576" y="3809236"/>
            <a:ext cx="0" cy="64135"/>
          </a:xfrm>
          <a:custGeom>
            <a:avLst/>
            <a:gdLst/>
            <a:ahLst/>
            <a:cxnLst/>
            <a:rect l="l" t="t" r="r" b="b"/>
            <a:pathLst>
              <a:path h="64135">
                <a:moveTo>
                  <a:pt x="0" y="0"/>
                </a:moveTo>
                <a:lnTo>
                  <a:pt x="0" y="64072"/>
                </a:lnTo>
              </a:path>
            </a:pathLst>
          </a:custGeom>
          <a:ln w="31330">
            <a:solidFill>
              <a:srgbClr val="000000"/>
            </a:solidFill>
          </a:ln>
        </p:spPr>
        <p:txBody>
          <a:bodyPr wrap="square" lIns="0" tIns="0" rIns="0" bIns="0" rtlCol="0"/>
          <a:lstStyle/>
          <a:p>
            <a:endParaRPr/>
          </a:p>
        </p:txBody>
      </p:sp>
      <p:sp>
        <p:nvSpPr>
          <p:cNvPr id="24" name="object 24"/>
          <p:cNvSpPr/>
          <p:nvPr/>
        </p:nvSpPr>
        <p:spPr>
          <a:xfrm>
            <a:off x="1723442" y="5872023"/>
            <a:ext cx="163195" cy="220979"/>
          </a:xfrm>
          <a:custGeom>
            <a:avLst/>
            <a:gdLst/>
            <a:ahLst/>
            <a:cxnLst/>
            <a:rect l="l" t="t" r="r" b="b"/>
            <a:pathLst>
              <a:path w="163194" h="220979">
                <a:moveTo>
                  <a:pt x="100258" y="0"/>
                </a:moveTo>
                <a:lnTo>
                  <a:pt x="0" y="0"/>
                </a:lnTo>
                <a:lnTo>
                  <a:pt x="0" y="220487"/>
                </a:lnTo>
                <a:lnTo>
                  <a:pt x="29764" y="220487"/>
                </a:lnTo>
                <a:lnTo>
                  <a:pt x="29764" y="131336"/>
                </a:lnTo>
                <a:lnTo>
                  <a:pt x="83026" y="131336"/>
                </a:lnTo>
                <a:lnTo>
                  <a:pt x="111223" y="128210"/>
                </a:lnTo>
                <a:lnTo>
                  <a:pt x="131588" y="121957"/>
                </a:lnTo>
                <a:lnTo>
                  <a:pt x="145665" y="111014"/>
                </a:lnTo>
                <a:lnTo>
                  <a:pt x="150539" y="104761"/>
                </a:lnTo>
                <a:lnTo>
                  <a:pt x="29764" y="104761"/>
                </a:lnTo>
                <a:lnTo>
                  <a:pt x="29764" y="24990"/>
                </a:lnTo>
                <a:lnTo>
                  <a:pt x="151931" y="24990"/>
                </a:lnTo>
                <a:lnTo>
                  <a:pt x="147232" y="17174"/>
                </a:lnTo>
                <a:lnTo>
                  <a:pt x="139421" y="12484"/>
                </a:lnTo>
                <a:lnTo>
                  <a:pt x="128455" y="6253"/>
                </a:lnTo>
                <a:lnTo>
                  <a:pt x="114356" y="1563"/>
                </a:lnTo>
                <a:lnTo>
                  <a:pt x="100258" y="0"/>
                </a:lnTo>
                <a:close/>
              </a:path>
              <a:path w="163194" h="220979">
                <a:moveTo>
                  <a:pt x="151931" y="24990"/>
                </a:moveTo>
                <a:lnTo>
                  <a:pt x="100258" y="24990"/>
                </a:lnTo>
                <a:lnTo>
                  <a:pt x="109657" y="26553"/>
                </a:lnTo>
                <a:lnTo>
                  <a:pt x="117489" y="29680"/>
                </a:lnTo>
                <a:lnTo>
                  <a:pt x="123756" y="34370"/>
                </a:lnTo>
                <a:lnTo>
                  <a:pt x="128455" y="40623"/>
                </a:lnTo>
                <a:lnTo>
                  <a:pt x="131588" y="46876"/>
                </a:lnTo>
                <a:lnTo>
                  <a:pt x="134721" y="56256"/>
                </a:lnTo>
                <a:lnTo>
                  <a:pt x="134721" y="64072"/>
                </a:lnTo>
                <a:lnTo>
                  <a:pt x="131588" y="81333"/>
                </a:lnTo>
                <a:lnTo>
                  <a:pt x="123756" y="93840"/>
                </a:lnTo>
                <a:lnTo>
                  <a:pt x="114356" y="100071"/>
                </a:lnTo>
                <a:lnTo>
                  <a:pt x="100258" y="104761"/>
                </a:lnTo>
                <a:lnTo>
                  <a:pt x="150539" y="104761"/>
                </a:lnTo>
                <a:lnTo>
                  <a:pt x="156631" y="96944"/>
                </a:lnTo>
                <a:lnTo>
                  <a:pt x="161396" y="81333"/>
                </a:lnTo>
                <a:lnTo>
                  <a:pt x="162962" y="64072"/>
                </a:lnTo>
                <a:lnTo>
                  <a:pt x="161396" y="48439"/>
                </a:lnTo>
                <a:lnTo>
                  <a:pt x="156631" y="32807"/>
                </a:lnTo>
                <a:lnTo>
                  <a:pt x="151931" y="24990"/>
                </a:lnTo>
                <a:close/>
              </a:path>
            </a:pathLst>
          </a:custGeom>
          <a:solidFill>
            <a:srgbClr val="000000"/>
          </a:solidFill>
        </p:spPr>
        <p:txBody>
          <a:bodyPr wrap="square" lIns="0" tIns="0" rIns="0" bIns="0" rtlCol="0"/>
          <a:lstStyle/>
          <a:p>
            <a:endParaRPr/>
          </a:p>
        </p:txBody>
      </p:sp>
      <p:sp>
        <p:nvSpPr>
          <p:cNvPr id="25" name="object 25"/>
          <p:cNvSpPr/>
          <p:nvPr/>
        </p:nvSpPr>
        <p:spPr>
          <a:xfrm>
            <a:off x="1723442" y="5872023"/>
            <a:ext cx="163195" cy="220979"/>
          </a:xfrm>
          <a:custGeom>
            <a:avLst/>
            <a:gdLst/>
            <a:ahLst/>
            <a:cxnLst/>
            <a:rect l="l" t="t" r="r" b="b"/>
            <a:pathLst>
              <a:path w="163194" h="220979">
                <a:moveTo>
                  <a:pt x="0" y="220487"/>
                </a:moveTo>
                <a:lnTo>
                  <a:pt x="0" y="0"/>
                </a:lnTo>
                <a:lnTo>
                  <a:pt x="81459" y="0"/>
                </a:lnTo>
                <a:lnTo>
                  <a:pt x="100258" y="0"/>
                </a:lnTo>
                <a:lnTo>
                  <a:pt x="139421" y="12484"/>
                </a:lnTo>
                <a:lnTo>
                  <a:pt x="151931" y="24990"/>
                </a:lnTo>
                <a:lnTo>
                  <a:pt x="156631" y="32807"/>
                </a:lnTo>
                <a:lnTo>
                  <a:pt x="161396" y="48439"/>
                </a:lnTo>
                <a:lnTo>
                  <a:pt x="162962" y="64072"/>
                </a:lnTo>
                <a:lnTo>
                  <a:pt x="161396" y="81333"/>
                </a:lnTo>
                <a:lnTo>
                  <a:pt x="131588" y="121957"/>
                </a:lnTo>
                <a:lnTo>
                  <a:pt x="83026" y="131336"/>
                </a:lnTo>
                <a:lnTo>
                  <a:pt x="29764" y="131336"/>
                </a:lnTo>
                <a:lnTo>
                  <a:pt x="29764" y="220487"/>
                </a:lnTo>
                <a:lnTo>
                  <a:pt x="0" y="220487"/>
                </a:lnTo>
                <a:close/>
              </a:path>
            </a:pathLst>
          </a:custGeom>
          <a:ln w="3175">
            <a:solidFill>
              <a:srgbClr val="000000"/>
            </a:solidFill>
          </a:ln>
        </p:spPr>
        <p:txBody>
          <a:bodyPr wrap="square" lIns="0" tIns="0" rIns="0" bIns="0" rtlCol="0"/>
          <a:lstStyle/>
          <a:p>
            <a:endParaRPr/>
          </a:p>
        </p:txBody>
      </p:sp>
      <p:sp>
        <p:nvSpPr>
          <p:cNvPr id="26" name="object 26"/>
          <p:cNvSpPr/>
          <p:nvPr/>
        </p:nvSpPr>
        <p:spPr>
          <a:xfrm>
            <a:off x="1753206" y="5897014"/>
            <a:ext cx="105410" cy="80010"/>
          </a:xfrm>
          <a:custGeom>
            <a:avLst/>
            <a:gdLst/>
            <a:ahLst/>
            <a:cxnLst/>
            <a:rect l="l" t="t" r="r" b="b"/>
            <a:pathLst>
              <a:path w="105410" h="80010">
                <a:moveTo>
                  <a:pt x="0" y="79770"/>
                </a:moveTo>
                <a:lnTo>
                  <a:pt x="54828" y="79770"/>
                </a:lnTo>
                <a:lnTo>
                  <a:pt x="70493" y="79770"/>
                </a:lnTo>
                <a:lnTo>
                  <a:pt x="84592" y="75080"/>
                </a:lnTo>
                <a:lnTo>
                  <a:pt x="93991" y="68849"/>
                </a:lnTo>
                <a:lnTo>
                  <a:pt x="101824" y="56343"/>
                </a:lnTo>
                <a:lnTo>
                  <a:pt x="104957" y="39081"/>
                </a:lnTo>
                <a:lnTo>
                  <a:pt x="104957" y="31265"/>
                </a:lnTo>
                <a:lnTo>
                  <a:pt x="79893" y="1563"/>
                </a:lnTo>
                <a:lnTo>
                  <a:pt x="70493" y="0"/>
                </a:lnTo>
                <a:lnTo>
                  <a:pt x="53262" y="0"/>
                </a:lnTo>
                <a:lnTo>
                  <a:pt x="0" y="0"/>
                </a:lnTo>
                <a:lnTo>
                  <a:pt x="0" y="79770"/>
                </a:lnTo>
                <a:close/>
              </a:path>
            </a:pathLst>
          </a:custGeom>
          <a:ln w="3175">
            <a:solidFill>
              <a:srgbClr val="000000"/>
            </a:solidFill>
          </a:ln>
        </p:spPr>
        <p:txBody>
          <a:bodyPr wrap="square" lIns="0" tIns="0" rIns="0" bIns="0" rtlCol="0"/>
          <a:lstStyle/>
          <a:p>
            <a:endParaRPr/>
          </a:p>
        </p:txBody>
      </p:sp>
      <p:sp>
        <p:nvSpPr>
          <p:cNvPr id="27" name="object 27"/>
          <p:cNvSpPr/>
          <p:nvPr/>
        </p:nvSpPr>
        <p:spPr>
          <a:xfrm>
            <a:off x="1925568" y="5929842"/>
            <a:ext cx="83185" cy="163195"/>
          </a:xfrm>
          <a:custGeom>
            <a:avLst/>
            <a:gdLst/>
            <a:ahLst/>
            <a:cxnLst/>
            <a:rect l="l" t="t" r="r" b="b"/>
            <a:pathLst>
              <a:path w="83185" h="163195">
                <a:moveTo>
                  <a:pt x="25064" y="3126"/>
                </a:moveTo>
                <a:lnTo>
                  <a:pt x="0" y="3126"/>
                </a:lnTo>
                <a:lnTo>
                  <a:pt x="0" y="162667"/>
                </a:lnTo>
                <a:lnTo>
                  <a:pt x="28175" y="162667"/>
                </a:lnTo>
                <a:lnTo>
                  <a:pt x="28175" y="78207"/>
                </a:lnTo>
                <a:lnTo>
                  <a:pt x="29742" y="61011"/>
                </a:lnTo>
                <a:lnTo>
                  <a:pt x="32875" y="45378"/>
                </a:lnTo>
                <a:lnTo>
                  <a:pt x="36008" y="39125"/>
                </a:lnTo>
                <a:lnTo>
                  <a:pt x="42274" y="29767"/>
                </a:lnTo>
                <a:lnTo>
                  <a:pt x="46974" y="28204"/>
                </a:lnTo>
                <a:lnTo>
                  <a:pt x="51673" y="25077"/>
                </a:lnTo>
                <a:lnTo>
                  <a:pt x="25064" y="25077"/>
                </a:lnTo>
                <a:lnTo>
                  <a:pt x="25064" y="3126"/>
                </a:lnTo>
                <a:close/>
              </a:path>
              <a:path w="83185" h="163195">
                <a:moveTo>
                  <a:pt x="57939" y="0"/>
                </a:moveTo>
                <a:lnTo>
                  <a:pt x="51673" y="0"/>
                </a:lnTo>
                <a:lnTo>
                  <a:pt x="46974" y="1563"/>
                </a:lnTo>
                <a:lnTo>
                  <a:pt x="42274" y="4689"/>
                </a:lnTo>
                <a:lnTo>
                  <a:pt x="36008" y="9379"/>
                </a:lnTo>
                <a:lnTo>
                  <a:pt x="31308" y="15632"/>
                </a:lnTo>
                <a:lnTo>
                  <a:pt x="25064" y="25077"/>
                </a:lnTo>
                <a:lnTo>
                  <a:pt x="62639" y="25077"/>
                </a:lnTo>
                <a:lnTo>
                  <a:pt x="68905" y="28204"/>
                </a:lnTo>
                <a:lnTo>
                  <a:pt x="75171" y="32893"/>
                </a:lnTo>
                <a:lnTo>
                  <a:pt x="83004" y="7816"/>
                </a:lnTo>
                <a:lnTo>
                  <a:pt x="70472" y="1563"/>
                </a:lnTo>
                <a:lnTo>
                  <a:pt x="57939" y="0"/>
                </a:lnTo>
                <a:close/>
              </a:path>
            </a:pathLst>
          </a:custGeom>
          <a:solidFill>
            <a:srgbClr val="000000"/>
          </a:solidFill>
        </p:spPr>
        <p:txBody>
          <a:bodyPr wrap="square" lIns="0" tIns="0" rIns="0" bIns="0" rtlCol="0"/>
          <a:lstStyle/>
          <a:p>
            <a:endParaRPr/>
          </a:p>
        </p:txBody>
      </p:sp>
      <p:sp>
        <p:nvSpPr>
          <p:cNvPr id="28" name="object 28"/>
          <p:cNvSpPr/>
          <p:nvPr/>
        </p:nvSpPr>
        <p:spPr>
          <a:xfrm>
            <a:off x="1925568" y="5929842"/>
            <a:ext cx="83185" cy="163195"/>
          </a:xfrm>
          <a:custGeom>
            <a:avLst/>
            <a:gdLst/>
            <a:ahLst/>
            <a:cxnLst/>
            <a:rect l="l" t="t" r="r" b="b"/>
            <a:pathLst>
              <a:path w="83185" h="163195">
                <a:moveTo>
                  <a:pt x="0" y="162667"/>
                </a:moveTo>
                <a:lnTo>
                  <a:pt x="0" y="3126"/>
                </a:lnTo>
                <a:lnTo>
                  <a:pt x="25064" y="3126"/>
                </a:lnTo>
                <a:lnTo>
                  <a:pt x="25064" y="25077"/>
                </a:lnTo>
                <a:lnTo>
                  <a:pt x="31308" y="15632"/>
                </a:lnTo>
                <a:lnTo>
                  <a:pt x="36008" y="9379"/>
                </a:lnTo>
                <a:lnTo>
                  <a:pt x="42274" y="4689"/>
                </a:lnTo>
                <a:lnTo>
                  <a:pt x="46974" y="1563"/>
                </a:lnTo>
                <a:lnTo>
                  <a:pt x="51673" y="0"/>
                </a:lnTo>
                <a:lnTo>
                  <a:pt x="57939" y="0"/>
                </a:lnTo>
                <a:lnTo>
                  <a:pt x="70472" y="1563"/>
                </a:lnTo>
                <a:lnTo>
                  <a:pt x="83004" y="7816"/>
                </a:lnTo>
                <a:lnTo>
                  <a:pt x="75171" y="32893"/>
                </a:lnTo>
                <a:lnTo>
                  <a:pt x="68905" y="28204"/>
                </a:lnTo>
                <a:lnTo>
                  <a:pt x="62639" y="25077"/>
                </a:lnTo>
                <a:lnTo>
                  <a:pt x="56373" y="25077"/>
                </a:lnTo>
                <a:lnTo>
                  <a:pt x="51673" y="25077"/>
                </a:lnTo>
                <a:lnTo>
                  <a:pt x="46974" y="28204"/>
                </a:lnTo>
                <a:lnTo>
                  <a:pt x="42274" y="29767"/>
                </a:lnTo>
                <a:lnTo>
                  <a:pt x="39141" y="34457"/>
                </a:lnTo>
                <a:lnTo>
                  <a:pt x="36008" y="39125"/>
                </a:lnTo>
                <a:lnTo>
                  <a:pt x="32875" y="45378"/>
                </a:lnTo>
                <a:lnTo>
                  <a:pt x="29742" y="61011"/>
                </a:lnTo>
                <a:lnTo>
                  <a:pt x="28175" y="78207"/>
                </a:lnTo>
                <a:lnTo>
                  <a:pt x="28175" y="162667"/>
                </a:lnTo>
                <a:lnTo>
                  <a:pt x="0" y="162667"/>
                </a:lnTo>
                <a:close/>
              </a:path>
            </a:pathLst>
          </a:custGeom>
          <a:ln w="3175">
            <a:solidFill>
              <a:srgbClr val="000000"/>
            </a:solidFill>
          </a:ln>
        </p:spPr>
        <p:txBody>
          <a:bodyPr wrap="square" lIns="0" tIns="0" rIns="0" bIns="0" rtlCol="0"/>
          <a:lstStyle/>
          <a:p>
            <a:endParaRPr/>
          </a:p>
        </p:txBody>
      </p:sp>
      <p:sp>
        <p:nvSpPr>
          <p:cNvPr id="29" name="object 29"/>
          <p:cNvSpPr/>
          <p:nvPr/>
        </p:nvSpPr>
        <p:spPr>
          <a:xfrm>
            <a:off x="2017972" y="5929842"/>
            <a:ext cx="144780" cy="166370"/>
          </a:xfrm>
          <a:custGeom>
            <a:avLst/>
            <a:gdLst/>
            <a:ahLst/>
            <a:cxnLst/>
            <a:rect l="l" t="t" r="r" b="b"/>
            <a:pathLst>
              <a:path w="144780" h="166370">
                <a:moveTo>
                  <a:pt x="72103" y="0"/>
                </a:moveTo>
                <a:lnTo>
                  <a:pt x="25064" y="17261"/>
                </a:lnTo>
                <a:lnTo>
                  <a:pt x="3133" y="56321"/>
                </a:lnTo>
                <a:lnTo>
                  <a:pt x="0" y="82897"/>
                </a:lnTo>
                <a:lnTo>
                  <a:pt x="3133" y="107909"/>
                </a:lnTo>
                <a:lnTo>
                  <a:pt x="20364" y="143908"/>
                </a:lnTo>
                <a:lnTo>
                  <a:pt x="53305" y="164230"/>
                </a:lnTo>
                <a:lnTo>
                  <a:pt x="72103" y="165794"/>
                </a:lnTo>
                <a:lnTo>
                  <a:pt x="92468" y="162667"/>
                </a:lnTo>
                <a:lnTo>
                  <a:pt x="109700" y="156414"/>
                </a:lnTo>
                <a:lnTo>
                  <a:pt x="125366" y="143908"/>
                </a:lnTo>
                <a:lnTo>
                  <a:pt x="127559" y="140781"/>
                </a:lnTo>
                <a:lnTo>
                  <a:pt x="72103" y="140781"/>
                </a:lnTo>
                <a:lnTo>
                  <a:pt x="56438" y="136091"/>
                </a:lnTo>
                <a:lnTo>
                  <a:pt x="42339" y="125148"/>
                </a:lnTo>
                <a:lnTo>
                  <a:pt x="34463" y="114162"/>
                </a:lnTo>
                <a:lnTo>
                  <a:pt x="31330" y="100093"/>
                </a:lnTo>
                <a:lnTo>
                  <a:pt x="29764" y="82897"/>
                </a:lnTo>
                <a:lnTo>
                  <a:pt x="31330" y="64137"/>
                </a:lnTo>
                <a:lnTo>
                  <a:pt x="34463" y="50068"/>
                </a:lnTo>
                <a:lnTo>
                  <a:pt x="42339" y="39125"/>
                </a:lnTo>
                <a:lnTo>
                  <a:pt x="56438" y="28204"/>
                </a:lnTo>
                <a:lnTo>
                  <a:pt x="72103" y="25077"/>
                </a:lnTo>
                <a:lnTo>
                  <a:pt x="128360" y="25077"/>
                </a:lnTo>
                <a:lnTo>
                  <a:pt x="125366" y="20387"/>
                </a:lnTo>
                <a:lnTo>
                  <a:pt x="109700" y="9379"/>
                </a:lnTo>
                <a:lnTo>
                  <a:pt x="92468" y="1563"/>
                </a:lnTo>
                <a:lnTo>
                  <a:pt x="72103" y="0"/>
                </a:lnTo>
                <a:close/>
              </a:path>
              <a:path w="144780" h="166370">
                <a:moveTo>
                  <a:pt x="128360" y="25077"/>
                </a:moveTo>
                <a:lnTo>
                  <a:pt x="72103" y="25077"/>
                </a:lnTo>
                <a:lnTo>
                  <a:pt x="89335" y="28204"/>
                </a:lnTo>
                <a:lnTo>
                  <a:pt x="103434" y="39125"/>
                </a:lnTo>
                <a:lnTo>
                  <a:pt x="111267" y="50068"/>
                </a:lnTo>
                <a:lnTo>
                  <a:pt x="114400" y="64137"/>
                </a:lnTo>
                <a:lnTo>
                  <a:pt x="115966" y="81333"/>
                </a:lnTo>
                <a:lnTo>
                  <a:pt x="114400" y="100093"/>
                </a:lnTo>
                <a:lnTo>
                  <a:pt x="111267" y="114162"/>
                </a:lnTo>
                <a:lnTo>
                  <a:pt x="103434" y="125148"/>
                </a:lnTo>
                <a:lnTo>
                  <a:pt x="89335" y="136091"/>
                </a:lnTo>
                <a:lnTo>
                  <a:pt x="72103" y="140781"/>
                </a:lnTo>
                <a:lnTo>
                  <a:pt x="127559" y="140781"/>
                </a:lnTo>
                <a:lnTo>
                  <a:pt x="136331" y="128275"/>
                </a:lnTo>
                <a:lnTo>
                  <a:pt x="142597" y="107909"/>
                </a:lnTo>
                <a:lnTo>
                  <a:pt x="144164" y="79770"/>
                </a:lnTo>
                <a:lnTo>
                  <a:pt x="142597" y="56321"/>
                </a:lnTo>
                <a:lnTo>
                  <a:pt x="136331" y="37562"/>
                </a:lnTo>
                <a:lnTo>
                  <a:pt x="128360" y="25077"/>
                </a:lnTo>
                <a:close/>
              </a:path>
            </a:pathLst>
          </a:custGeom>
          <a:solidFill>
            <a:srgbClr val="000000"/>
          </a:solidFill>
        </p:spPr>
        <p:txBody>
          <a:bodyPr wrap="square" lIns="0" tIns="0" rIns="0" bIns="0" rtlCol="0"/>
          <a:lstStyle/>
          <a:p>
            <a:endParaRPr/>
          </a:p>
        </p:txBody>
      </p:sp>
      <p:sp>
        <p:nvSpPr>
          <p:cNvPr id="30" name="object 30"/>
          <p:cNvSpPr/>
          <p:nvPr/>
        </p:nvSpPr>
        <p:spPr>
          <a:xfrm>
            <a:off x="2017972" y="5929842"/>
            <a:ext cx="144780" cy="166370"/>
          </a:xfrm>
          <a:custGeom>
            <a:avLst/>
            <a:gdLst/>
            <a:ahLst/>
            <a:cxnLst/>
            <a:rect l="l" t="t" r="r" b="b"/>
            <a:pathLst>
              <a:path w="144780" h="166370">
                <a:moveTo>
                  <a:pt x="0" y="82897"/>
                </a:moveTo>
                <a:lnTo>
                  <a:pt x="10965" y="34457"/>
                </a:lnTo>
                <a:lnTo>
                  <a:pt x="39163" y="7816"/>
                </a:lnTo>
                <a:lnTo>
                  <a:pt x="72103" y="0"/>
                </a:lnTo>
                <a:lnTo>
                  <a:pt x="92468" y="1563"/>
                </a:lnTo>
                <a:lnTo>
                  <a:pt x="136331" y="37562"/>
                </a:lnTo>
                <a:lnTo>
                  <a:pt x="144164" y="79770"/>
                </a:lnTo>
                <a:lnTo>
                  <a:pt x="142597" y="107909"/>
                </a:lnTo>
                <a:lnTo>
                  <a:pt x="125366" y="143908"/>
                </a:lnTo>
                <a:lnTo>
                  <a:pt x="72103" y="165794"/>
                </a:lnTo>
                <a:lnTo>
                  <a:pt x="53305" y="164230"/>
                </a:lnTo>
                <a:lnTo>
                  <a:pt x="20364" y="143908"/>
                </a:lnTo>
                <a:lnTo>
                  <a:pt x="3133" y="107909"/>
                </a:lnTo>
                <a:lnTo>
                  <a:pt x="0" y="82897"/>
                </a:lnTo>
                <a:close/>
              </a:path>
            </a:pathLst>
          </a:custGeom>
          <a:ln w="3175">
            <a:solidFill>
              <a:srgbClr val="000000"/>
            </a:solidFill>
          </a:ln>
        </p:spPr>
        <p:txBody>
          <a:bodyPr wrap="square" lIns="0" tIns="0" rIns="0" bIns="0" rtlCol="0"/>
          <a:lstStyle/>
          <a:p>
            <a:endParaRPr/>
          </a:p>
        </p:txBody>
      </p:sp>
      <p:sp>
        <p:nvSpPr>
          <p:cNvPr id="31" name="object 31"/>
          <p:cNvSpPr/>
          <p:nvPr/>
        </p:nvSpPr>
        <p:spPr>
          <a:xfrm>
            <a:off x="2047736" y="5954920"/>
            <a:ext cx="86360" cy="116205"/>
          </a:xfrm>
          <a:custGeom>
            <a:avLst/>
            <a:gdLst/>
            <a:ahLst/>
            <a:cxnLst/>
            <a:rect l="l" t="t" r="r" b="b"/>
            <a:pathLst>
              <a:path w="86360" h="116204">
                <a:moveTo>
                  <a:pt x="0" y="57819"/>
                </a:moveTo>
                <a:lnTo>
                  <a:pt x="12575" y="100071"/>
                </a:lnTo>
                <a:lnTo>
                  <a:pt x="42339" y="115704"/>
                </a:lnTo>
                <a:lnTo>
                  <a:pt x="59571" y="111014"/>
                </a:lnTo>
                <a:lnTo>
                  <a:pt x="73670" y="100071"/>
                </a:lnTo>
                <a:lnTo>
                  <a:pt x="81503" y="89085"/>
                </a:lnTo>
                <a:lnTo>
                  <a:pt x="84636" y="75015"/>
                </a:lnTo>
                <a:lnTo>
                  <a:pt x="86202" y="56256"/>
                </a:lnTo>
                <a:lnTo>
                  <a:pt x="84636" y="39060"/>
                </a:lnTo>
                <a:lnTo>
                  <a:pt x="81503" y="24990"/>
                </a:lnTo>
                <a:lnTo>
                  <a:pt x="73670" y="14047"/>
                </a:lnTo>
                <a:lnTo>
                  <a:pt x="59571" y="3126"/>
                </a:lnTo>
                <a:lnTo>
                  <a:pt x="42339" y="0"/>
                </a:lnTo>
                <a:lnTo>
                  <a:pt x="26674" y="3126"/>
                </a:lnTo>
                <a:lnTo>
                  <a:pt x="12575" y="14047"/>
                </a:lnTo>
                <a:lnTo>
                  <a:pt x="4699" y="24990"/>
                </a:lnTo>
                <a:lnTo>
                  <a:pt x="1566" y="39060"/>
                </a:lnTo>
                <a:lnTo>
                  <a:pt x="0" y="57819"/>
                </a:lnTo>
                <a:close/>
              </a:path>
            </a:pathLst>
          </a:custGeom>
          <a:ln w="3175">
            <a:solidFill>
              <a:srgbClr val="000000"/>
            </a:solidFill>
          </a:ln>
        </p:spPr>
        <p:txBody>
          <a:bodyPr wrap="square" lIns="0" tIns="0" rIns="0" bIns="0" rtlCol="0"/>
          <a:lstStyle/>
          <a:p>
            <a:endParaRPr/>
          </a:p>
        </p:txBody>
      </p:sp>
      <p:sp>
        <p:nvSpPr>
          <p:cNvPr id="32" name="object 32"/>
          <p:cNvSpPr/>
          <p:nvPr/>
        </p:nvSpPr>
        <p:spPr>
          <a:xfrm>
            <a:off x="2162136" y="5872023"/>
            <a:ext cx="61594" cy="285115"/>
          </a:xfrm>
          <a:custGeom>
            <a:avLst/>
            <a:gdLst/>
            <a:ahLst/>
            <a:cxnLst/>
            <a:rect l="l" t="t" r="r" b="b"/>
            <a:pathLst>
              <a:path w="61594" h="285114">
                <a:moveTo>
                  <a:pt x="61072" y="0"/>
                </a:moveTo>
                <a:lnTo>
                  <a:pt x="32897" y="0"/>
                </a:lnTo>
                <a:lnTo>
                  <a:pt x="32897" y="28117"/>
                </a:lnTo>
                <a:lnTo>
                  <a:pt x="61072" y="28117"/>
                </a:lnTo>
                <a:lnTo>
                  <a:pt x="61072" y="0"/>
                </a:lnTo>
                <a:close/>
              </a:path>
              <a:path w="61594" h="285114">
                <a:moveTo>
                  <a:pt x="4699" y="256442"/>
                </a:moveTo>
                <a:lnTo>
                  <a:pt x="0" y="281498"/>
                </a:lnTo>
                <a:lnTo>
                  <a:pt x="9399" y="283061"/>
                </a:lnTo>
                <a:lnTo>
                  <a:pt x="20364" y="284624"/>
                </a:lnTo>
                <a:lnTo>
                  <a:pt x="34463" y="283061"/>
                </a:lnTo>
                <a:lnTo>
                  <a:pt x="45429" y="278328"/>
                </a:lnTo>
                <a:lnTo>
                  <a:pt x="53240" y="268948"/>
                </a:lnTo>
                <a:lnTo>
                  <a:pt x="57939" y="259569"/>
                </a:lnTo>
                <a:lnTo>
                  <a:pt x="17231" y="259569"/>
                </a:lnTo>
                <a:lnTo>
                  <a:pt x="4699" y="256442"/>
                </a:lnTo>
                <a:close/>
              </a:path>
              <a:path w="61594" h="285114">
                <a:moveTo>
                  <a:pt x="61072" y="60946"/>
                </a:moveTo>
                <a:lnTo>
                  <a:pt x="32897" y="60946"/>
                </a:lnTo>
                <a:lnTo>
                  <a:pt x="32897" y="226740"/>
                </a:lnTo>
                <a:lnTo>
                  <a:pt x="31330" y="243936"/>
                </a:lnTo>
                <a:lnTo>
                  <a:pt x="28197" y="253315"/>
                </a:lnTo>
                <a:lnTo>
                  <a:pt x="25064" y="256442"/>
                </a:lnTo>
                <a:lnTo>
                  <a:pt x="21931" y="258005"/>
                </a:lnTo>
                <a:lnTo>
                  <a:pt x="17231" y="259569"/>
                </a:lnTo>
                <a:lnTo>
                  <a:pt x="57939" y="259569"/>
                </a:lnTo>
                <a:lnTo>
                  <a:pt x="61072" y="245499"/>
                </a:lnTo>
                <a:lnTo>
                  <a:pt x="61072" y="60946"/>
                </a:lnTo>
                <a:close/>
              </a:path>
            </a:pathLst>
          </a:custGeom>
          <a:solidFill>
            <a:srgbClr val="000000"/>
          </a:solidFill>
        </p:spPr>
        <p:txBody>
          <a:bodyPr wrap="square" lIns="0" tIns="0" rIns="0" bIns="0" rtlCol="0"/>
          <a:lstStyle/>
          <a:p>
            <a:endParaRPr/>
          </a:p>
        </p:txBody>
      </p:sp>
      <p:sp>
        <p:nvSpPr>
          <p:cNvPr id="33" name="object 33"/>
          <p:cNvSpPr/>
          <p:nvPr/>
        </p:nvSpPr>
        <p:spPr>
          <a:xfrm>
            <a:off x="2195034" y="5872023"/>
            <a:ext cx="28575" cy="28575"/>
          </a:xfrm>
          <a:custGeom>
            <a:avLst/>
            <a:gdLst/>
            <a:ahLst/>
            <a:cxnLst/>
            <a:rect l="l" t="t" r="r" b="b"/>
            <a:pathLst>
              <a:path w="28575" h="28575">
                <a:moveTo>
                  <a:pt x="0" y="28117"/>
                </a:moveTo>
                <a:lnTo>
                  <a:pt x="0" y="0"/>
                </a:lnTo>
                <a:lnTo>
                  <a:pt x="28175" y="0"/>
                </a:lnTo>
                <a:lnTo>
                  <a:pt x="28175" y="28117"/>
                </a:lnTo>
                <a:lnTo>
                  <a:pt x="0" y="28117"/>
                </a:lnTo>
                <a:close/>
              </a:path>
            </a:pathLst>
          </a:custGeom>
          <a:ln w="3175">
            <a:solidFill>
              <a:srgbClr val="000000"/>
            </a:solidFill>
          </a:ln>
        </p:spPr>
        <p:txBody>
          <a:bodyPr wrap="square" lIns="0" tIns="0" rIns="0" bIns="0" rtlCol="0"/>
          <a:lstStyle/>
          <a:p>
            <a:endParaRPr/>
          </a:p>
        </p:txBody>
      </p:sp>
      <p:sp>
        <p:nvSpPr>
          <p:cNvPr id="34" name="object 34"/>
          <p:cNvSpPr/>
          <p:nvPr/>
        </p:nvSpPr>
        <p:spPr>
          <a:xfrm>
            <a:off x="2162136" y="5932969"/>
            <a:ext cx="61594" cy="224154"/>
          </a:xfrm>
          <a:custGeom>
            <a:avLst/>
            <a:gdLst/>
            <a:ahLst/>
            <a:cxnLst/>
            <a:rect l="l" t="t" r="r" b="b"/>
            <a:pathLst>
              <a:path w="61594" h="224154">
                <a:moveTo>
                  <a:pt x="0" y="220552"/>
                </a:moveTo>
                <a:lnTo>
                  <a:pt x="4699" y="195496"/>
                </a:lnTo>
                <a:lnTo>
                  <a:pt x="10965" y="197059"/>
                </a:lnTo>
                <a:lnTo>
                  <a:pt x="17231" y="198622"/>
                </a:lnTo>
                <a:lnTo>
                  <a:pt x="32897" y="165794"/>
                </a:lnTo>
                <a:lnTo>
                  <a:pt x="32897" y="0"/>
                </a:lnTo>
                <a:lnTo>
                  <a:pt x="61072" y="0"/>
                </a:lnTo>
                <a:lnTo>
                  <a:pt x="61072" y="167357"/>
                </a:lnTo>
                <a:lnTo>
                  <a:pt x="61072" y="184553"/>
                </a:lnTo>
                <a:lnTo>
                  <a:pt x="57939" y="198622"/>
                </a:lnTo>
                <a:lnTo>
                  <a:pt x="53240" y="208002"/>
                </a:lnTo>
                <a:lnTo>
                  <a:pt x="45429" y="217382"/>
                </a:lnTo>
                <a:lnTo>
                  <a:pt x="34463" y="222115"/>
                </a:lnTo>
                <a:lnTo>
                  <a:pt x="20364" y="223678"/>
                </a:lnTo>
                <a:lnTo>
                  <a:pt x="9399" y="222115"/>
                </a:lnTo>
                <a:lnTo>
                  <a:pt x="0" y="220552"/>
                </a:lnTo>
                <a:close/>
              </a:path>
            </a:pathLst>
          </a:custGeom>
          <a:ln w="3175">
            <a:solidFill>
              <a:srgbClr val="000000"/>
            </a:solidFill>
          </a:ln>
        </p:spPr>
        <p:txBody>
          <a:bodyPr wrap="square" lIns="0" tIns="0" rIns="0" bIns="0" rtlCol="0"/>
          <a:lstStyle/>
          <a:p>
            <a:endParaRPr/>
          </a:p>
        </p:txBody>
      </p:sp>
      <p:sp>
        <p:nvSpPr>
          <p:cNvPr id="35" name="object 35"/>
          <p:cNvSpPr/>
          <p:nvPr/>
        </p:nvSpPr>
        <p:spPr>
          <a:xfrm>
            <a:off x="2256172" y="5929842"/>
            <a:ext cx="147320" cy="166370"/>
          </a:xfrm>
          <a:custGeom>
            <a:avLst/>
            <a:gdLst/>
            <a:ahLst/>
            <a:cxnLst/>
            <a:rect l="l" t="t" r="r" b="b"/>
            <a:pathLst>
              <a:path w="147319" h="166370">
                <a:moveTo>
                  <a:pt x="73605" y="0"/>
                </a:moveTo>
                <a:lnTo>
                  <a:pt x="36030" y="9379"/>
                </a:lnTo>
                <a:lnTo>
                  <a:pt x="9399" y="39125"/>
                </a:lnTo>
                <a:lnTo>
                  <a:pt x="0" y="84460"/>
                </a:lnTo>
                <a:lnTo>
                  <a:pt x="1566" y="107909"/>
                </a:lnTo>
                <a:lnTo>
                  <a:pt x="20364" y="143908"/>
                </a:lnTo>
                <a:lnTo>
                  <a:pt x="54806" y="162667"/>
                </a:lnTo>
                <a:lnTo>
                  <a:pt x="75171" y="165794"/>
                </a:lnTo>
                <a:lnTo>
                  <a:pt x="101802" y="162667"/>
                </a:lnTo>
                <a:lnTo>
                  <a:pt x="122167" y="153287"/>
                </a:lnTo>
                <a:lnTo>
                  <a:pt x="133446" y="140781"/>
                </a:lnTo>
                <a:lnTo>
                  <a:pt x="76738" y="140781"/>
                </a:lnTo>
                <a:lnTo>
                  <a:pt x="57939" y="137655"/>
                </a:lnTo>
                <a:lnTo>
                  <a:pt x="43841" y="126712"/>
                </a:lnTo>
                <a:lnTo>
                  <a:pt x="32897" y="111036"/>
                </a:lnTo>
                <a:lnTo>
                  <a:pt x="28197" y="89150"/>
                </a:lnTo>
                <a:lnTo>
                  <a:pt x="147232" y="89150"/>
                </a:lnTo>
                <a:lnTo>
                  <a:pt x="147232" y="81333"/>
                </a:lnTo>
                <a:lnTo>
                  <a:pt x="144934" y="64137"/>
                </a:lnTo>
                <a:lnTo>
                  <a:pt x="28197" y="64137"/>
                </a:lnTo>
                <a:lnTo>
                  <a:pt x="32897" y="46941"/>
                </a:lnTo>
                <a:lnTo>
                  <a:pt x="42274" y="36020"/>
                </a:lnTo>
                <a:lnTo>
                  <a:pt x="56373" y="28204"/>
                </a:lnTo>
                <a:lnTo>
                  <a:pt x="73605" y="25077"/>
                </a:lnTo>
                <a:lnTo>
                  <a:pt x="129861" y="25077"/>
                </a:lnTo>
                <a:lnTo>
                  <a:pt x="126867" y="20387"/>
                </a:lnTo>
                <a:lnTo>
                  <a:pt x="111201" y="9379"/>
                </a:lnTo>
                <a:lnTo>
                  <a:pt x="93970" y="1563"/>
                </a:lnTo>
                <a:lnTo>
                  <a:pt x="73605" y="0"/>
                </a:lnTo>
                <a:close/>
              </a:path>
              <a:path w="147319" h="166370">
                <a:moveTo>
                  <a:pt x="117468" y="114162"/>
                </a:moveTo>
                <a:lnTo>
                  <a:pt x="108068" y="129838"/>
                </a:lnTo>
                <a:lnTo>
                  <a:pt x="101802" y="134528"/>
                </a:lnTo>
                <a:lnTo>
                  <a:pt x="89270" y="139218"/>
                </a:lnTo>
                <a:lnTo>
                  <a:pt x="76738" y="140781"/>
                </a:lnTo>
                <a:lnTo>
                  <a:pt x="133446" y="140781"/>
                </a:lnTo>
                <a:lnTo>
                  <a:pt x="136266" y="137655"/>
                </a:lnTo>
                <a:lnTo>
                  <a:pt x="145665" y="117289"/>
                </a:lnTo>
                <a:lnTo>
                  <a:pt x="117468" y="114162"/>
                </a:lnTo>
                <a:close/>
              </a:path>
              <a:path w="147319" h="166370">
                <a:moveTo>
                  <a:pt x="129861" y="25077"/>
                </a:moveTo>
                <a:lnTo>
                  <a:pt x="73605" y="25077"/>
                </a:lnTo>
                <a:lnTo>
                  <a:pt x="92403" y="28204"/>
                </a:lnTo>
                <a:lnTo>
                  <a:pt x="108068" y="37562"/>
                </a:lnTo>
                <a:lnTo>
                  <a:pt x="114335" y="48504"/>
                </a:lnTo>
                <a:lnTo>
                  <a:pt x="117468" y="64137"/>
                </a:lnTo>
                <a:lnTo>
                  <a:pt x="144934" y="64137"/>
                </a:lnTo>
                <a:lnTo>
                  <a:pt x="144099" y="57884"/>
                </a:lnTo>
                <a:lnTo>
                  <a:pt x="137833" y="37562"/>
                </a:lnTo>
                <a:lnTo>
                  <a:pt x="129861" y="25077"/>
                </a:lnTo>
                <a:close/>
              </a:path>
            </a:pathLst>
          </a:custGeom>
          <a:solidFill>
            <a:srgbClr val="000000"/>
          </a:solidFill>
        </p:spPr>
        <p:txBody>
          <a:bodyPr wrap="square" lIns="0" tIns="0" rIns="0" bIns="0" rtlCol="0"/>
          <a:lstStyle/>
          <a:p>
            <a:endParaRPr/>
          </a:p>
        </p:txBody>
      </p:sp>
      <p:sp>
        <p:nvSpPr>
          <p:cNvPr id="36" name="object 36"/>
          <p:cNvSpPr/>
          <p:nvPr/>
        </p:nvSpPr>
        <p:spPr>
          <a:xfrm>
            <a:off x="2256172" y="5929842"/>
            <a:ext cx="147320" cy="166370"/>
          </a:xfrm>
          <a:custGeom>
            <a:avLst/>
            <a:gdLst/>
            <a:ahLst/>
            <a:cxnLst/>
            <a:rect l="l" t="t" r="r" b="b"/>
            <a:pathLst>
              <a:path w="147319" h="166370">
                <a:moveTo>
                  <a:pt x="117468" y="114162"/>
                </a:moveTo>
                <a:lnTo>
                  <a:pt x="122167" y="153287"/>
                </a:lnTo>
                <a:lnTo>
                  <a:pt x="75171" y="165794"/>
                </a:lnTo>
                <a:lnTo>
                  <a:pt x="54806" y="162667"/>
                </a:lnTo>
                <a:lnTo>
                  <a:pt x="20364" y="143908"/>
                </a:lnTo>
                <a:lnTo>
                  <a:pt x="1566" y="107909"/>
                </a:lnTo>
                <a:lnTo>
                  <a:pt x="0" y="84460"/>
                </a:lnTo>
                <a:lnTo>
                  <a:pt x="1566" y="59447"/>
                </a:lnTo>
                <a:lnTo>
                  <a:pt x="20364" y="21951"/>
                </a:lnTo>
                <a:lnTo>
                  <a:pt x="53240" y="1563"/>
                </a:lnTo>
                <a:lnTo>
                  <a:pt x="73605" y="0"/>
                </a:lnTo>
                <a:lnTo>
                  <a:pt x="93970" y="1563"/>
                </a:lnTo>
                <a:lnTo>
                  <a:pt x="137833" y="37562"/>
                </a:lnTo>
                <a:lnTo>
                  <a:pt x="147232" y="81333"/>
                </a:lnTo>
                <a:lnTo>
                  <a:pt x="147232" y="84460"/>
                </a:lnTo>
                <a:lnTo>
                  <a:pt x="147232" y="89150"/>
                </a:lnTo>
                <a:lnTo>
                  <a:pt x="28197" y="89150"/>
                </a:lnTo>
                <a:lnTo>
                  <a:pt x="32897" y="111036"/>
                </a:lnTo>
                <a:lnTo>
                  <a:pt x="43841" y="126712"/>
                </a:lnTo>
                <a:lnTo>
                  <a:pt x="57939" y="137655"/>
                </a:lnTo>
                <a:lnTo>
                  <a:pt x="76738" y="140781"/>
                </a:lnTo>
                <a:lnTo>
                  <a:pt x="89270" y="139218"/>
                </a:lnTo>
                <a:lnTo>
                  <a:pt x="101802" y="134528"/>
                </a:lnTo>
                <a:lnTo>
                  <a:pt x="108068" y="129838"/>
                </a:lnTo>
                <a:lnTo>
                  <a:pt x="112768" y="122022"/>
                </a:lnTo>
                <a:lnTo>
                  <a:pt x="117468" y="114162"/>
                </a:lnTo>
                <a:close/>
              </a:path>
            </a:pathLst>
          </a:custGeom>
          <a:ln w="3175">
            <a:solidFill>
              <a:srgbClr val="000000"/>
            </a:solidFill>
          </a:ln>
        </p:spPr>
        <p:txBody>
          <a:bodyPr wrap="square" lIns="0" tIns="0" rIns="0" bIns="0" rtlCol="0"/>
          <a:lstStyle/>
          <a:p>
            <a:endParaRPr/>
          </a:p>
        </p:txBody>
      </p:sp>
      <p:sp>
        <p:nvSpPr>
          <p:cNvPr id="37" name="object 37"/>
          <p:cNvSpPr/>
          <p:nvPr/>
        </p:nvSpPr>
        <p:spPr>
          <a:xfrm>
            <a:off x="2284369" y="5954920"/>
            <a:ext cx="89535" cy="39370"/>
          </a:xfrm>
          <a:custGeom>
            <a:avLst/>
            <a:gdLst/>
            <a:ahLst/>
            <a:cxnLst/>
            <a:rect l="l" t="t" r="r" b="b"/>
            <a:pathLst>
              <a:path w="89535" h="39370">
                <a:moveTo>
                  <a:pt x="0" y="39060"/>
                </a:moveTo>
                <a:lnTo>
                  <a:pt x="89270" y="39060"/>
                </a:lnTo>
                <a:lnTo>
                  <a:pt x="86137" y="23427"/>
                </a:lnTo>
                <a:lnTo>
                  <a:pt x="79871" y="12484"/>
                </a:lnTo>
                <a:lnTo>
                  <a:pt x="64206" y="3126"/>
                </a:lnTo>
                <a:lnTo>
                  <a:pt x="45407" y="0"/>
                </a:lnTo>
                <a:lnTo>
                  <a:pt x="28175" y="3126"/>
                </a:lnTo>
                <a:lnTo>
                  <a:pt x="14077" y="10942"/>
                </a:lnTo>
                <a:lnTo>
                  <a:pt x="4699" y="21864"/>
                </a:lnTo>
                <a:lnTo>
                  <a:pt x="0" y="39060"/>
                </a:lnTo>
                <a:close/>
              </a:path>
            </a:pathLst>
          </a:custGeom>
          <a:ln w="3175">
            <a:solidFill>
              <a:srgbClr val="000000"/>
            </a:solidFill>
          </a:ln>
        </p:spPr>
        <p:txBody>
          <a:bodyPr wrap="square" lIns="0" tIns="0" rIns="0" bIns="0" rtlCol="0"/>
          <a:lstStyle/>
          <a:p>
            <a:endParaRPr/>
          </a:p>
        </p:txBody>
      </p:sp>
      <p:sp>
        <p:nvSpPr>
          <p:cNvPr id="38" name="object 38"/>
          <p:cNvSpPr/>
          <p:nvPr/>
        </p:nvSpPr>
        <p:spPr>
          <a:xfrm>
            <a:off x="2428512" y="5929842"/>
            <a:ext cx="138430" cy="166370"/>
          </a:xfrm>
          <a:custGeom>
            <a:avLst/>
            <a:gdLst/>
            <a:ahLst/>
            <a:cxnLst/>
            <a:rect l="l" t="t" r="r" b="b"/>
            <a:pathLst>
              <a:path w="138430" h="166370">
                <a:moveTo>
                  <a:pt x="72060" y="0"/>
                </a:moveTo>
                <a:lnTo>
                  <a:pt x="34463" y="9379"/>
                </a:lnTo>
                <a:lnTo>
                  <a:pt x="3133" y="59447"/>
                </a:lnTo>
                <a:lnTo>
                  <a:pt x="0" y="82897"/>
                </a:lnTo>
                <a:lnTo>
                  <a:pt x="3133" y="107909"/>
                </a:lnTo>
                <a:lnTo>
                  <a:pt x="20364" y="143908"/>
                </a:lnTo>
                <a:lnTo>
                  <a:pt x="72060" y="165794"/>
                </a:lnTo>
                <a:lnTo>
                  <a:pt x="95558" y="162667"/>
                </a:lnTo>
                <a:lnTo>
                  <a:pt x="115923" y="150161"/>
                </a:lnTo>
                <a:lnTo>
                  <a:pt x="125303" y="140781"/>
                </a:lnTo>
                <a:lnTo>
                  <a:pt x="72060" y="140781"/>
                </a:lnTo>
                <a:lnTo>
                  <a:pt x="54828" y="136091"/>
                </a:lnTo>
                <a:lnTo>
                  <a:pt x="40729" y="126712"/>
                </a:lnTo>
                <a:lnTo>
                  <a:pt x="34463" y="115725"/>
                </a:lnTo>
                <a:lnTo>
                  <a:pt x="31330" y="100093"/>
                </a:lnTo>
                <a:lnTo>
                  <a:pt x="29764" y="82897"/>
                </a:lnTo>
                <a:lnTo>
                  <a:pt x="31330" y="64137"/>
                </a:lnTo>
                <a:lnTo>
                  <a:pt x="34463" y="50068"/>
                </a:lnTo>
                <a:lnTo>
                  <a:pt x="40729" y="39125"/>
                </a:lnTo>
                <a:lnTo>
                  <a:pt x="54828" y="28204"/>
                </a:lnTo>
                <a:lnTo>
                  <a:pt x="72060" y="25077"/>
                </a:lnTo>
                <a:lnTo>
                  <a:pt x="124375" y="25077"/>
                </a:lnTo>
                <a:lnTo>
                  <a:pt x="114356" y="12506"/>
                </a:lnTo>
                <a:lnTo>
                  <a:pt x="95558" y="3126"/>
                </a:lnTo>
                <a:lnTo>
                  <a:pt x="72060" y="0"/>
                </a:lnTo>
                <a:close/>
              </a:path>
              <a:path w="138430" h="166370">
                <a:moveTo>
                  <a:pt x="109657" y="104782"/>
                </a:moveTo>
                <a:lnTo>
                  <a:pt x="104957" y="120480"/>
                </a:lnTo>
                <a:lnTo>
                  <a:pt x="97124" y="131402"/>
                </a:lnTo>
                <a:lnTo>
                  <a:pt x="84592" y="137655"/>
                </a:lnTo>
                <a:lnTo>
                  <a:pt x="72060" y="140781"/>
                </a:lnTo>
                <a:lnTo>
                  <a:pt x="125303" y="140781"/>
                </a:lnTo>
                <a:lnTo>
                  <a:pt x="126867" y="139218"/>
                </a:lnTo>
                <a:lnTo>
                  <a:pt x="133133" y="125148"/>
                </a:lnTo>
                <a:lnTo>
                  <a:pt x="137833" y="107909"/>
                </a:lnTo>
                <a:lnTo>
                  <a:pt x="109657" y="104782"/>
                </a:lnTo>
                <a:close/>
              </a:path>
              <a:path w="138430" h="166370">
                <a:moveTo>
                  <a:pt x="124375" y="25077"/>
                </a:moveTo>
                <a:lnTo>
                  <a:pt x="72060" y="25077"/>
                </a:lnTo>
                <a:lnTo>
                  <a:pt x="87725" y="28204"/>
                </a:lnTo>
                <a:lnTo>
                  <a:pt x="93991" y="32893"/>
                </a:lnTo>
                <a:lnTo>
                  <a:pt x="98691" y="37562"/>
                </a:lnTo>
                <a:lnTo>
                  <a:pt x="103391" y="45378"/>
                </a:lnTo>
                <a:lnTo>
                  <a:pt x="106524" y="53194"/>
                </a:lnTo>
                <a:lnTo>
                  <a:pt x="134699" y="50068"/>
                </a:lnTo>
                <a:lnTo>
                  <a:pt x="126867" y="28204"/>
                </a:lnTo>
                <a:lnTo>
                  <a:pt x="124375" y="25077"/>
                </a:lnTo>
                <a:close/>
              </a:path>
            </a:pathLst>
          </a:custGeom>
          <a:solidFill>
            <a:srgbClr val="000000"/>
          </a:solidFill>
        </p:spPr>
        <p:txBody>
          <a:bodyPr wrap="square" lIns="0" tIns="0" rIns="0" bIns="0" rtlCol="0"/>
          <a:lstStyle/>
          <a:p>
            <a:endParaRPr/>
          </a:p>
        </p:txBody>
      </p:sp>
      <p:sp>
        <p:nvSpPr>
          <p:cNvPr id="39" name="object 39"/>
          <p:cNvSpPr/>
          <p:nvPr/>
        </p:nvSpPr>
        <p:spPr>
          <a:xfrm>
            <a:off x="2428512" y="5929842"/>
            <a:ext cx="138430" cy="166370"/>
          </a:xfrm>
          <a:custGeom>
            <a:avLst/>
            <a:gdLst/>
            <a:ahLst/>
            <a:cxnLst/>
            <a:rect l="l" t="t" r="r" b="b"/>
            <a:pathLst>
              <a:path w="138430" h="166370">
                <a:moveTo>
                  <a:pt x="109657" y="104782"/>
                </a:moveTo>
                <a:lnTo>
                  <a:pt x="126867" y="139218"/>
                </a:lnTo>
                <a:lnTo>
                  <a:pt x="95558" y="162667"/>
                </a:lnTo>
                <a:lnTo>
                  <a:pt x="72060" y="165794"/>
                </a:lnTo>
                <a:lnTo>
                  <a:pt x="51695" y="164230"/>
                </a:lnTo>
                <a:lnTo>
                  <a:pt x="9399" y="128275"/>
                </a:lnTo>
                <a:lnTo>
                  <a:pt x="0" y="82897"/>
                </a:lnTo>
                <a:lnTo>
                  <a:pt x="3133" y="59447"/>
                </a:lnTo>
                <a:lnTo>
                  <a:pt x="18798" y="21951"/>
                </a:lnTo>
                <a:lnTo>
                  <a:pt x="53262" y="1563"/>
                </a:lnTo>
                <a:lnTo>
                  <a:pt x="72060" y="0"/>
                </a:lnTo>
                <a:lnTo>
                  <a:pt x="95558" y="3126"/>
                </a:lnTo>
                <a:lnTo>
                  <a:pt x="114356" y="12506"/>
                </a:lnTo>
                <a:lnTo>
                  <a:pt x="126867" y="28204"/>
                </a:lnTo>
                <a:lnTo>
                  <a:pt x="134699" y="50068"/>
                </a:lnTo>
                <a:lnTo>
                  <a:pt x="106524" y="53194"/>
                </a:lnTo>
                <a:lnTo>
                  <a:pt x="103391" y="45378"/>
                </a:lnTo>
                <a:lnTo>
                  <a:pt x="98691" y="37562"/>
                </a:lnTo>
                <a:lnTo>
                  <a:pt x="93991" y="32893"/>
                </a:lnTo>
                <a:lnTo>
                  <a:pt x="87725" y="28204"/>
                </a:lnTo>
                <a:lnTo>
                  <a:pt x="79893" y="26640"/>
                </a:lnTo>
                <a:lnTo>
                  <a:pt x="72060" y="25077"/>
                </a:lnTo>
                <a:lnTo>
                  <a:pt x="34463" y="50068"/>
                </a:lnTo>
                <a:lnTo>
                  <a:pt x="29764" y="82897"/>
                </a:lnTo>
                <a:lnTo>
                  <a:pt x="31330" y="100093"/>
                </a:lnTo>
                <a:lnTo>
                  <a:pt x="34463" y="115725"/>
                </a:lnTo>
                <a:lnTo>
                  <a:pt x="40729" y="126712"/>
                </a:lnTo>
                <a:lnTo>
                  <a:pt x="54828" y="136091"/>
                </a:lnTo>
                <a:lnTo>
                  <a:pt x="72060" y="140781"/>
                </a:lnTo>
                <a:lnTo>
                  <a:pt x="84592" y="137655"/>
                </a:lnTo>
                <a:lnTo>
                  <a:pt x="97124" y="131402"/>
                </a:lnTo>
                <a:lnTo>
                  <a:pt x="104957" y="120480"/>
                </a:lnTo>
                <a:lnTo>
                  <a:pt x="109657" y="104782"/>
                </a:lnTo>
                <a:close/>
              </a:path>
            </a:pathLst>
          </a:custGeom>
          <a:ln w="3175">
            <a:solidFill>
              <a:srgbClr val="000000"/>
            </a:solidFill>
          </a:ln>
        </p:spPr>
        <p:txBody>
          <a:bodyPr wrap="square" lIns="0" tIns="0" rIns="0" bIns="0" rtlCol="0"/>
          <a:lstStyle/>
          <a:p>
            <a:endParaRPr/>
          </a:p>
        </p:txBody>
      </p:sp>
      <p:sp>
        <p:nvSpPr>
          <p:cNvPr id="40" name="object 40"/>
          <p:cNvSpPr/>
          <p:nvPr/>
        </p:nvSpPr>
        <p:spPr>
          <a:xfrm>
            <a:off x="2575744" y="5876712"/>
            <a:ext cx="78740" cy="219075"/>
          </a:xfrm>
          <a:custGeom>
            <a:avLst/>
            <a:gdLst/>
            <a:ahLst/>
            <a:cxnLst/>
            <a:rect l="l" t="t" r="r" b="b"/>
            <a:pathLst>
              <a:path w="78739" h="219075">
                <a:moveTo>
                  <a:pt x="48627" y="81333"/>
                </a:moveTo>
                <a:lnTo>
                  <a:pt x="20430" y="81333"/>
                </a:lnTo>
                <a:lnTo>
                  <a:pt x="20430" y="190784"/>
                </a:lnTo>
                <a:lnTo>
                  <a:pt x="48627" y="218923"/>
                </a:lnTo>
                <a:lnTo>
                  <a:pt x="67404" y="218923"/>
                </a:lnTo>
                <a:lnTo>
                  <a:pt x="78370" y="215797"/>
                </a:lnTo>
                <a:lnTo>
                  <a:pt x="73983" y="193911"/>
                </a:lnTo>
                <a:lnTo>
                  <a:pt x="62704" y="193911"/>
                </a:lnTo>
                <a:lnTo>
                  <a:pt x="58026" y="192348"/>
                </a:lnTo>
                <a:lnTo>
                  <a:pt x="51760" y="189221"/>
                </a:lnTo>
                <a:lnTo>
                  <a:pt x="48627" y="182968"/>
                </a:lnTo>
                <a:lnTo>
                  <a:pt x="48627" y="81333"/>
                </a:lnTo>
                <a:close/>
              </a:path>
              <a:path w="78739" h="219075">
                <a:moveTo>
                  <a:pt x="73670" y="192348"/>
                </a:moveTo>
                <a:lnTo>
                  <a:pt x="67404" y="193911"/>
                </a:lnTo>
                <a:lnTo>
                  <a:pt x="73983" y="193911"/>
                </a:lnTo>
                <a:lnTo>
                  <a:pt x="73670" y="192348"/>
                </a:lnTo>
                <a:close/>
              </a:path>
              <a:path w="78739" h="219075">
                <a:moveTo>
                  <a:pt x="73670" y="56256"/>
                </a:moveTo>
                <a:lnTo>
                  <a:pt x="0" y="56256"/>
                </a:lnTo>
                <a:lnTo>
                  <a:pt x="0" y="81333"/>
                </a:lnTo>
                <a:lnTo>
                  <a:pt x="73670" y="81333"/>
                </a:lnTo>
                <a:lnTo>
                  <a:pt x="73670" y="56256"/>
                </a:lnTo>
                <a:close/>
              </a:path>
              <a:path w="78739" h="219075">
                <a:moveTo>
                  <a:pt x="48627" y="0"/>
                </a:moveTo>
                <a:lnTo>
                  <a:pt x="20430" y="15611"/>
                </a:lnTo>
                <a:lnTo>
                  <a:pt x="20430" y="56256"/>
                </a:lnTo>
                <a:lnTo>
                  <a:pt x="48627" y="56256"/>
                </a:lnTo>
                <a:lnTo>
                  <a:pt x="48627" y="0"/>
                </a:lnTo>
                <a:close/>
              </a:path>
            </a:pathLst>
          </a:custGeom>
          <a:solidFill>
            <a:srgbClr val="000000"/>
          </a:solidFill>
        </p:spPr>
        <p:txBody>
          <a:bodyPr wrap="square" lIns="0" tIns="0" rIns="0" bIns="0" rtlCol="0"/>
          <a:lstStyle/>
          <a:p>
            <a:endParaRPr/>
          </a:p>
        </p:txBody>
      </p:sp>
      <p:sp>
        <p:nvSpPr>
          <p:cNvPr id="41" name="object 41"/>
          <p:cNvSpPr/>
          <p:nvPr/>
        </p:nvSpPr>
        <p:spPr>
          <a:xfrm>
            <a:off x="2575744" y="5876712"/>
            <a:ext cx="78740" cy="219075"/>
          </a:xfrm>
          <a:custGeom>
            <a:avLst/>
            <a:gdLst/>
            <a:ahLst/>
            <a:cxnLst/>
            <a:rect l="l" t="t" r="r" b="b"/>
            <a:pathLst>
              <a:path w="78739" h="219075">
                <a:moveTo>
                  <a:pt x="73670" y="192348"/>
                </a:moveTo>
                <a:lnTo>
                  <a:pt x="78370" y="215797"/>
                </a:lnTo>
                <a:lnTo>
                  <a:pt x="67404" y="218923"/>
                </a:lnTo>
                <a:lnTo>
                  <a:pt x="58026" y="218923"/>
                </a:lnTo>
                <a:lnTo>
                  <a:pt x="48627" y="218923"/>
                </a:lnTo>
                <a:lnTo>
                  <a:pt x="40795" y="217360"/>
                </a:lnTo>
                <a:lnTo>
                  <a:pt x="34528" y="214234"/>
                </a:lnTo>
                <a:lnTo>
                  <a:pt x="29829" y="211107"/>
                </a:lnTo>
                <a:lnTo>
                  <a:pt x="26696" y="206417"/>
                </a:lnTo>
                <a:lnTo>
                  <a:pt x="23563" y="201727"/>
                </a:lnTo>
                <a:lnTo>
                  <a:pt x="20430" y="190784"/>
                </a:lnTo>
                <a:lnTo>
                  <a:pt x="20430" y="170418"/>
                </a:lnTo>
                <a:lnTo>
                  <a:pt x="20430" y="81333"/>
                </a:lnTo>
                <a:lnTo>
                  <a:pt x="0" y="81333"/>
                </a:lnTo>
                <a:lnTo>
                  <a:pt x="0" y="56256"/>
                </a:lnTo>
                <a:lnTo>
                  <a:pt x="20430" y="56256"/>
                </a:lnTo>
                <a:lnTo>
                  <a:pt x="20430" y="15611"/>
                </a:lnTo>
                <a:lnTo>
                  <a:pt x="48627" y="0"/>
                </a:lnTo>
                <a:lnTo>
                  <a:pt x="48627" y="56256"/>
                </a:lnTo>
                <a:lnTo>
                  <a:pt x="73670" y="56256"/>
                </a:lnTo>
                <a:lnTo>
                  <a:pt x="73670" y="81333"/>
                </a:lnTo>
                <a:lnTo>
                  <a:pt x="48627" y="81333"/>
                </a:lnTo>
                <a:lnTo>
                  <a:pt x="48627" y="171982"/>
                </a:lnTo>
                <a:lnTo>
                  <a:pt x="48627" y="178278"/>
                </a:lnTo>
                <a:lnTo>
                  <a:pt x="48627" y="182968"/>
                </a:lnTo>
                <a:lnTo>
                  <a:pt x="50194" y="186095"/>
                </a:lnTo>
                <a:lnTo>
                  <a:pt x="51760" y="189221"/>
                </a:lnTo>
                <a:lnTo>
                  <a:pt x="54893" y="190784"/>
                </a:lnTo>
                <a:lnTo>
                  <a:pt x="58026" y="192348"/>
                </a:lnTo>
                <a:lnTo>
                  <a:pt x="62704" y="193911"/>
                </a:lnTo>
                <a:lnTo>
                  <a:pt x="67404" y="193911"/>
                </a:lnTo>
                <a:lnTo>
                  <a:pt x="73670" y="192348"/>
                </a:lnTo>
                <a:close/>
              </a:path>
            </a:pathLst>
          </a:custGeom>
          <a:ln w="3175">
            <a:solidFill>
              <a:srgbClr val="000000"/>
            </a:solidFill>
          </a:ln>
        </p:spPr>
        <p:txBody>
          <a:bodyPr wrap="square" lIns="0" tIns="0" rIns="0" bIns="0" rtlCol="0"/>
          <a:lstStyle/>
          <a:p>
            <a:endParaRPr/>
          </a:p>
        </p:txBody>
      </p:sp>
      <p:sp>
        <p:nvSpPr>
          <p:cNvPr id="42" name="object 42"/>
          <p:cNvSpPr/>
          <p:nvPr/>
        </p:nvSpPr>
        <p:spPr>
          <a:xfrm>
            <a:off x="2783397" y="5993540"/>
            <a:ext cx="0" cy="99060"/>
          </a:xfrm>
          <a:custGeom>
            <a:avLst/>
            <a:gdLst/>
            <a:ahLst/>
            <a:cxnLst/>
            <a:rect l="l" t="t" r="r" b="b"/>
            <a:pathLst>
              <a:path h="99060">
                <a:moveTo>
                  <a:pt x="0" y="0"/>
                </a:moveTo>
                <a:lnTo>
                  <a:pt x="0" y="98956"/>
                </a:lnTo>
              </a:path>
            </a:pathLst>
          </a:custGeom>
          <a:ln w="29764">
            <a:solidFill>
              <a:srgbClr val="000000"/>
            </a:solidFill>
          </a:ln>
        </p:spPr>
        <p:txBody>
          <a:bodyPr wrap="square" lIns="0" tIns="0" rIns="0" bIns="0" rtlCol="0"/>
          <a:lstStyle/>
          <a:p>
            <a:endParaRPr/>
          </a:p>
        </p:txBody>
      </p:sp>
      <p:sp>
        <p:nvSpPr>
          <p:cNvPr id="43" name="object 43"/>
          <p:cNvSpPr/>
          <p:nvPr/>
        </p:nvSpPr>
        <p:spPr>
          <a:xfrm>
            <a:off x="2768515" y="5980219"/>
            <a:ext cx="128905" cy="0"/>
          </a:xfrm>
          <a:custGeom>
            <a:avLst/>
            <a:gdLst/>
            <a:ahLst/>
            <a:cxnLst/>
            <a:rect l="l" t="t" r="r" b="b"/>
            <a:pathLst>
              <a:path w="128905">
                <a:moveTo>
                  <a:pt x="0" y="0"/>
                </a:moveTo>
                <a:lnTo>
                  <a:pt x="128433" y="0"/>
                </a:lnTo>
              </a:path>
            </a:pathLst>
          </a:custGeom>
          <a:ln w="26642">
            <a:solidFill>
              <a:srgbClr val="000000"/>
            </a:solidFill>
          </a:ln>
        </p:spPr>
        <p:txBody>
          <a:bodyPr wrap="square" lIns="0" tIns="0" rIns="0" bIns="0" rtlCol="0"/>
          <a:lstStyle/>
          <a:p>
            <a:endParaRPr/>
          </a:p>
        </p:txBody>
      </p:sp>
      <p:sp>
        <p:nvSpPr>
          <p:cNvPr id="44" name="object 44"/>
          <p:cNvSpPr/>
          <p:nvPr/>
        </p:nvSpPr>
        <p:spPr>
          <a:xfrm>
            <a:off x="2783397" y="5897121"/>
            <a:ext cx="0" cy="69850"/>
          </a:xfrm>
          <a:custGeom>
            <a:avLst/>
            <a:gdLst/>
            <a:ahLst/>
            <a:cxnLst/>
            <a:rect l="l" t="t" r="r" b="b"/>
            <a:pathLst>
              <a:path h="69850">
                <a:moveTo>
                  <a:pt x="0" y="0"/>
                </a:moveTo>
                <a:lnTo>
                  <a:pt x="0" y="69777"/>
                </a:lnTo>
              </a:path>
            </a:pathLst>
          </a:custGeom>
          <a:ln w="29764">
            <a:solidFill>
              <a:srgbClr val="000000"/>
            </a:solidFill>
          </a:ln>
        </p:spPr>
        <p:txBody>
          <a:bodyPr wrap="square" lIns="0" tIns="0" rIns="0" bIns="0" rtlCol="0"/>
          <a:lstStyle/>
          <a:p>
            <a:endParaRPr/>
          </a:p>
        </p:txBody>
      </p:sp>
      <p:sp>
        <p:nvSpPr>
          <p:cNvPr id="45" name="object 45"/>
          <p:cNvSpPr/>
          <p:nvPr/>
        </p:nvSpPr>
        <p:spPr>
          <a:xfrm>
            <a:off x="2768515" y="5884434"/>
            <a:ext cx="147320" cy="0"/>
          </a:xfrm>
          <a:custGeom>
            <a:avLst/>
            <a:gdLst/>
            <a:ahLst/>
            <a:cxnLst/>
            <a:rect l="l" t="t" r="r" b="b"/>
            <a:pathLst>
              <a:path w="147319">
                <a:moveTo>
                  <a:pt x="0" y="0"/>
                </a:moveTo>
                <a:lnTo>
                  <a:pt x="147232" y="0"/>
                </a:lnTo>
              </a:path>
            </a:pathLst>
          </a:custGeom>
          <a:ln w="25373">
            <a:solidFill>
              <a:srgbClr val="000000"/>
            </a:solidFill>
          </a:ln>
        </p:spPr>
        <p:txBody>
          <a:bodyPr wrap="square" lIns="0" tIns="0" rIns="0" bIns="0" rtlCol="0"/>
          <a:lstStyle/>
          <a:p>
            <a:endParaRPr/>
          </a:p>
        </p:txBody>
      </p:sp>
      <p:sp>
        <p:nvSpPr>
          <p:cNvPr id="46" name="object 46"/>
          <p:cNvSpPr/>
          <p:nvPr/>
        </p:nvSpPr>
        <p:spPr>
          <a:xfrm>
            <a:off x="2768515" y="5872023"/>
            <a:ext cx="147320" cy="220979"/>
          </a:xfrm>
          <a:custGeom>
            <a:avLst/>
            <a:gdLst/>
            <a:ahLst/>
            <a:cxnLst/>
            <a:rect l="l" t="t" r="r" b="b"/>
            <a:pathLst>
              <a:path w="147319" h="220979">
                <a:moveTo>
                  <a:pt x="0" y="220487"/>
                </a:moveTo>
                <a:lnTo>
                  <a:pt x="0" y="0"/>
                </a:lnTo>
                <a:lnTo>
                  <a:pt x="147232" y="0"/>
                </a:lnTo>
                <a:lnTo>
                  <a:pt x="147232" y="24990"/>
                </a:lnTo>
                <a:lnTo>
                  <a:pt x="29764" y="24990"/>
                </a:lnTo>
                <a:lnTo>
                  <a:pt x="29764" y="95381"/>
                </a:lnTo>
                <a:lnTo>
                  <a:pt x="128433" y="95381"/>
                </a:lnTo>
                <a:lnTo>
                  <a:pt x="128433" y="121957"/>
                </a:lnTo>
                <a:lnTo>
                  <a:pt x="29764" y="121957"/>
                </a:lnTo>
                <a:lnTo>
                  <a:pt x="29764" y="220487"/>
                </a:lnTo>
                <a:lnTo>
                  <a:pt x="0" y="220487"/>
                </a:lnTo>
                <a:close/>
              </a:path>
            </a:pathLst>
          </a:custGeom>
          <a:ln w="3175">
            <a:solidFill>
              <a:srgbClr val="000000"/>
            </a:solidFill>
          </a:ln>
        </p:spPr>
        <p:txBody>
          <a:bodyPr wrap="square" lIns="0" tIns="0" rIns="0" bIns="0" rtlCol="0"/>
          <a:lstStyle/>
          <a:p>
            <a:endParaRPr/>
          </a:p>
        </p:txBody>
      </p:sp>
      <p:sp>
        <p:nvSpPr>
          <p:cNvPr id="47" name="object 47"/>
          <p:cNvSpPr/>
          <p:nvPr/>
        </p:nvSpPr>
        <p:spPr>
          <a:xfrm>
            <a:off x="2954976" y="5886081"/>
            <a:ext cx="28575" cy="0"/>
          </a:xfrm>
          <a:custGeom>
            <a:avLst/>
            <a:gdLst/>
            <a:ahLst/>
            <a:cxnLst/>
            <a:rect l="l" t="t" r="r" b="b"/>
            <a:pathLst>
              <a:path w="28575">
                <a:moveTo>
                  <a:pt x="0" y="0"/>
                </a:moveTo>
                <a:lnTo>
                  <a:pt x="28175" y="0"/>
                </a:lnTo>
              </a:path>
            </a:pathLst>
          </a:custGeom>
          <a:ln w="28117">
            <a:solidFill>
              <a:srgbClr val="000000"/>
            </a:solidFill>
          </a:ln>
        </p:spPr>
        <p:txBody>
          <a:bodyPr wrap="square" lIns="0" tIns="0" rIns="0" bIns="0" rtlCol="0"/>
          <a:lstStyle/>
          <a:p>
            <a:endParaRPr/>
          </a:p>
        </p:txBody>
      </p:sp>
      <p:sp>
        <p:nvSpPr>
          <p:cNvPr id="48" name="object 48"/>
          <p:cNvSpPr/>
          <p:nvPr/>
        </p:nvSpPr>
        <p:spPr>
          <a:xfrm>
            <a:off x="2969063" y="5932969"/>
            <a:ext cx="0" cy="160020"/>
          </a:xfrm>
          <a:custGeom>
            <a:avLst/>
            <a:gdLst/>
            <a:ahLst/>
            <a:cxnLst/>
            <a:rect l="l" t="t" r="r" b="b"/>
            <a:pathLst>
              <a:path h="160020">
                <a:moveTo>
                  <a:pt x="0" y="0"/>
                </a:moveTo>
                <a:lnTo>
                  <a:pt x="0" y="159541"/>
                </a:lnTo>
              </a:path>
            </a:pathLst>
          </a:custGeom>
          <a:ln w="28175">
            <a:solidFill>
              <a:srgbClr val="000000"/>
            </a:solidFill>
          </a:ln>
        </p:spPr>
        <p:txBody>
          <a:bodyPr wrap="square" lIns="0" tIns="0" rIns="0" bIns="0" rtlCol="0"/>
          <a:lstStyle/>
          <a:p>
            <a:endParaRPr/>
          </a:p>
        </p:txBody>
      </p:sp>
      <p:sp>
        <p:nvSpPr>
          <p:cNvPr id="49" name="object 49"/>
          <p:cNvSpPr/>
          <p:nvPr/>
        </p:nvSpPr>
        <p:spPr>
          <a:xfrm>
            <a:off x="3714852" y="3809236"/>
            <a:ext cx="0" cy="64135"/>
          </a:xfrm>
          <a:custGeom>
            <a:avLst/>
            <a:gdLst/>
            <a:ahLst/>
            <a:cxnLst/>
            <a:rect l="l" t="t" r="r" b="b"/>
            <a:pathLst>
              <a:path h="64135">
                <a:moveTo>
                  <a:pt x="0" y="0"/>
                </a:moveTo>
                <a:lnTo>
                  <a:pt x="0" y="64072"/>
                </a:lnTo>
              </a:path>
            </a:pathLst>
          </a:custGeom>
          <a:ln w="31330">
            <a:solidFill>
              <a:srgbClr val="000000"/>
            </a:solidFill>
          </a:ln>
        </p:spPr>
        <p:txBody>
          <a:bodyPr wrap="square" lIns="0" tIns="0" rIns="0" bIns="0" rtlCol="0"/>
          <a:lstStyle/>
          <a:p>
            <a:endParaRPr/>
          </a:p>
        </p:txBody>
      </p:sp>
      <p:sp>
        <p:nvSpPr>
          <p:cNvPr id="50" name="object 50"/>
          <p:cNvSpPr/>
          <p:nvPr/>
        </p:nvSpPr>
        <p:spPr>
          <a:xfrm>
            <a:off x="3185277" y="5886081"/>
            <a:ext cx="28575" cy="0"/>
          </a:xfrm>
          <a:custGeom>
            <a:avLst/>
            <a:gdLst/>
            <a:ahLst/>
            <a:cxnLst/>
            <a:rect l="l" t="t" r="r" b="b"/>
            <a:pathLst>
              <a:path w="28575">
                <a:moveTo>
                  <a:pt x="0" y="0"/>
                </a:moveTo>
                <a:lnTo>
                  <a:pt x="28197" y="0"/>
                </a:lnTo>
              </a:path>
            </a:pathLst>
          </a:custGeom>
          <a:ln w="28117">
            <a:solidFill>
              <a:srgbClr val="000000"/>
            </a:solidFill>
          </a:ln>
        </p:spPr>
        <p:txBody>
          <a:bodyPr wrap="square" lIns="0" tIns="0" rIns="0" bIns="0" rtlCol="0"/>
          <a:lstStyle/>
          <a:p>
            <a:endParaRPr/>
          </a:p>
        </p:txBody>
      </p:sp>
      <p:sp>
        <p:nvSpPr>
          <p:cNvPr id="51" name="object 51"/>
          <p:cNvSpPr/>
          <p:nvPr/>
        </p:nvSpPr>
        <p:spPr>
          <a:xfrm>
            <a:off x="3199376" y="5932969"/>
            <a:ext cx="0" cy="160020"/>
          </a:xfrm>
          <a:custGeom>
            <a:avLst/>
            <a:gdLst/>
            <a:ahLst/>
            <a:cxnLst/>
            <a:rect l="l" t="t" r="r" b="b"/>
            <a:pathLst>
              <a:path h="160020">
                <a:moveTo>
                  <a:pt x="0" y="0"/>
                </a:moveTo>
                <a:lnTo>
                  <a:pt x="0" y="159541"/>
                </a:lnTo>
              </a:path>
            </a:pathLst>
          </a:custGeom>
          <a:ln w="28197">
            <a:solidFill>
              <a:srgbClr val="000000"/>
            </a:solidFill>
          </a:ln>
        </p:spPr>
        <p:txBody>
          <a:bodyPr wrap="square" lIns="0" tIns="0" rIns="0" bIns="0" rtlCol="0"/>
          <a:lstStyle/>
          <a:p>
            <a:endParaRPr/>
          </a:p>
        </p:txBody>
      </p:sp>
      <p:sp>
        <p:nvSpPr>
          <p:cNvPr id="52" name="object 52"/>
          <p:cNvSpPr/>
          <p:nvPr/>
        </p:nvSpPr>
        <p:spPr>
          <a:xfrm>
            <a:off x="3246350" y="5868896"/>
            <a:ext cx="189865" cy="227329"/>
          </a:xfrm>
          <a:custGeom>
            <a:avLst/>
            <a:gdLst/>
            <a:ahLst/>
            <a:cxnLst/>
            <a:rect l="l" t="t" r="r" b="b"/>
            <a:pathLst>
              <a:path w="189864" h="227329">
                <a:moveTo>
                  <a:pt x="98735" y="0"/>
                </a:moveTo>
                <a:lnTo>
                  <a:pt x="48562" y="12506"/>
                </a:lnTo>
                <a:lnTo>
                  <a:pt x="12532" y="51566"/>
                </a:lnTo>
                <a:lnTo>
                  <a:pt x="0" y="111014"/>
                </a:lnTo>
                <a:lnTo>
                  <a:pt x="3133" y="142279"/>
                </a:lnTo>
                <a:lnTo>
                  <a:pt x="25064" y="193911"/>
                </a:lnTo>
                <a:lnTo>
                  <a:pt x="59593" y="220487"/>
                </a:lnTo>
                <a:lnTo>
                  <a:pt x="100301" y="226740"/>
                </a:lnTo>
                <a:lnTo>
                  <a:pt x="122232" y="225176"/>
                </a:lnTo>
                <a:lnTo>
                  <a:pt x="141031" y="218923"/>
                </a:lnTo>
                <a:lnTo>
                  <a:pt x="156696" y="207980"/>
                </a:lnTo>
                <a:lnTo>
                  <a:pt x="162962" y="201727"/>
                </a:lnTo>
                <a:lnTo>
                  <a:pt x="97168" y="201727"/>
                </a:lnTo>
                <a:lnTo>
                  <a:pt x="78370" y="198601"/>
                </a:lnTo>
                <a:lnTo>
                  <a:pt x="36030" y="159475"/>
                </a:lnTo>
                <a:lnTo>
                  <a:pt x="28197" y="111014"/>
                </a:lnTo>
                <a:lnTo>
                  <a:pt x="29764" y="90713"/>
                </a:lnTo>
                <a:lnTo>
                  <a:pt x="43862" y="51566"/>
                </a:lnTo>
                <a:lnTo>
                  <a:pt x="75258" y="28117"/>
                </a:lnTo>
                <a:lnTo>
                  <a:pt x="98735" y="24990"/>
                </a:lnTo>
                <a:lnTo>
                  <a:pt x="160808" y="24990"/>
                </a:lnTo>
                <a:lnTo>
                  <a:pt x="151997" y="17174"/>
                </a:lnTo>
                <a:lnTo>
                  <a:pt x="136331" y="7816"/>
                </a:lnTo>
                <a:lnTo>
                  <a:pt x="119099" y="1563"/>
                </a:lnTo>
                <a:lnTo>
                  <a:pt x="98735" y="0"/>
                </a:lnTo>
                <a:close/>
              </a:path>
              <a:path w="189864" h="227329">
                <a:moveTo>
                  <a:pt x="159829" y="145406"/>
                </a:moveTo>
                <a:lnTo>
                  <a:pt x="151997" y="170418"/>
                </a:lnTo>
                <a:lnTo>
                  <a:pt x="137898" y="187658"/>
                </a:lnTo>
                <a:lnTo>
                  <a:pt x="119099" y="197037"/>
                </a:lnTo>
                <a:lnTo>
                  <a:pt x="97168" y="201727"/>
                </a:lnTo>
                <a:lnTo>
                  <a:pt x="162962" y="201727"/>
                </a:lnTo>
                <a:lnTo>
                  <a:pt x="170795" y="193911"/>
                </a:lnTo>
                <a:lnTo>
                  <a:pt x="181761" y="175108"/>
                </a:lnTo>
                <a:lnTo>
                  <a:pt x="189593" y="153222"/>
                </a:lnTo>
                <a:lnTo>
                  <a:pt x="159829" y="145406"/>
                </a:lnTo>
                <a:close/>
              </a:path>
              <a:path w="189864" h="227329">
                <a:moveTo>
                  <a:pt x="160808" y="24990"/>
                </a:moveTo>
                <a:lnTo>
                  <a:pt x="98735" y="24990"/>
                </a:lnTo>
                <a:lnTo>
                  <a:pt x="117533" y="28117"/>
                </a:lnTo>
                <a:lnTo>
                  <a:pt x="133198" y="35933"/>
                </a:lnTo>
                <a:lnTo>
                  <a:pt x="144164" y="50003"/>
                </a:lnTo>
                <a:lnTo>
                  <a:pt x="153563" y="70325"/>
                </a:lnTo>
                <a:lnTo>
                  <a:pt x="183327" y="64072"/>
                </a:lnTo>
                <a:lnTo>
                  <a:pt x="166095" y="29680"/>
                </a:lnTo>
                <a:lnTo>
                  <a:pt x="160808" y="24990"/>
                </a:lnTo>
                <a:close/>
              </a:path>
            </a:pathLst>
          </a:custGeom>
          <a:solidFill>
            <a:srgbClr val="000000"/>
          </a:solidFill>
        </p:spPr>
        <p:txBody>
          <a:bodyPr wrap="square" lIns="0" tIns="0" rIns="0" bIns="0" rtlCol="0"/>
          <a:lstStyle/>
          <a:p>
            <a:endParaRPr/>
          </a:p>
        </p:txBody>
      </p:sp>
      <p:sp>
        <p:nvSpPr>
          <p:cNvPr id="53" name="object 53"/>
          <p:cNvSpPr/>
          <p:nvPr/>
        </p:nvSpPr>
        <p:spPr>
          <a:xfrm>
            <a:off x="3246350" y="5868896"/>
            <a:ext cx="189865" cy="227329"/>
          </a:xfrm>
          <a:custGeom>
            <a:avLst/>
            <a:gdLst/>
            <a:ahLst/>
            <a:cxnLst/>
            <a:rect l="l" t="t" r="r" b="b"/>
            <a:pathLst>
              <a:path w="189864" h="227329">
                <a:moveTo>
                  <a:pt x="159829" y="145406"/>
                </a:moveTo>
                <a:lnTo>
                  <a:pt x="189593" y="153222"/>
                </a:lnTo>
                <a:lnTo>
                  <a:pt x="181761" y="175108"/>
                </a:lnTo>
                <a:lnTo>
                  <a:pt x="170795" y="193911"/>
                </a:lnTo>
                <a:lnTo>
                  <a:pt x="156696" y="207980"/>
                </a:lnTo>
                <a:lnTo>
                  <a:pt x="141031" y="218923"/>
                </a:lnTo>
                <a:lnTo>
                  <a:pt x="122232" y="225176"/>
                </a:lnTo>
                <a:lnTo>
                  <a:pt x="100301" y="226740"/>
                </a:lnTo>
                <a:lnTo>
                  <a:pt x="78370" y="225176"/>
                </a:lnTo>
                <a:lnTo>
                  <a:pt x="25064" y="193911"/>
                </a:lnTo>
                <a:lnTo>
                  <a:pt x="3133" y="142279"/>
                </a:lnTo>
                <a:lnTo>
                  <a:pt x="0" y="111014"/>
                </a:lnTo>
                <a:lnTo>
                  <a:pt x="3133" y="79770"/>
                </a:lnTo>
                <a:lnTo>
                  <a:pt x="28197" y="29680"/>
                </a:lnTo>
                <a:lnTo>
                  <a:pt x="72125" y="3126"/>
                </a:lnTo>
                <a:lnTo>
                  <a:pt x="98735" y="0"/>
                </a:lnTo>
                <a:lnTo>
                  <a:pt x="119099" y="1563"/>
                </a:lnTo>
                <a:lnTo>
                  <a:pt x="136331" y="7816"/>
                </a:lnTo>
                <a:lnTo>
                  <a:pt x="151997" y="17174"/>
                </a:lnTo>
                <a:lnTo>
                  <a:pt x="166095" y="29680"/>
                </a:lnTo>
                <a:lnTo>
                  <a:pt x="173928" y="45313"/>
                </a:lnTo>
                <a:lnTo>
                  <a:pt x="183327" y="64072"/>
                </a:lnTo>
                <a:lnTo>
                  <a:pt x="153563" y="70325"/>
                </a:lnTo>
                <a:lnTo>
                  <a:pt x="144164" y="50003"/>
                </a:lnTo>
                <a:lnTo>
                  <a:pt x="133198" y="35933"/>
                </a:lnTo>
                <a:lnTo>
                  <a:pt x="117533" y="28117"/>
                </a:lnTo>
                <a:lnTo>
                  <a:pt x="98735" y="24990"/>
                </a:lnTo>
                <a:lnTo>
                  <a:pt x="75258" y="28117"/>
                </a:lnTo>
                <a:lnTo>
                  <a:pt x="43862" y="51566"/>
                </a:lnTo>
                <a:lnTo>
                  <a:pt x="29764" y="90713"/>
                </a:lnTo>
                <a:lnTo>
                  <a:pt x="28197" y="111014"/>
                </a:lnTo>
                <a:lnTo>
                  <a:pt x="31330" y="137590"/>
                </a:lnTo>
                <a:lnTo>
                  <a:pt x="46995" y="178235"/>
                </a:lnTo>
                <a:lnTo>
                  <a:pt x="97168" y="201727"/>
                </a:lnTo>
                <a:lnTo>
                  <a:pt x="119099" y="197037"/>
                </a:lnTo>
                <a:lnTo>
                  <a:pt x="137898" y="187658"/>
                </a:lnTo>
                <a:lnTo>
                  <a:pt x="151997" y="170418"/>
                </a:lnTo>
                <a:lnTo>
                  <a:pt x="159829" y="145406"/>
                </a:lnTo>
                <a:close/>
              </a:path>
            </a:pathLst>
          </a:custGeom>
          <a:ln w="3175">
            <a:solidFill>
              <a:srgbClr val="000000"/>
            </a:solidFill>
          </a:ln>
        </p:spPr>
        <p:txBody>
          <a:bodyPr wrap="square" lIns="0" tIns="0" rIns="0" bIns="0" rtlCol="0"/>
          <a:lstStyle/>
          <a:p>
            <a:endParaRPr/>
          </a:p>
        </p:txBody>
      </p:sp>
      <p:sp>
        <p:nvSpPr>
          <p:cNvPr id="54" name="object 54"/>
          <p:cNvSpPr/>
          <p:nvPr/>
        </p:nvSpPr>
        <p:spPr>
          <a:xfrm>
            <a:off x="3461009" y="5929842"/>
            <a:ext cx="147320" cy="166370"/>
          </a:xfrm>
          <a:custGeom>
            <a:avLst/>
            <a:gdLst/>
            <a:ahLst/>
            <a:cxnLst/>
            <a:rect l="l" t="t" r="r" b="b"/>
            <a:pathLst>
              <a:path w="147320" h="166370">
                <a:moveTo>
                  <a:pt x="75237" y="0"/>
                </a:moveTo>
                <a:lnTo>
                  <a:pt x="36073" y="9379"/>
                </a:lnTo>
                <a:lnTo>
                  <a:pt x="9399" y="39125"/>
                </a:lnTo>
                <a:lnTo>
                  <a:pt x="0" y="84460"/>
                </a:lnTo>
                <a:lnTo>
                  <a:pt x="1566" y="107909"/>
                </a:lnTo>
                <a:lnTo>
                  <a:pt x="20364" y="143908"/>
                </a:lnTo>
                <a:lnTo>
                  <a:pt x="54872" y="162667"/>
                </a:lnTo>
                <a:lnTo>
                  <a:pt x="76803" y="165794"/>
                </a:lnTo>
                <a:lnTo>
                  <a:pt x="101868" y="162667"/>
                </a:lnTo>
                <a:lnTo>
                  <a:pt x="122211" y="153287"/>
                </a:lnTo>
                <a:lnTo>
                  <a:pt x="133490" y="140781"/>
                </a:lnTo>
                <a:lnTo>
                  <a:pt x="76803" y="140781"/>
                </a:lnTo>
                <a:lnTo>
                  <a:pt x="58005" y="137655"/>
                </a:lnTo>
                <a:lnTo>
                  <a:pt x="43906" y="126712"/>
                </a:lnTo>
                <a:lnTo>
                  <a:pt x="32940" y="111036"/>
                </a:lnTo>
                <a:lnTo>
                  <a:pt x="28241" y="89150"/>
                </a:lnTo>
                <a:lnTo>
                  <a:pt x="147275" y="89150"/>
                </a:lnTo>
                <a:lnTo>
                  <a:pt x="147275" y="81333"/>
                </a:lnTo>
                <a:lnTo>
                  <a:pt x="146126" y="64137"/>
                </a:lnTo>
                <a:lnTo>
                  <a:pt x="28241" y="64137"/>
                </a:lnTo>
                <a:lnTo>
                  <a:pt x="32940" y="46941"/>
                </a:lnTo>
                <a:lnTo>
                  <a:pt x="42339" y="36020"/>
                </a:lnTo>
                <a:lnTo>
                  <a:pt x="58005" y="28204"/>
                </a:lnTo>
                <a:lnTo>
                  <a:pt x="75237" y="25077"/>
                </a:lnTo>
                <a:lnTo>
                  <a:pt x="129905" y="25077"/>
                </a:lnTo>
                <a:lnTo>
                  <a:pt x="126910" y="20387"/>
                </a:lnTo>
                <a:lnTo>
                  <a:pt x="112833" y="9379"/>
                </a:lnTo>
                <a:lnTo>
                  <a:pt x="94035" y="1563"/>
                </a:lnTo>
                <a:lnTo>
                  <a:pt x="75237" y="0"/>
                </a:lnTo>
                <a:close/>
              </a:path>
              <a:path w="147320" h="166370">
                <a:moveTo>
                  <a:pt x="117533" y="114162"/>
                </a:moveTo>
                <a:lnTo>
                  <a:pt x="76803" y="140781"/>
                </a:lnTo>
                <a:lnTo>
                  <a:pt x="133490" y="140781"/>
                </a:lnTo>
                <a:lnTo>
                  <a:pt x="136310" y="137655"/>
                </a:lnTo>
                <a:lnTo>
                  <a:pt x="147275" y="117289"/>
                </a:lnTo>
                <a:lnTo>
                  <a:pt x="117533" y="114162"/>
                </a:lnTo>
                <a:close/>
              </a:path>
              <a:path w="147320" h="166370">
                <a:moveTo>
                  <a:pt x="129905" y="25077"/>
                </a:moveTo>
                <a:lnTo>
                  <a:pt x="75237" y="25077"/>
                </a:lnTo>
                <a:lnTo>
                  <a:pt x="94035" y="28204"/>
                </a:lnTo>
                <a:lnTo>
                  <a:pt x="108134" y="37562"/>
                </a:lnTo>
                <a:lnTo>
                  <a:pt x="114400" y="48504"/>
                </a:lnTo>
                <a:lnTo>
                  <a:pt x="119078" y="64137"/>
                </a:lnTo>
                <a:lnTo>
                  <a:pt x="146126" y="64137"/>
                </a:lnTo>
                <a:lnTo>
                  <a:pt x="145709" y="57884"/>
                </a:lnTo>
                <a:lnTo>
                  <a:pt x="137876" y="37562"/>
                </a:lnTo>
                <a:lnTo>
                  <a:pt x="129905" y="25077"/>
                </a:lnTo>
                <a:close/>
              </a:path>
            </a:pathLst>
          </a:custGeom>
          <a:solidFill>
            <a:srgbClr val="000000"/>
          </a:solidFill>
        </p:spPr>
        <p:txBody>
          <a:bodyPr wrap="square" lIns="0" tIns="0" rIns="0" bIns="0" rtlCol="0"/>
          <a:lstStyle/>
          <a:p>
            <a:endParaRPr/>
          </a:p>
        </p:txBody>
      </p:sp>
      <p:sp>
        <p:nvSpPr>
          <p:cNvPr id="55" name="object 55"/>
          <p:cNvSpPr/>
          <p:nvPr/>
        </p:nvSpPr>
        <p:spPr>
          <a:xfrm>
            <a:off x="3461009" y="5929842"/>
            <a:ext cx="147320" cy="166370"/>
          </a:xfrm>
          <a:custGeom>
            <a:avLst/>
            <a:gdLst/>
            <a:ahLst/>
            <a:cxnLst/>
            <a:rect l="l" t="t" r="r" b="b"/>
            <a:pathLst>
              <a:path w="147320" h="166370">
                <a:moveTo>
                  <a:pt x="117533" y="114162"/>
                </a:moveTo>
                <a:lnTo>
                  <a:pt x="147275" y="117289"/>
                </a:lnTo>
                <a:lnTo>
                  <a:pt x="136310" y="137655"/>
                </a:lnTo>
                <a:lnTo>
                  <a:pt x="122211" y="153287"/>
                </a:lnTo>
                <a:lnTo>
                  <a:pt x="101868" y="162667"/>
                </a:lnTo>
                <a:lnTo>
                  <a:pt x="76803" y="165794"/>
                </a:lnTo>
                <a:lnTo>
                  <a:pt x="54872" y="162667"/>
                </a:lnTo>
                <a:lnTo>
                  <a:pt x="20364" y="143908"/>
                </a:lnTo>
                <a:lnTo>
                  <a:pt x="1566" y="107909"/>
                </a:lnTo>
                <a:lnTo>
                  <a:pt x="0" y="84460"/>
                </a:lnTo>
                <a:lnTo>
                  <a:pt x="1566" y="59447"/>
                </a:lnTo>
                <a:lnTo>
                  <a:pt x="20364" y="21951"/>
                </a:lnTo>
                <a:lnTo>
                  <a:pt x="53305" y="1563"/>
                </a:lnTo>
                <a:lnTo>
                  <a:pt x="75237" y="0"/>
                </a:lnTo>
                <a:lnTo>
                  <a:pt x="94035" y="1563"/>
                </a:lnTo>
                <a:lnTo>
                  <a:pt x="137876" y="37562"/>
                </a:lnTo>
                <a:lnTo>
                  <a:pt x="147275" y="81333"/>
                </a:lnTo>
                <a:lnTo>
                  <a:pt x="147275" y="84460"/>
                </a:lnTo>
                <a:lnTo>
                  <a:pt x="147275" y="89150"/>
                </a:lnTo>
                <a:lnTo>
                  <a:pt x="28241" y="89150"/>
                </a:lnTo>
                <a:lnTo>
                  <a:pt x="32940" y="111036"/>
                </a:lnTo>
                <a:lnTo>
                  <a:pt x="43906" y="126712"/>
                </a:lnTo>
                <a:lnTo>
                  <a:pt x="58005" y="137655"/>
                </a:lnTo>
                <a:lnTo>
                  <a:pt x="76803" y="140781"/>
                </a:lnTo>
                <a:lnTo>
                  <a:pt x="90902" y="139218"/>
                </a:lnTo>
                <a:lnTo>
                  <a:pt x="101868" y="134528"/>
                </a:lnTo>
                <a:lnTo>
                  <a:pt x="108134" y="129838"/>
                </a:lnTo>
                <a:lnTo>
                  <a:pt x="114400" y="122022"/>
                </a:lnTo>
                <a:lnTo>
                  <a:pt x="117533" y="114162"/>
                </a:lnTo>
                <a:close/>
              </a:path>
            </a:pathLst>
          </a:custGeom>
          <a:ln w="3175">
            <a:solidFill>
              <a:srgbClr val="000000"/>
            </a:solidFill>
          </a:ln>
        </p:spPr>
        <p:txBody>
          <a:bodyPr wrap="square" lIns="0" tIns="0" rIns="0" bIns="0" rtlCol="0"/>
          <a:lstStyle/>
          <a:p>
            <a:endParaRPr/>
          </a:p>
        </p:txBody>
      </p:sp>
      <p:sp>
        <p:nvSpPr>
          <p:cNvPr id="56" name="object 56"/>
          <p:cNvSpPr/>
          <p:nvPr/>
        </p:nvSpPr>
        <p:spPr>
          <a:xfrm>
            <a:off x="3489250" y="5954920"/>
            <a:ext cx="91440" cy="39370"/>
          </a:xfrm>
          <a:custGeom>
            <a:avLst/>
            <a:gdLst/>
            <a:ahLst/>
            <a:cxnLst/>
            <a:rect l="l" t="t" r="r" b="b"/>
            <a:pathLst>
              <a:path w="91439" h="39370">
                <a:moveTo>
                  <a:pt x="0" y="39060"/>
                </a:moveTo>
                <a:lnTo>
                  <a:pt x="90837" y="39060"/>
                </a:lnTo>
                <a:lnTo>
                  <a:pt x="86159" y="23427"/>
                </a:lnTo>
                <a:lnTo>
                  <a:pt x="79893" y="12484"/>
                </a:lnTo>
                <a:lnTo>
                  <a:pt x="65794" y="3126"/>
                </a:lnTo>
                <a:lnTo>
                  <a:pt x="46995" y="0"/>
                </a:lnTo>
                <a:lnTo>
                  <a:pt x="29764" y="3126"/>
                </a:lnTo>
                <a:lnTo>
                  <a:pt x="14098" y="10942"/>
                </a:lnTo>
                <a:lnTo>
                  <a:pt x="4699" y="21864"/>
                </a:lnTo>
                <a:lnTo>
                  <a:pt x="0" y="39060"/>
                </a:lnTo>
                <a:close/>
              </a:path>
            </a:pathLst>
          </a:custGeom>
          <a:ln w="3175">
            <a:solidFill>
              <a:srgbClr val="000000"/>
            </a:solidFill>
          </a:ln>
        </p:spPr>
        <p:txBody>
          <a:bodyPr wrap="square" lIns="0" tIns="0" rIns="0" bIns="0" rtlCol="0"/>
          <a:lstStyle/>
          <a:p>
            <a:endParaRPr/>
          </a:p>
        </p:txBody>
      </p:sp>
      <p:sp>
        <p:nvSpPr>
          <p:cNvPr id="57" name="object 57"/>
          <p:cNvSpPr/>
          <p:nvPr/>
        </p:nvSpPr>
        <p:spPr>
          <a:xfrm>
            <a:off x="3658439" y="5872001"/>
            <a:ext cx="0" cy="220979"/>
          </a:xfrm>
          <a:custGeom>
            <a:avLst/>
            <a:gdLst/>
            <a:ahLst/>
            <a:cxnLst/>
            <a:rect l="l" t="t" r="r" b="b"/>
            <a:pathLst>
              <a:path h="220979">
                <a:moveTo>
                  <a:pt x="0" y="0"/>
                </a:moveTo>
                <a:lnTo>
                  <a:pt x="0" y="220508"/>
                </a:lnTo>
              </a:path>
            </a:pathLst>
          </a:custGeom>
          <a:ln w="28247">
            <a:solidFill>
              <a:srgbClr val="000000"/>
            </a:solidFill>
          </a:ln>
        </p:spPr>
        <p:txBody>
          <a:bodyPr wrap="square" lIns="0" tIns="0" rIns="0" bIns="0" rtlCol="0"/>
          <a:lstStyle/>
          <a:p>
            <a:endParaRPr/>
          </a:p>
        </p:txBody>
      </p:sp>
      <p:sp>
        <p:nvSpPr>
          <p:cNvPr id="58" name="object 58"/>
          <p:cNvSpPr/>
          <p:nvPr/>
        </p:nvSpPr>
        <p:spPr>
          <a:xfrm>
            <a:off x="3725816" y="5872001"/>
            <a:ext cx="0" cy="220979"/>
          </a:xfrm>
          <a:custGeom>
            <a:avLst/>
            <a:gdLst/>
            <a:ahLst/>
            <a:cxnLst/>
            <a:rect l="l" t="t" r="r" b="b"/>
            <a:pathLst>
              <a:path h="220979">
                <a:moveTo>
                  <a:pt x="0" y="0"/>
                </a:moveTo>
                <a:lnTo>
                  <a:pt x="0" y="220508"/>
                </a:lnTo>
              </a:path>
            </a:pathLst>
          </a:custGeom>
          <a:ln w="28193">
            <a:solidFill>
              <a:srgbClr val="000000"/>
            </a:solidFill>
          </a:ln>
        </p:spPr>
        <p:txBody>
          <a:bodyPr wrap="square" lIns="0" tIns="0" rIns="0" bIns="0" rtlCol="0"/>
          <a:lstStyle/>
          <a:p>
            <a:endParaRPr/>
          </a:p>
        </p:txBody>
      </p:sp>
      <p:sp>
        <p:nvSpPr>
          <p:cNvPr id="59" name="object 59"/>
          <p:cNvSpPr/>
          <p:nvPr/>
        </p:nvSpPr>
        <p:spPr>
          <a:xfrm>
            <a:off x="3779080" y="5932969"/>
            <a:ext cx="123825" cy="163195"/>
          </a:xfrm>
          <a:custGeom>
            <a:avLst/>
            <a:gdLst/>
            <a:ahLst/>
            <a:cxnLst/>
            <a:rect l="l" t="t" r="r" b="b"/>
            <a:pathLst>
              <a:path w="123825" h="163195">
                <a:moveTo>
                  <a:pt x="28197" y="0"/>
                </a:moveTo>
                <a:lnTo>
                  <a:pt x="0" y="0"/>
                </a:lnTo>
                <a:lnTo>
                  <a:pt x="0" y="123585"/>
                </a:lnTo>
                <a:lnTo>
                  <a:pt x="3133" y="131402"/>
                </a:lnTo>
                <a:lnTo>
                  <a:pt x="4699" y="137655"/>
                </a:lnTo>
                <a:lnTo>
                  <a:pt x="7832" y="143908"/>
                </a:lnTo>
                <a:lnTo>
                  <a:pt x="12532" y="148598"/>
                </a:lnTo>
                <a:lnTo>
                  <a:pt x="25064" y="157977"/>
                </a:lnTo>
                <a:lnTo>
                  <a:pt x="32897" y="159541"/>
                </a:lnTo>
                <a:lnTo>
                  <a:pt x="40729" y="162667"/>
                </a:lnTo>
                <a:lnTo>
                  <a:pt x="48562" y="162667"/>
                </a:lnTo>
                <a:lnTo>
                  <a:pt x="67404" y="159541"/>
                </a:lnTo>
                <a:lnTo>
                  <a:pt x="83069" y="150161"/>
                </a:lnTo>
                <a:lnTo>
                  <a:pt x="92184" y="137655"/>
                </a:lnTo>
                <a:lnTo>
                  <a:pt x="57961" y="137655"/>
                </a:lnTo>
                <a:lnTo>
                  <a:pt x="50129" y="136091"/>
                </a:lnTo>
                <a:lnTo>
                  <a:pt x="28197" y="103219"/>
                </a:lnTo>
                <a:lnTo>
                  <a:pt x="28197" y="0"/>
                </a:lnTo>
                <a:close/>
              </a:path>
              <a:path w="123825" h="163195">
                <a:moveTo>
                  <a:pt x="123799" y="132965"/>
                </a:moveTo>
                <a:lnTo>
                  <a:pt x="95601" y="132965"/>
                </a:lnTo>
                <a:lnTo>
                  <a:pt x="95601" y="159541"/>
                </a:lnTo>
                <a:lnTo>
                  <a:pt x="123799" y="159541"/>
                </a:lnTo>
                <a:lnTo>
                  <a:pt x="123799" y="132965"/>
                </a:lnTo>
                <a:close/>
              </a:path>
              <a:path w="123825" h="163195">
                <a:moveTo>
                  <a:pt x="123799" y="0"/>
                </a:moveTo>
                <a:lnTo>
                  <a:pt x="95601" y="0"/>
                </a:lnTo>
                <a:lnTo>
                  <a:pt x="95601" y="82897"/>
                </a:lnTo>
                <a:lnTo>
                  <a:pt x="94035" y="101656"/>
                </a:lnTo>
                <a:lnTo>
                  <a:pt x="72103" y="134528"/>
                </a:lnTo>
                <a:lnTo>
                  <a:pt x="64271" y="136091"/>
                </a:lnTo>
                <a:lnTo>
                  <a:pt x="57961" y="137655"/>
                </a:lnTo>
                <a:lnTo>
                  <a:pt x="92184" y="137655"/>
                </a:lnTo>
                <a:lnTo>
                  <a:pt x="95601" y="132965"/>
                </a:lnTo>
                <a:lnTo>
                  <a:pt x="123799" y="132965"/>
                </a:lnTo>
                <a:lnTo>
                  <a:pt x="123799" y="0"/>
                </a:lnTo>
                <a:close/>
              </a:path>
            </a:pathLst>
          </a:custGeom>
          <a:solidFill>
            <a:srgbClr val="000000"/>
          </a:solidFill>
        </p:spPr>
        <p:txBody>
          <a:bodyPr wrap="square" lIns="0" tIns="0" rIns="0" bIns="0" rtlCol="0"/>
          <a:lstStyle/>
          <a:p>
            <a:endParaRPr/>
          </a:p>
        </p:txBody>
      </p:sp>
      <p:sp>
        <p:nvSpPr>
          <p:cNvPr id="60" name="object 60"/>
          <p:cNvSpPr/>
          <p:nvPr/>
        </p:nvSpPr>
        <p:spPr>
          <a:xfrm>
            <a:off x="3779080" y="5932969"/>
            <a:ext cx="123825" cy="163195"/>
          </a:xfrm>
          <a:custGeom>
            <a:avLst/>
            <a:gdLst/>
            <a:ahLst/>
            <a:cxnLst/>
            <a:rect l="l" t="t" r="r" b="b"/>
            <a:pathLst>
              <a:path w="123825" h="163195">
                <a:moveTo>
                  <a:pt x="95601" y="159541"/>
                </a:moveTo>
                <a:lnTo>
                  <a:pt x="95601" y="132965"/>
                </a:lnTo>
                <a:lnTo>
                  <a:pt x="83069" y="150161"/>
                </a:lnTo>
                <a:lnTo>
                  <a:pt x="67404" y="159541"/>
                </a:lnTo>
                <a:lnTo>
                  <a:pt x="48562" y="162667"/>
                </a:lnTo>
                <a:lnTo>
                  <a:pt x="40729" y="162667"/>
                </a:lnTo>
                <a:lnTo>
                  <a:pt x="32897" y="159541"/>
                </a:lnTo>
                <a:lnTo>
                  <a:pt x="25064" y="157977"/>
                </a:lnTo>
                <a:lnTo>
                  <a:pt x="3133" y="131402"/>
                </a:lnTo>
                <a:lnTo>
                  <a:pt x="0" y="123585"/>
                </a:lnTo>
                <a:lnTo>
                  <a:pt x="0" y="112599"/>
                </a:lnTo>
                <a:lnTo>
                  <a:pt x="0" y="98529"/>
                </a:lnTo>
                <a:lnTo>
                  <a:pt x="0" y="0"/>
                </a:lnTo>
                <a:lnTo>
                  <a:pt x="28197" y="0"/>
                </a:lnTo>
                <a:lnTo>
                  <a:pt x="28197" y="86023"/>
                </a:lnTo>
                <a:lnTo>
                  <a:pt x="28197" y="103219"/>
                </a:lnTo>
                <a:lnTo>
                  <a:pt x="29764" y="114162"/>
                </a:lnTo>
                <a:lnTo>
                  <a:pt x="57961" y="137655"/>
                </a:lnTo>
                <a:lnTo>
                  <a:pt x="64271" y="136091"/>
                </a:lnTo>
                <a:lnTo>
                  <a:pt x="72103" y="134528"/>
                </a:lnTo>
                <a:lnTo>
                  <a:pt x="94035" y="101656"/>
                </a:lnTo>
                <a:lnTo>
                  <a:pt x="95601" y="82897"/>
                </a:lnTo>
                <a:lnTo>
                  <a:pt x="95601" y="0"/>
                </a:lnTo>
                <a:lnTo>
                  <a:pt x="123799" y="0"/>
                </a:lnTo>
                <a:lnTo>
                  <a:pt x="123799" y="159541"/>
                </a:lnTo>
                <a:lnTo>
                  <a:pt x="95601" y="159541"/>
                </a:lnTo>
                <a:close/>
              </a:path>
            </a:pathLst>
          </a:custGeom>
          <a:ln w="3175">
            <a:solidFill>
              <a:srgbClr val="000000"/>
            </a:solidFill>
          </a:ln>
        </p:spPr>
        <p:txBody>
          <a:bodyPr wrap="square" lIns="0" tIns="0" rIns="0" bIns="0" rtlCol="0"/>
          <a:lstStyle/>
          <a:p>
            <a:endParaRPr/>
          </a:p>
        </p:txBody>
      </p:sp>
      <p:sp>
        <p:nvSpPr>
          <p:cNvPr id="61" name="object 61"/>
          <p:cNvSpPr/>
          <p:nvPr/>
        </p:nvSpPr>
        <p:spPr>
          <a:xfrm>
            <a:off x="3962384" y="5872001"/>
            <a:ext cx="0" cy="220979"/>
          </a:xfrm>
          <a:custGeom>
            <a:avLst/>
            <a:gdLst/>
            <a:ahLst/>
            <a:cxnLst/>
            <a:rect l="l" t="t" r="r" b="b"/>
            <a:pathLst>
              <a:path h="220979">
                <a:moveTo>
                  <a:pt x="0" y="0"/>
                </a:moveTo>
                <a:lnTo>
                  <a:pt x="0" y="220508"/>
                </a:lnTo>
              </a:path>
            </a:pathLst>
          </a:custGeom>
          <a:ln w="28193">
            <a:solidFill>
              <a:srgbClr val="000000"/>
            </a:solidFill>
          </a:ln>
        </p:spPr>
        <p:txBody>
          <a:bodyPr wrap="square" lIns="0" tIns="0" rIns="0" bIns="0" rtlCol="0"/>
          <a:lstStyle/>
          <a:p>
            <a:endParaRPr/>
          </a:p>
        </p:txBody>
      </p:sp>
      <p:sp>
        <p:nvSpPr>
          <p:cNvPr id="62" name="object 62"/>
          <p:cNvSpPr/>
          <p:nvPr/>
        </p:nvSpPr>
        <p:spPr>
          <a:xfrm>
            <a:off x="4006249" y="5929842"/>
            <a:ext cx="144780" cy="166370"/>
          </a:xfrm>
          <a:custGeom>
            <a:avLst/>
            <a:gdLst/>
            <a:ahLst/>
            <a:cxnLst/>
            <a:rect l="l" t="t" r="r" b="b"/>
            <a:pathLst>
              <a:path w="144779" h="166370">
                <a:moveTo>
                  <a:pt x="130065" y="25077"/>
                </a:moveTo>
                <a:lnTo>
                  <a:pt x="68970" y="25077"/>
                </a:lnTo>
                <a:lnTo>
                  <a:pt x="84636" y="26640"/>
                </a:lnTo>
                <a:lnTo>
                  <a:pt x="95601" y="32893"/>
                </a:lnTo>
                <a:lnTo>
                  <a:pt x="98735" y="36020"/>
                </a:lnTo>
                <a:lnTo>
                  <a:pt x="100301" y="40688"/>
                </a:lnTo>
                <a:lnTo>
                  <a:pt x="101868" y="46941"/>
                </a:lnTo>
                <a:lnTo>
                  <a:pt x="101868" y="59447"/>
                </a:lnTo>
                <a:lnTo>
                  <a:pt x="84636" y="65701"/>
                </a:lnTo>
                <a:lnTo>
                  <a:pt x="58005" y="70390"/>
                </a:lnTo>
                <a:lnTo>
                  <a:pt x="48605" y="70390"/>
                </a:lnTo>
                <a:lnTo>
                  <a:pt x="40773" y="71954"/>
                </a:lnTo>
                <a:lnTo>
                  <a:pt x="7832" y="92276"/>
                </a:lnTo>
                <a:lnTo>
                  <a:pt x="0" y="112599"/>
                </a:lnTo>
                <a:lnTo>
                  <a:pt x="0" y="120480"/>
                </a:lnTo>
                <a:lnTo>
                  <a:pt x="3133" y="137655"/>
                </a:lnTo>
                <a:lnTo>
                  <a:pt x="12532" y="153287"/>
                </a:lnTo>
                <a:lnTo>
                  <a:pt x="28241" y="162667"/>
                </a:lnTo>
                <a:lnTo>
                  <a:pt x="50172" y="165794"/>
                </a:lnTo>
                <a:lnTo>
                  <a:pt x="64271" y="164230"/>
                </a:lnTo>
                <a:lnTo>
                  <a:pt x="78370" y="161104"/>
                </a:lnTo>
                <a:lnTo>
                  <a:pt x="90902" y="153287"/>
                </a:lnTo>
                <a:lnTo>
                  <a:pt x="105001" y="143908"/>
                </a:lnTo>
                <a:lnTo>
                  <a:pt x="137226" y="143908"/>
                </a:lnTo>
                <a:lnTo>
                  <a:pt x="136331" y="140781"/>
                </a:lnTo>
                <a:lnTo>
                  <a:pt x="58005" y="140781"/>
                </a:lnTo>
                <a:lnTo>
                  <a:pt x="48605" y="139218"/>
                </a:lnTo>
                <a:lnTo>
                  <a:pt x="42339" y="137655"/>
                </a:lnTo>
                <a:lnTo>
                  <a:pt x="36073" y="134528"/>
                </a:lnTo>
                <a:lnTo>
                  <a:pt x="31374" y="129838"/>
                </a:lnTo>
                <a:lnTo>
                  <a:pt x="29807" y="123585"/>
                </a:lnTo>
                <a:lnTo>
                  <a:pt x="28241" y="118852"/>
                </a:lnTo>
                <a:lnTo>
                  <a:pt x="31374" y="106346"/>
                </a:lnTo>
                <a:lnTo>
                  <a:pt x="40773" y="100093"/>
                </a:lnTo>
                <a:lnTo>
                  <a:pt x="47039" y="96966"/>
                </a:lnTo>
                <a:lnTo>
                  <a:pt x="53305" y="95403"/>
                </a:lnTo>
                <a:lnTo>
                  <a:pt x="62704" y="95403"/>
                </a:lnTo>
                <a:lnTo>
                  <a:pt x="86202" y="90713"/>
                </a:lnTo>
                <a:lnTo>
                  <a:pt x="101868" y="86023"/>
                </a:lnTo>
                <a:lnTo>
                  <a:pt x="134765" y="86023"/>
                </a:lnTo>
                <a:lnTo>
                  <a:pt x="134765" y="48504"/>
                </a:lnTo>
                <a:lnTo>
                  <a:pt x="133198" y="40688"/>
                </a:lnTo>
                <a:lnTo>
                  <a:pt x="133198" y="34457"/>
                </a:lnTo>
                <a:lnTo>
                  <a:pt x="131632" y="28204"/>
                </a:lnTo>
                <a:lnTo>
                  <a:pt x="130065" y="25077"/>
                </a:lnTo>
                <a:close/>
              </a:path>
              <a:path w="144779" h="166370">
                <a:moveTo>
                  <a:pt x="137226" y="143908"/>
                </a:moveTo>
                <a:lnTo>
                  <a:pt x="105001" y="143908"/>
                </a:lnTo>
                <a:lnTo>
                  <a:pt x="114400" y="162667"/>
                </a:lnTo>
                <a:lnTo>
                  <a:pt x="144164" y="162667"/>
                </a:lnTo>
                <a:lnTo>
                  <a:pt x="139464" y="151724"/>
                </a:lnTo>
                <a:lnTo>
                  <a:pt x="137226" y="143908"/>
                </a:lnTo>
                <a:close/>
              </a:path>
              <a:path w="144779" h="166370">
                <a:moveTo>
                  <a:pt x="134765" y="86023"/>
                </a:moveTo>
                <a:lnTo>
                  <a:pt x="101868" y="86023"/>
                </a:lnTo>
                <a:lnTo>
                  <a:pt x="101868" y="103219"/>
                </a:lnTo>
                <a:lnTo>
                  <a:pt x="100301" y="111036"/>
                </a:lnTo>
                <a:lnTo>
                  <a:pt x="98735" y="117289"/>
                </a:lnTo>
                <a:lnTo>
                  <a:pt x="94035" y="123585"/>
                </a:lnTo>
                <a:lnTo>
                  <a:pt x="89335" y="128275"/>
                </a:lnTo>
                <a:lnTo>
                  <a:pt x="81503" y="132965"/>
                </a:lnTo>
                <a:lnTo>
                  <a:pt x="75237" y="137655"/>
                </a:lnTo>
                <a:lnTo>
                  <a:pt x="65837" y="139218"/>
                </a:lnTo>
                <a:lnTo>
                  <a:pt x="58005" y="140781"/>
                </a:lnTo>
                <a:lnTo>
                  <a:pt x="136331" y="140781"/>
                </a:lnTo>
                <a:lnTo>
                  <a:pt x="134765" y="129838"/>
                </a:lnTo>
                <a:lnTo>
                  <a:pt x="134765" y="86023"/>
                </a:lnTo>
                <a:close/>
              </a:path>
              <a:path w="144779" h="166370">
                <a:moveTo>
                  <a:pt x="92468" y="0"/>
                </a:moveTo>
                <a:lnTo>
                  <a:pt x="73670" y="0"/>
                </a:lnTo>
                <a:lnTo>
                  <a:pt x="54872" y="1563"/>
                </a:lnTo>
                <a:lnTo>
                  <a:pt x="14142" y="20387"/>
                </a:lnTo>
                <a:lnTo>
                  <a:pt x="3133" y="46941"/>
                </a:lnTo>
                <a:lnTo>
                  <a:pt x="31374" y="50068"/>
                </a:lnTo>
                <a:lnTo>
                  <a:pt x="34507" y="42251"/>
                </a:lnTo>
                <a:lnTo>
                  <a:pt x="39206" y="36020"/>
                </a:lnTo>
                <a:lnTo>
                  <a:pt x="43906" y="31330"/>
                </a:lnTo>
                <a:lnTo>
                  <a:pt x="48605" y="28204"/>
                </a:lnTo>
                <a:lnTo>
                  <a:pt x="53305" y="26640"/>
                </a:lnTo>
                <a:lnTo>
                  <a:pt x="61138" y="25077"/>
                </a:lnTo>
                <a:lnTo>
                  <a:pt x="130065" y="25077"/>
                </a:lnTo>
                <a:lnTo>
                  <a:pt x="128499" y="21951"/>
                </a:lnTo>
                <a:lnTo>
                  <a:pt x="125366" y="15632"/>
                </a:lnTo>
                <a:lnTo>
                  <a:pt x="120666" y="10942"/>
                </a:lnTo>
                <a:lnTo>
                  <a:pt x="114400" y="7816"/>
                </a:lnTo>
                <a:lnTo>
                  <a:pt x="106567" y="4689"/>
                </a:lnTo>
                <a:lnTo>
                  <a:pt x="92468" y="0"/>
                </a:lnTo>
                <a:close/>
              </a:path>
            </a:pathLst>
          </a:custGeom>
          <a:solidFill>
            <a:srgbClr val="000000"/>
          </a:solidFill>
        </p:spPr>
        <p:txBody>
          <a:bodyPr wrap="square" lIns="0" tIns="0" rIns="0" bIns="0" rtlCol="0"/>
          <a:lstStyle/>
          <a:p>
            <a:endParaRPr/>
          </a:p>
        </p:txBody>
      </p:sp>
      <p:sp>
        <p:nvSpPr>
          <p:cNvPr id="63" name="object 63"/>
          <p:cNvSpPr/>
          <p:nvPr/>
        </p:nvSpPr>
        <p:spPr>
          <a:xfrm>
            <a:off x="4006249" y="5929842"/>
            <a:ext cx="144780" cy="166370"/>
          </a:xfrm>
          <a:custGeom>
            <a:avLst/>
            <a:gdLst/>
            <a:ahLst/>
            <a:cxnLst/>
            <a:rect l="l" t="t" r="r" b="b"/>
            <a:pathLst>
              <a:path w="144779" h="166370">
                <a:moveTo>
                  <a:pt x="105001" y="143908"/>
                </a:moveTo>
                <a:lnTo>
                  <a:pt x="90902" y="153287"/>
                </a:lnTo>
                <a:lnTo>
                  <a:pt x="78370" y="161104"/>
                </a:lnTo>
                <a:lnTo>
                  <a:pt x="64271" y="164230"/>
                </a:lnTo>
                <a:lnTo>
                  <a:pt x="50172" y="165794"/>
                </a:lnTo>
                <a:lnTo>
                  <a:pt x="28241" y="162667"/>
                </a:lnTo>
                <a:lnTo>
                  <a:pt x="12532" y="153287"/>
                </a:lnTo>
                <a:lnTo>
                  <a:pt x="3133" y="137655"/>
                </a:lnTo>
                <a:lnTo>
                  <a:pt x="0" y="120480"/>
                </a:lnTo>
                <a:lnTo>
                  <a:pt x="0" y="112599"/>
                </a:lnTo>
                <a:lnTo>
                  <a:pt x="1566" y="104782"/>
                </a:lnTo>
                <a:lnTo>
                  <a:pt x="4699" y="98529"/>
                </a:lnTo>
                <a:lnTo>
                  <a:pt x="7832" y="92276"/>
                </a:lnTo>
                <a:lnTo>
                  <a:pt x="40773" y="71954"/>
                </a:lnTo>
                <a:lnTo>
                  <a:pt x="48605" y="70390"/>
                </a:lnTo>
                <a:lnTo>
                  <a:pt x="58005" y="70390"/>
                </a:lnTo>
                <a:lnTo>
                  <a:pt x="84636" y="65701"/>
                </a:lnTo>
                <a:lnTo>
                  <a:pt x="101868" y="59447"/>
                </a:lnTo>
                <a:lnTo>
                  <a:pt x="101868" y="56321"/>
                </a:lnTo>
                <a:lnTo>
                  <a:pt x="101868" y="53194"/>
                </a:lnTo>
                <a:lnTo>
                  <a:pt x="101868" y="46941"/>
                </a:lnTo>
                <a:lnTo>
                  <a:pt x="100301" y="40688"/>
                </a:lnTo>
                <a:lnTo>
                  <a:pt x="98735" y="36020"/>
                </a:lnTo>
                <a:lnTo>
                  <a:pt x="95601" y="32893"/>
                </a:lnTo>
                <a:lnTo>
                  <a:pt x="84636" y="26640"/>
                </a:lnTo>
                <a:lnTo>
                  <a:pt x="68970" y="25077"/>
                </a:lnTo>
                <a:lnTo>
                  <a:pt x="61138" y="25077"/>
                </a:lnTo>
                <a:lnTo>
                  <a:pt x="31374" y="50068"/>
                </a:lnTo>
                <a:lnTo>
                  <a:pt x="3133" y="46941"/>
                </a:lnTo>
                <a:lnTo>
                  <a:pt x="28241" y="9379"/>
                </a:lnTo>
                <a:lnTo>
                  <a:pt x="73670" y="0"/>
                </a:lnTo>
                <a:lnTo>
                  <a:pt x="92468" y="0"/>
                </a:lnTo>
                <a:lnTo>
                  <a:pt x="128499" y="21951"/>
                </a:lnTo>
                <a:lnTo>
                  <a:pt x="131632" y="28204"/>
                </a:lnTo>
                <a:lnTo>
                  <a:pt x="133198" y="34457"/>
                </a:lnTo>
                <a:lnTo>
                  <a:pt x="133198" y="40688"/>
                </a:lnTo>
                <a:lnTo>
                  <a:pt x="134765" y="48504"/>
                </a:lnTo>
                <a:lnTo>
                  <a:pt x="134765" y="59447"/>
                </a:lnTo>
                <a:lnTo>
                  <a:pt x="134765" y="93840"/>
                </a:lnTo>
                <a:lnTo>
                  <a:pt x="134765" y="114162"/>
                </a:lnTo>
                <a:lnTo>
                  <a:pt x="134765" y="129838"/>
                </a:lnTo>
                <a:lnTo>
                  <a:pt x="136331" y="140781"/>
                </a:lnTo>
                <a:lnTo>
                  <a:pt x="139464" y="151724"/>
                </a:lnTo>
                <a:lnTo>
                  <a:pt x="144164" y="162667"/>
                </a:lnTo>
                <a:lnTo>
                  <a:pt x="114400" y="162667"/>
                </a:lnTo>
                <a:lnTo>
                  <a:pt x="111267" y="156414"/>
                </a:lnTo>
                <a:lnTo>
                  <a:pt x="108134" y="150161"/>
                </a:lnTo>
                <a:lnTo>
                  <a:pt x="105001" y="143908"/>
                </a:lnTo>
                <a:close/>
              </a:path>
            </a:pathLst>
          </a:custGeom>
          <a:ln w="3175">
            <a:solidFill>
              <a:srgbClr val="000000"/>
            </a:solidFill>
          </a:ln>
        </p:spPr>
        <p:txBody>
          <a:bodyPr wrap="square" lIns="0" tIns="0" rIns="0" bIns="0" rtlCol="0"/>
          <a:lstStyle/>
          <a:p>
            <a:endParaRPr/>
          </a:p>
        </p:txBody>
      </p:sp>
      <p:sp>
        <p:nvSpPr>
          <p:cNvPr id="64" name="object 64"/>
          <p:cNvSpPr/>
          <p:nvPr/>
        </p:nvSpPr>
        <p:spPr>
          <a:xfrm>
            <a:off x="4034490" y="6015866"/>
            <a:ext cx="73660" cy="55244"/>
          </a:xfrm>
          <a:custGeom>
            <a:avLst/>
            <a:gdLst/>
            <a:ahLst/>
            <a:cxnLst/>
            <a:rect l="l" t="t" r="r" b="b"/>
            <a:pathLst>
              <a:path w="73660" h="55245">
                <a:moveTo>
                  <a:pt x="73626" y="0"/>
                </a:moveTo>
                <a:lnTo>
                  <a:pt x="57961" y="4689"/>
                </a:lnTo>
                <a:lnTo>
                  <a:pt x="34463" y="9379"/>
                </a:lnTo>
                <a:lnTo>
                  <a:pt x="25064" y="9379"/>
                </a:lnTo>
                <a:lnTo>
                  <a:pt x="18798" y="10942"/>
                </a:lnTo>
                <a:lnTo>
                  <a:pt x="12532" y="14069"/>
                </a:lnTo>
                <a:lnTo>
                  <a:pt x="7832" y="17196"/>
                </a:lnTo>
                <a:lnTo>
                  <a:pt x="3133" y="20322"/>
                </a:lnTo>
                <a:lnTo>
                  <a:pt x="1566" y="26575"/>
                </a:lnTo>
                <a:lnTo>
                  <a:pt x="0" y="32828"/>
                </a:lnTo>
                <a:lnTo>
                  <a:pt x="1566" y="37562"/>
                </a:lnTo>
                <a:lnTo>
                  <a:pt x="29764" y="54758"/>
                </a:lnTo>
                <a:lnTo>
                  <a:pt x="37596" y="53194"/>
                </a:lnTo>
                <a:lnTo>
                  <a:pt x="46995" y="51631"/>
                </a:lnTo>
                <a:lnTo>
                  <a:pt x="53262" y="46941"/>
                </a:lnTo>
                <a:lnTo>
                  <a:pt x="61094" y="42251"/>
                </a:lnTo>
                <a:lnTo>
                  <a:pt x="65794" y="37562"/>
                </a:lnTo>
                <a:lnTo>
                  <a:pt x="70493" y="31265"/>
                </a:lnTo>
                <a:lnTo>
                  <a:pt x="72060" y="25012"/>
                </a:lnTo>
                <a:lnTo>
                  <a:pt x="73626" y="17196"/>
                </a:lnTo>
                <a:lnTo>
                  <a:pt x="73626" y="7816"/>
                </a:lnTo>
                <a:lnTo>
                  <a:pt x="73626" y="0"/>
                </a:lnTo>
                <a:close/>
              </a:path>
            </a:pathLst>
          </a:custGeom>
          <a:ln w="3175">
            <a:solidFill>
              <a:srgbClr val="000000"/>
            </a:solidFill>
          </a:ln>
        </p:spPr>
        <p:txBody>
          <a:bodyPr wrap="square" lIns="0" tIns="0" rIns="0" bIns="0" rtlCol="0"/>
          <a:lstStyle/>
          <a:p>
            <a:endParaRPr/>
          </a:p>
        </p:txBody>
      </p:sp>
      <p:sp>
        <p:nvSpPr>
          <p:cNvPr id="65" name="object 65"/>
          <p:cNvSpPr/>
          <p:nvPr/>
        </p:nvSpPr>
        <p:spPr>
          <a:xfrm>
            <a:off x="4184855" y="5929842"/>
            <a:ext cx="85090" cy="163195"/>
          </a:xfrm>
          <a:custGeom>
            <a:avLst/>
            <a:gdLst/>
            <a:ahLst/>
            <a:cxnLst/>
            <a:rect l="l" t="t" r="r" b="b"/>
            <a:pathLst>
              <a:path w="85089" h="163195">
                <a:moveTo>
                  <a:pt x="26696" y="3126"/>
                </a:moveTo>
                <a:lnTo>
                  <a:pt x="0" y="3126"/>
                </a:lnTo>
                <a:lnTo>
                  <a:pt x="0" y="162667"/>
                </a:lnTo>
                <a:lnTo>
                  <a:pt x="29829" y="162667"/>
                </a:lnTo>
                <a:lnTo>
                  <a:pt x="29829" y="61011"/>
                </a:lnTo>
                <a:lnTo>
                  <a:pt x="32962" y="45378"/>
                </a:lnTo>
                <a:lnTo>
                  <a:pt x="36095" y="39125"/>
                </a:lnTo>
                <a:lnTo>
                  <a:pt x="42361" y="29767"/>
                </a:lnTo>
                <a:lnTo>
                  <a:pt x="47061" y="28204"/>
                </a:lnTo>
                <a:lnTo>
                  <a:pt x="51760" y="25077"/>
                </a:lnTo>
                <a:lnTo>
                  <a:pt x="26696" y="25077"/>
                </a:lnTo>
                <a:lnTo>
                  <a:pt x="26696" y="3126"/>
                </a:lnTo>
                <a:close/>
              </a:path>
              <a:path w="85089" h="163195">
                <a:moveTo>
                  <a:pt x="58026" y="0"/>
                </a:moveTo>
                <a:lnTo>
                  <a:pt x="53327" y="0"/>
                </a:lnTo>
                <a:lnTo>
                  <a:pt x="47061" y="1563"/>
                </a:lnTo>
                <a:lnTo>
                  <a:pt x="42361" y="4689"/>
                </a:lnTo>
                <a:lnTo>
                  <a:pt x="31395" y="15632"/>
                </a:lnTo>
                <a:lnTo>
                  <a:pt x="26696" y="25077"/>
                </a:lnTo>
                <a:lnTo>
                  <a:pt x="62726" y="25077"/>
                </a:lnTo>
                <a:lnTo>
                  <a:pt x="68992" y="28204"/>
                </a:lnTo>
                <a:lnTo>
                  <a:pt x="75258" y="32893"/>
                </a:lnTo>
                <a:lnTo>
                  <a:pt x="84636" y="7816"/>
                </a:lnTo>
                <a:lnTo>
                  <a:pt x="70559" y="1563"/>
                </a:lnTo>
                <a:lnTo>
                  <a:pt x="58026" y="0"/>
                </a:lnTo>
                <a:close/>
              </a:path>
            </a:pathLst>
          </a:custGeom>
          <a:solidFill>
            <a:srgbClr val="000000"/>
          </a:solidFill>
        </p:spPr>
        <p:txBody>
          <a:bodyPr wrap="square" lIns="0" tIns="0" rIns="0" bIns="0" rtlCol="0"/>
          <a:lstStyle/>
          <a:p>
            <a:endParaRPr/>
          </a:p>
        </p:txBody>
      </p:sp>
      <p:sp>
        <p:nvSpPr>
          <p:cNvPr id="66" name="object 66"/>
          <p:cNvSpPr/>
          <p:nvPr/>
        </p:nvSpPr>
        <p:spPr>
          <a:xfrm>
            <a:off x="4184855" y="5929842"/>
            <a:ext cx="85090" cy="163195"/>
          </a:xfrm>
          <a:custGeom>
            <a:avLst/>
            <a:gdLst/>
            <a:ahLst/>
            <a:cxnLst/>
            <a:rect l="l" t="t" r="r" b="b"/>
            <a:pathLst>
              <a:path w="85089" h="163195">
                <a:moveTo>
                  <a:pt x="0" y="162667"/>
                </a:moveTo>
                <a:lnTo>
                  <a:pt x="0" y="3126"/>
                </a:lnTo>
                <a:lnTo>
                  <a:pt x="26696" y="3126"/>
                </a:lnTo>
                <a:lnTo>
                  <a:pt x="26696" y="25077"/>
                </a:lnTo>
                <a:lnTo>
                  <a:pt x="31395" y="15632"/>
                </a:lnTo>
                <a:lnTo>
                  <a:pt x="37662" y="9379"/>
                </a:lnTo>
                <a:lnTo>
                  <a:pt x="42361" y="4689"/>
                </a:lnTo>
                <a:lnTo>
                  <a:pt x="47061" y="1563"/>
                </a:lnTo>
                <a:lnTo>
                  <a:pt x="53327" y="0"/>
                </a:lnTo>
                <a:lnTo>
                  <a:pt x="58026" y="0"/>
                </a:lnTo>
                <a:lnTo>
                  <a:pt x="70559" y="1563"/>
                </a:lnTo>
                <a:lnTo>
                  <a:pt x="84636" y="7816"/>
                </a:lnTo>
                <a:lnTo>
                  <a:pt x="75258" y="32893"/>
                </a:lnTo>
                <a:lnTo>
                  <a:pt x="68992" y="28204"/>
                </a:lnTo>
                <a:lnTo>
                  <a:pt x="62726" y="25077"/>
                </a:lnTo>
                <a:lnTo>
                  <a:pt x="58026" y="25077"/>
                </a:lnTo>
                <a:lnTo>
                  <a:pt x="51760" y="25077"/>
                </a:lnTo>
                <a:lnTo>
                  <a:pt x="47061" y="28204"/>
                </a:lnTo>
                <a:lnTo>
                  <a:pt x="42361" y="29767"/>
                </a:lnTo>
                <a:lnTo>
                  <a:pt x="39228" y="34457"/>
                </a:lnTo>
                <a:lnTo>
                  <a:pt x="36095" y="39125"/>
                </a:lnTo>
                <a:lnTo>
                  <a:pt x="32962" y="45378"/>
                </a:lnTo>
                <a:lnTo>
                  <a:pt x="29829" y="61011"/>
                </a:lnTo>
                <a:lnTo>
                  <a:pt x="29829" y="78207"/>
                </a:lnTo>
                <a:lnTo>
                  <a:pt x="29829" y="162667"/>
                </a:lnTo>
                <a:lnTo>
                  <a:pt x="0" y="162667"/>
                </a:lnTo>
                <a:close/>
              </a:path>
            </a:pathLst>
          </a:custGeom>
          <a:ln w="3175">
            <a:solidFill>
              <a:srgbClr val="000000"/>
            </a:solidFill>
          </a:ln>
        </p:spPr>
        <p:txBody>
          <a:bodyPr wrap="square" lIns="0" tIns="0" rIns="0" bIns="0" rtlCol="0"/>
          <a:lstStyle/>
          <a:p>
            <a:endParaRPr/>
          </a:p>
        </p:txBody>
      </p:sp>
      <p:sp>
        <p:nvSpPr>
          <p:cNvPr id="67" name="object 67"/>
          <p:cNvSpPr/>
          <p:nvPr/>
        </p:nvSpPr>
        <p:spPr>
          <a:xfrm>
            <a:off x="4955774" y="5710918"/>
            <a:ext cx="0" cy="64135"/>
          </a:xfrm>
          <a:custGeom>
            <a:avLst/>
            <a:gdLst/>
            <a:ahLst/>
            <a:cxnLst/>
            <a:rect l="l" t="t" r="r" b="b"/>
            <a:pathLst>
              <a:path h="64135">
                <a:moveTo>
                  <a:pt x="0" y="0"/>
                </a:moveTo>
                <a:lnTo>
                  <a:pt x="0" y="64137"/>
                </a:lnTo>
              </a:path>
            </a:pathLst>
          </a:custGeom>
          <a:ln w="31308">
            <a:solidFill>
              <a:srgbClr val="000000"/>
            </a:solidFill>
          </a:ln>
        </p:spPr>
        <p:txBody>
          <a:bodyPr wrap="square" lIns="0" tIns="0" rIns="0" bIns="0" rtlCol="0"/>
          <a:lstStyle/>
          <a:p>
            <a:endParaRPr/>
          </a:p>
        </p:txBody>
      </p:sp>
      <p:sp>
        <p:nvSpPr>
          <p:cNvPr id="68" name="object 68"/>
          <p:cNvSpPr/>
          <p:nvPr/>
        </p:nvSpPr>
        <p:spPr>
          <a:xfrm>
            <a:off x="4955774" y="3809236"/>
            <a:ext cx="0" cy="64135"/>
          </a:xfrm>
          <a:custGeom>
            <a:avLst/>
            <a:gdLst/>
            <a:ahLst/>
            <a:cxnLst/>
            <a:rect l="l" t="t" r="r" b="b"/>
            <a:pathLst>
              <a:path h="64135">
                <a:moveTo>
                  <a:pt x="0" y="0"/>
                </a:moveTo>
                <a:lnTo>
                  <a:pt x="0" y="64072"/>
                </a:lnTo>
              </a:path>
            </a:pathLst>
          </a:custGeom>
          <a:ln w="31308">
            <a:solidFill>
              <a:srgbClr val="000000"/>
            </a:solidFill>
          </a:ln>
        </p:spPr>
        <p:txBody>
          <a:bodyPr wrap="square" lIns="0" tIns="0" rIns="0" bIns="0" rtlCol="0"/>
          <a:lstStyle/>
          <a:p>
            <a:endParaRPr/>
          </a:p>
        </p:txBody>
      </p:sp>
      <p:sp>
        <p:nvSpPr>
          <p:cNvPr id="69" name="object 69"/>
          <p:cNvSpPr/>
          <p:nvPr/>
        </p:nvSpPr>
        <p:spPr>
          <a:xfrm>
            <a:off x="4461436" y="5871240"/>
            <a:ext cx="1001208" cy="225179"/>
          </a:xfrm>
          <a:prstGeom prst="rect">
            <a:avLst/>
          </a:prstGeom>
          <a:blipFill>
            <a:blip r:embed="rId3" cstate="print"/>
            <a:stretch>
              <a:fillRect/>
            </a:stretch>
          </a:blipFill>
        </p:spPr>
        <p:txBody>
          <a:bodyPr wrap="square" lIns="0" tIns="0" rIns="0" bIns="0" rtlCol="0"/>
          <a:lstStyle/>
          <a:p>
            <a:endParaRPr/>
          </a:p>
        </p:txBody>
      </p:sp>
      <p:sp>
        <p:nvSpPr>
          <p:cNvPr id="70" name="object 70"/>
          <p:cNvSpPr/>
          <p:nvPr/>
        </p:nvSpPr>
        <p:spPr>
          <a:xfrm>
            <a:off x="1836233" y="5782940"/>
            <a:ext cx="3632200" cy="0"/>
          </a:xfrm>
          <a:custGeom>
            <a:avLst/>
            <a:gdLst/>
            <a:ahLst/>
            <a:cxnLst/>
            <a:rect l="l" t="t" r="r" b="b"/>
            <a:pathLst>
              <a:path w="3632200">
                <a:moveTo>
                  <a:pt x="0" y="0"/>
                </a:moveTo>
                <a:lnTo>
                  <a:pt x="3631895" y="0"/>
                </a:lnTo>
              </a:path>
            </a:pathLst>
          </a:custGeom>
          <a:ln w="15224">
            <a:solidFill>
              <a:srgbClr val="000000"/>
            </a:solidFill>
          </a:ln>
        </p:spPr>
        <p:txBody>
          <a:bodyPr wrap="square" lIns="0" tIns="0" rIns="0" bIns="0" rtlCol="0"/>
          <a:lstStyle/>
          <a:p>
            <a:endParaRPr/>
          </a:p>
        </p:txBody>
      </p:sp>
      <p:sp>
        <p:nvSpPr>
          <p:cNvPr id="71" name="object 71"/>
          <p:cNvSpPr/>
          <p:nvPr/>
        </p:nvSpPr>
        <p:spPr>
          <a:xfrm>
            <a:off x="1836233" y="5758835"/>
            <a:ext cx="15875" cy="16510"/>
          </a:xfrm>
          <a:custGeom>
            <a:avLst/>
            <a:gdLst/>
            <a:ahLst/>
            <a:cxnLst/>
            <a:rect l="l" t="t" r="r" b="b"/>
            <a:pathLst>
              <a:path w="15875" h="16510">
                <a:moveTo>
                  <a:pt x="0" y="16492"/>
                </a:moveTo>
                <a:lnTo>
                  <a:pt x="15665" y="16492"/>
                </a:lnTo>
                <a:lnTo>
                  <a:pt x="15665" y="0"/>
                </a:lnTo>
                <a:lnTo>
                  <a:pt x="0" y="0"/>
                </a:lnTo>
                <a:lnTo>
                  <a:pt x="0" y="16492"/>
                </a:lnTo>
                <a:close/>
              </a:path>
            </a:pathLst>
          </a:custGeom>
          <a:solidFill>
            <a:srgbClr val="000000"/>
          </a:solidFill>
        </p:spPr>
        <p:txBody>
          <a:bodyPr wrap="square" lIns="0" tIns="0" rIns="0" bIns="0" rtlCol="0"/>
          <a:lstStyle/>
          <a:p>
            <a:endParaRPr/>
          </a:p>
        </p:txBody>
      </p:sp>
      <p:sp>
        <p:nvSpPr>
          <p:cNvPr id="72" name="object 72"/>
          <p:cNvSpPr/>
          <p:nvPr/>
        </p:nvSpPr>
        <p:spPr>
          <a:xfrm>
            <a:off x="1851898" y="3825368"/>
            <a:ext cx="0" cy="1933575"/>
          </a:xfrm>
          <a:custGeom>
            <a:avLst/>
            <a:gdLst/>
            <a:ahLst/>
            <a:cxnLst/>
            <a:rect l="l" t="t" r="r" b="b"/>
            <a:pathLst>
              <a:path h="1933575">
                <a:moveTo>
                  <a:pt x="0" y="0"/>
                </a:moveTo>
                <a:lnTo>
                  <a:pt x="0" y="1933467"/>
                </a:lnTo>
              </a:path>
            </a:pathLst>
          </a:custGeom>
          <a:ln w="31330">
            <a:solidFill>
              <a:srgbClr val="000000"/>
            </a:solidFill>
          </a:ln>
        </p:spPr>
        <p:txBody>
          <a:bodyPr wrap="square" lIns="0" tIns="0" rIns="0" bIns="0" rtlCol="0"/>
          <a:lstStyle/>
          <a:p>
            <a:endParaRPr/>
          </a:p>
        </p:txBody>
      </p:sp>
      <p:sp>
        <p:nvSpPr>
          <p:cNvPr id="73" name="object 73"/>
          <p:cNvSpPr/>
          <p:nvPr/>
        </p:nvSpPr>
        <p:spPr>
          <a:xfrm>
            <a:off x="1836233" y="3808875"/>
            <a:ext cx="15875" cy="16510"/>
          </a:xfrm>
          <a:custGeom>
            <a:avLst/>
            <a:gdLst/>
            <a:ahLst/>
            <a:cxnLst/>
            <a:rect l="l" t="t" r="r" b="b"/>
            <a:pathLst>
              <a:path w="15875" h="16510">
                <a:moveTo>
                  <a:pt x="0" y="16492"/>
                </a:moveTo>
                <a:lnTo>
                  <a:pt x="15665" y="16492"/>
                </a:lnTo>
                <a:lnTo>
                  <a:pt x="15665" y="0"/>
                </a:lnTo>
                <a:lnTo>
                  <a:pt x="0" y="0"/>
                </a:lnTo>
                <a:lnTo>
                  <a:pt x="0" y="16492"/>
                </a:lnTo>
                <a:close/>
              </a:path>
            </a:pathLst>
          </a:custGeom>
          <a:solidFill>
            <a:srgbClr val="000000"/>
          </a:solidFill>
        </p:spPr>
        <p:txBody>
          <a:bodyPr wrap="square" lIns="0" tIns="0" rIns="0" bIns="0" rtlCol="0"/>
          <a:lstStyle/>
          <a:p>
            <a:endParaRPr/>
          </a:p>
        </p:txBody>
      </p:sp>
      <p:sp>
        <p:nvSpPr>
          <p:cNvPr id="74" name="object 74"/>
          <p:cNvSpPr/>
          <p:nvPr/>
        </p:nvSpPr>
        <p:spPr>
          <a:xfrm>
            <a:off x="1836233" y="3793650"/>
            <a:ext cx="3632200" cy="15240"/>
          </a:xfrm>
          <a:custGeom>
            <a:avLst/>
            <a:gdLst/>
            <a:ahLst/>
            <a:cxnLst/>
            <a:rect l="l" t="t" r="r" b="b"/>
            <a:pathLst>
              <a:path w="3632200" h="15239">
                <a:moveTo>
                  <a:pt x="0" y="15224"/>
                </a:moveTo>
                <a:lnTo>
                  <a:pt x="3631895" y="15224"/>
                </a:lnTo>
                <a:lnTo>
                  <a:pt x="3631895" y="0"/>
                </a:lnTo>
                <a:lnTo>
                  <a:pt x="0" y="0"/>
                </a:lnTo>
                <a:lnTo>
                  <a:pt x="0" y="15224"/>
                </a:lnTo>
                <a:close/>
              </a:path>
            </a:pathLst>
          </a:custGeom>
          <a:solidFill>
            <a:srgbClr val="000000"/>
          </a:solidFill>
        </p:spPr>
        <p:txBody>
          <a:bodyPr wrap="square" lIns="0" tIns="0" rIns="0" bIns="0" rtlCol="0"/>
          <a:lstStyle/>
          <a:p>
            <a:endParaRPr/>
          </a:p>
        </p:txBody>
      </p:sp>
      <p:sp>
        <p:nvSpPr>
          <p:cNvPr id="75" name="object 75"/>
          <p:cNvSpPr/>
          <p:nvPr/>
        </p:nvSpPr>
        <p:spPr>
          <a:xfrm>
            <a:off x="1851898" y="5759424"/>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76" name="object 76"/>
          <p:cNvSpPr/>
          <p:nvPr/>
        </p:nvSpPr>
        <p:spPr>
          <a:xfrm>
            <a:off x="1867563" y="5767240"/>
            <a:ext cx="3569335" cy="0"/>
          </a:xfrm>
          <a:custGeom>
            <a:avLst/>
            <a:gdLst/>
            <a:ahLst/>
            <a:cxnLst/>
            <a:rect l="l" t="t" r="r" b="b"/>
            <a:pathLst>
              <a:path w="3569335">
                <a:moveTo>
                  <a:pt x="0" y="0"/>
                </a:moveTo>
                <a:lnTo>
                  <a:pt x="3569190" y="0"/>
                </a:lnTo>
              </a:path>
            </a:pathLst>
          </a:custGeom>
          <a:ln w="15632">
            <a:solidFill>
              <a:srgbClr val="000000"/>
            </a:solidFill>
          </a:ln>
        </p:spPr>
        <p:txBody>
          <a:bodyPr wrap="square" lIns="0" tIns="0" rIns="0" bIns="0" rtlCol="0"/>
          <a:lstStyle/>
          <a:p>
            <a:endParaRPr/>
          </a:p>
        </p:txBody>
      </p:sp>
      <p:sp>
        <p:nvSpPr>
          <p:cNvPr id="77" name="object 77"/>
          <p:cNvSpPr/>
          <p:nvPr/>
        </p:nvSpPr>
        <p:spPr>
          <a:xfrm>
            <a:off x="5436753" y="5758835"/>
            <a:ext cx="15875" cy="16510"/>
          </a:xfrm>
          <a:custGeom>
            <a:avLst/>
            <a:gdLst/>
            <a:ahLst/>
            <a:cxnLst/>
            <a:rect l="l" t="t" r="r" b="b"/>
            <a:pathLst>
              <a:path w="15875" h="16510">
                <a:moveTo>
                  <a:pt x="0" y="16492"/>
                </a:moveTo>
                <a:lnTo>
                  <a:pt x="15708" y="16492"/>
                </a:lnTo>
                <a:lnTo>
                  <a:pt x="15708" y="0"/>
                </a:lnTo>
                <a:lnTo>
                  <a:pt x="0" y="0"/>
                </a:lnTo>
                <a:lnTo>
                  <a:pt x="0" y="16492"/>
                </a:lnTo>
                <a:close/>
              </a:path>
            </a:pathLst>
          </a:custGeom>
          <a:solidFill>
            <a:srgbClr val="000000"/>
          </a:solidFill>
        </p:spPr>
        <p:txBody>
          <a:bodyPr wrap="square" lIns="0" tIns="0" rIns="0" bIns="0" rtlCol="0"/>
          <a:lstStyle/>
          <a:p>
            <a:endParaRPr/>
          </a:p>
        </p:txBody>
      </p:sp>
      <p:sp>
        <p:nvSpPr>
          <p:cNvPr id="78" name="object 78"/>
          <p:cNvSpPr/>
          <p:nvPr/>
        </p:nvSpPr>
        <p:spPr>
          <a:xfrm>
            <a:off x="5452440" y="3825368"/>
            <a:ext cx="0" cy="1933575"/>
          </a:xfrm>
          <a:custGeom>
            <a:avLst/>
            <a:gdLst/>
            <a:ahLst/>
            <a:cxnLst/>
            <a:rect l="l" t="t" r="r" b="b"/>
            <a:pathLst>
              <a:path h="1933575">
                <a:moveTo>
                  <a:pt x="0" y="0"/>
                </a:moveTo>
                <a:lnTo>
                  <a:pt x="0" y="1933467"/>
                </a:lnTo>
              </a:path>
            </a:pathLst>
          </a:custGeom>
          <a:ln w="31374">
            <a:solidFill>
              <a:srgbClr val="000000"/>
            </a:solidFill>
          </a:ln>
        </p:spPr>
        <p:txBody>
          <a:bodyPr wrap="square" lIns="0" tIns="0" rIns="0" bIns="0" rtlCol="0"/>
          <a:lstStyle/>
          <a:p>
            <a:endParaRPr/>
          </a:p>
        </p:txBody>
      </p:sp>
      <p:sp>
        <p:nvSpPr>
          <p:cNvPr id="79" name="object 79"/>
          <p:cNvSpPr/>
          <p:nvPr/>
        </p:nvSpPr>
        <p:spPr>
          <a:xfrm>
            <a:off x="5436753" y="3808875"/>
            <a:ext cx="15875" cy="16510"/>
          </a:xfrm>
          <a:custGeom>
            <a:avLst/>
            <a:gdLst/>
            <a:ahLst/>
            <a:cxnLst/>
            <a:rect l="l" t="t" r="r" b="b"/>
            <a:pathLst>
              <a:path w="15875" h="16510">
                <a:moveTo>
                  <a:pt x="0" y="16492"/>
                </a:moveTo>
                <a:lnTo>
                  <a:pt x="15708" y="16492"/>
                </a:lnTo>
                <a:lnTo>
                  <a:pt x="15708" y="0"/>
                </a:lnTo>
                <a:lnTo>
                  <a:pt x="0" y="0"/>
                </a:lnTo>
                <a:lnTo>
                  <a:pt x="0" y="16492"/>
                </a:lnTo>
                <a:close/>
              </a:path>
            </a:pathLst>
          </a:custGeom>
          <a:solidFill>
            <a:srgbClr val="000000"/>
          </a:solidFill>
        </p:spPr>
        <p:txBody>
          <a:bodyPr wrap="square" lIns="0" tIns="0" rIns="0" bIns="0" rtlCol="0"/>
          <a:lstStyle/>
          <a:p>
            <a:endParaRPr/>
          </a:p>
        </p:txBody>
      </p:sp>
      <p:sp>
        <p:nvSpPr>
          <p:cNvPr id="80" name="object 80"/>
          <p:cNvSpPr/>
          <p:nvPr/>
        </p:nvSpPr>
        <p:spPr>
          <a:xfrm>
            <a:off x="5452462" y="5759424"/>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81" name="object 81"/>
          <p:cNvSpPr/>
          <p:nvPr/>
        </p:nvSpPr>
        <p:spPr>
          <a:xfrm>
            <a:off x="1851898" y="3809236"/>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82" name="object 82"/>
          <p:cNvSpPr/>
          <p:nvPr/>
        </p:nvSpPr>
        <p:spPr>
          <a:xfrm>
            <a:off x="1867563" y="3809236"/>
            <a:ext cx="3569335" cy="15875"/>
          </a:xfrm>
          <a:custGeom>
            <a:avLst/>
            <a:gdLst/>
            <a:ahLst/>
            <a:cxnLst/>
            <a:rect l="l" t="t" r="r" b="b"/>
            <a:pathLst>
              <a:path w="3569335" h="15875">
                <a:moveTo>
                  <a:pt x="0" y="15632"/>
                </a:moveTo>
                <a:lnTo>
                  <a:pt x="3569190" y="15632"/>
                </a:lnTo>
                <a:lnTo>
                  <a:pt x="3569190" y="0"/>
                </a:lnTo>
                <a:lnTo>
                  <a:pt x="0" y="0"/>
                </a:lnTo>
                <a:lnTo>
                  <a:pt x="0" y="15632"/>
                </a:lnTo>
                <a:close/>
              </a:path>
            </a:pathLst>
          </a:custGeom>
          <a:solidFill>
            <a:srgbClr val="000000"/>
          </a:solidFill>
        </p:spPr>
        <p:txBody>
          <a:bodyPr wrap="square" lIns="0" tIns="0" rIns="0" bIns="0" rtlCol="0"/>
          <a:lstStyle/>
          <a:p>
            <a:endParaRPr/>
          </a:p>
        </p:txBody>
      </p:sp>
      <p:sp>
        <p:nvSpPr>
          <p:cNvPr id="83" name="object 83"/>
          <p:cNvSpPr/>
          <p:nvPr/>
        </p:nvSpPr>
        <p:spPr>
          <a:xfrm>
            <a:off x="5452462" y="3809236"/>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84" name="object 84"/>
          <p:cNvSpPr/>
          <p:nvPr/>
        </p:nvSpPr>
        <p:spPr>
          <a:xfrm>
            <a:off x="1836233" y="3793603"/>
            <a:ext cx="3632200" cy="1997075"/>
          </a:xfrm>
          <a:custGeom>
            <a:avLst/>
            <a:gdLst/>
            <a:ahLst/>
            <a:cxnLst/>
            <a:rect l="l" t="t" r="r" b="b"/>
            <a:pathLst>
              <a:path w="3632200" h="1997075">
                <a:moveTo>
                  <a:pt x="0" y="1981453"/>
                </a:moveTo>
                <a:lnTo>
                  <a:pt x="0" y="1997085"/>
                </a:lnTo>
                <a:lnTo>
                  <a:pt x="3631895" y="1997085"/>
                </a:lnTo>
                <a:lnTo>
                  <a:pt x="3631895" y="0"/>
                </a:lnTo>
                <a:lnTo>
                  <a:pt x="0" y="0"/>
                </a:lnTo>
                <a:lnTo>
                  <a:pt x="0" y="15632"/>
                </a:lnTo>
                <a:lnTo>
                  <a:pt x="0" y="1981453"/>
                </a:lnTo>
                <a:close/>
              </a:path>
            </a:pathLst>
          </a:custGeom>
          <a:ln w="3175">
            <a:solidFill>
              <a:srgbClr val="000000"/>
            </a:solidFill>
          </a:ln>
        </p:spPr>
        <p:txBody>
          <a:bodyPr wrap="square" lIns="0" tIns="0" rIns="0" bIns="0" rtlCol="0"/>
          <a:lstStyle/>
          <a:p>
            <a:endParaRPr/>
          </a:p>
        </p:txBody>
      </p:sp>
      <p:sp>
        <p:nvSpPr>
          <p:cNvPr id="85" name="object 85"/>
          <p:cNvSpPr/>
          <p:nvPr/>
        </p:nvSpPr>
        <p:spPr>
          <a:xfrm>
            <a:off x="1851898" y="3809236"/>
            <a:ext cx="3601085" cy="1965960"/>
          </a:xfrm>
          <a:custGeom>
            <a:avLst/>
            <a:gdLst/>
            <a:ahLst/>
            <a:cxnLst/>
            <a:rect l="l" t="t" r="r" b="b"/>
            <a:pathLst>
              <a:path w="3601085" h="1965960">
                <a:moveTo>
                  <a:pt x="15665" y="0"/>
                </a:moveTo>
                <a:lnTo>
                  <a:pt x="0" y="0"/>
                </a:lnTo>
                <a:lnTo>
                  <a:pt x="0" y="15632"/>
                </a:lnTo>
                <a:lnTo>
                  <a:pt x="3600564" y="15632"/>
                </a:lnTo>
                <a:lnTo>
                  <a:pt x="3600564" y="0"/>
                </a:lnTo>
                <a:lnTo>
                  <a:pt x="3584855" y="0"/>
                </a:lnTo>
                <a:lnTo>
                  <a:pt x="3584855" y="1965820"/>
                </a:lnTo>
                <a:lnTo>
                  <a:pt x="3600564" y="1965820"/>
                </a:lnTo>
                <a:lnTo>
                  <a:pt x="3600564" y="1950187"/>
                </a:lnTo>
                <a:lnTo>
                  <a:pt x="0" y="1950187"/>
                </a:lnTo>
                <a:lnTo>
                  <a:pt x="0" y="1965820"/>
                </a:lnTo>
                <a:lnTo>
                  <a:pt x="15665" y="1965820"/>
                </a:lnTo>
                <a:lnTo>
                  <a:pt x="15665" y="0"/>
                </a:lnTo>
                <a:close/>
              </a:path>
            </a:pathLst>
          </a:custGeom>
          <a:ln w="3175">
            <a:solidFill>
              <a:srgbClr val="000000"/>
            </a:solidFill>
          </a:ln>
        </p:spPr>
        <p:txBody>
          <a:bodyPr wrap="square" lIns="0" tIns="0" rIns="0" bIns="0" rtlCol="0"/>
          <a:lstStyle/>
          <a:p>
            <a:endParaRPr/>
          </a:p>
        </p:txBody>
      </p:sp>
      <p:sp>
        <p:nvSpPr>
          <p:cNvPr id="86" name="object 86"/>
          <p:cNvSpPr/>
          <p:nvPr/>
        </p:nvSpPr>
        <p:spPr>
          <a:xfrm>
            <a:off x="1023081" y="5609262"/>
            <a:ext cx="227329" cy="173990"/>
          </a:xfrm>
          <a:custGeom>
            <a:avLst/>
            <a:gdLst/>
            <a:ahLst/>
            <a:cxnLst/>
            <a:rect l="l" t="t" r="r" b="b"/>
            <a:pathLst>
              <a:path w="227330" h="173989">
                <a:moveTo>
                  <a:pt x="212675" y="29745"/>
                </a:moveTo>
                <a:lnTo>
                  <a:pt x="169220" y="29745"/>
                </a:lnTo>
                <a:lnTo>
                  <a:pt x="175486" y="31308"/>
                </a:lnTo>
                <a:lnTo>
                  <a:pt x="181752" y="34435"/>
                </a:lnTo>
                <a:lnTo>
                  <a:pt x="202117" y="81333"/>
                </a:lnTo>
                <a:lnTo>
                  <a:pt x="198984" y="98529"/>
                </a:lnTo>
                <a:lnTo>
                  <a:pt x="175486" y="136091"/>
                </a:lnTo>
                <a:lnTo>
                  <a:pt x="147245" y="143908"/>
                </a:lnTo>
                <a:lnTo>
                  <a:pt x="147245" y="173610"/>
                </a:lnTo>
                <a:lnTo>
                  <a:pt x="189585" y="161104"/>
                </a:lnTo>
                <a:lnTo>
                  <a:pt x="217782" y="129773"/>
                </a:lnTo>
                <a:lnTo>
                  <a:pt x="227181" y="81333"/>
                </a:lnTo>
                <a:lnTo>
                  <a:pt x="225615" y="57884"/>
                </a:lnTo>
                <a:lnTo>
                  <a:pt x="217782" y="39125"/>
                </a:lnTo>
                <a:lnTo>
                  <a:pt x="212675" y="29745"/>
                </a:lnTo>
                <a:close/>
              </a:path>
              <a:path w="227330" h="173989">
                <a:moveTo>
                  <a:pt x="67352" y="6253"/>
                </a:moveTo>
                <a:lnTo>
                  <a:pt x="17229" y="29745"/>
                </a:lnTo>
                <a:lnTo>
                  <a:pt x="1566" y="65701"/>
                </a:lnTo>
                <a:lnTo>
                  <a:pt x="0" y="87586"/>
                </a:lnTo>
                <a:lnTo>
                  <a:pt x="1566" y="107887"/>
                </a:lnTo>
                <a:lnTo>
                  <a:pt x="29761" y="154851"/>
                </a:lnTo>
                <a:lnTo>
                  <a:pt x="59519" y="164230"/>
                </a:lnTo>
                <a:lnTo>
                  <a:pt x="75184" y="161104"/>
                </a:lnTo>
                <a:lnTo>
                  <a:pt x="87717" y="156414"/>
                </a:lnTo>
                <a:lnTo>
                  <a:pt x="95549" y="150161"/>
                </a:lnTo>
                <a:lnTo>
                  <a:pt x="101815" y="142345"/>
                </a:lnTo>
                <a:lnTo>
                  <a:pt x="107037" y="134528"/>
                </a:lnTo>
                <a:lnTo>
                  <a:pt x="51686" y="134528"/>
                </a:lnTo>
                <a:lnTo>
                  <a:pt x="45420" y="131402"/>
                </a:lnTo>
                <a:lnTo>
                  <a:pt x="40721" y="128210"/>
                </a:lnTo>
                <a:lnTo>
                  <a:pt x="34454" y="123520"/>
                </a:lnTo>
                <a:lnTo>
                  <a:pt x="28195" y="107887"/>
                </a:lnTo>
                <a:lnTo>
                  <a:pt x="25062" y="86023"/>
                </a:lnTo>
                <a:lnTo>
                  <a:pt x="28195" y="65701"/>
                </a:lnTo>
                <a:lnTo>
                  <a:pt x="36021" y="50068"/>
                </a:lnTo>
                <a:lnTo>
                  <a:pt x="48553" y="40688"/>
                </a:lnTo>
                <a:lnTo>
                  <a:pt x="67352" y="35998"/>
                </a:lnTo>
                <a:lnTo>
                  <a:pt x="67352" y="6253"/>
                </a:lnTo>
                <a:close/>
              </a:path>
              <a:path w="227330" h="173989">
                <a:moveTo>
                  <a:pt x="161387" y="0"/>
                </a:moveTo>
                <a:lnTo>
                  <a:pt x="117481" y="21864"/>
                </a:lnTo>
                <a:lnTo>
                  <a:pt x="93983" y="84460"/>
                </a:lnTo>
                <a:lnTo>
                  <a:pt x="87717" y="104782"/>
                </a:lnTo>
                <a:lnTo>
                  <a:pt x="83017" y="118830"/>
                </a:lnTo>
                <a:lnTo>
                  <a:pt x="78317" y="126647"/>
                </a:lnTo>
                <a:lnTo>
                  <a:pt x="72051" y="131402"/>
                </a:lnTo>
                <a:lnTo>
                  <a:pt x="65785" y="134528"/>
                </a:lnTo>
                <a:lnTo>
                  <a:pt x="107037" y="134528"/>
                </a:lnTo>
                <a:lnTo>
                  <a:pt x="108081" y="132965"/>
                </a:lnTo>
                <a:lnTo>
                  <a:pt x="114348" y="115704"/>
                </a:lnTo>
                <a:lnTo>
                  <a:pt x="122180" y="90713"/>
                </a:lnTo>
                <a:lnTo>
                  <a:pt x="128446" y="67264"/>
                </a:lnTo>
                <a:lnTo>
                  <a:pt x="133146" y="54758"/>
                </a:lnTo>
                <a:lnTo>
                  <a:pt x="156687" y="29745"/>
                </a:lnTo>
                <a:lnTo>
                  <a:pt x="212675" y="29745"/>
                </a:lnTo>
                <a:lnTo>
                  <a:pt x="208383" y="21864"/>
                </a:lnTo>
                <a:lnTo>
                  <a:pt x="194284" y="10942"/>
                </a:lnTo>
                <a:lnTo>
                  <a:pt x="178619" y="3126"/>
                </a:lnTo>
                <a:lnTo>
                  <a:pt x="161387" y="0"/>
                </a:lnTo>
                <a:close/>
              </a:path>
            </a:pathLst>
          </a:custGeom>
          <a:solidFill>
            <a:srgbClr val="000000"/>
          </a:solidFill>
        </p:spPr>
        <p:txBody>
          <a:bodyPr wrap="square" lIns="0" tIns="0" rIns="0" bIns="0" rtlCol="0"/>
          <a:lstStyle/>
          <a:p>
            <a:endParaRPr/>
          </a:p>
        </p:txBody>
      </p:sp>
      <p:sp>
        <p:nvSpPr>
          <p:cNvPr id="87" name="object 87"/>
          <p:cNvSpPr/>
          <p:nvPr/>
        </p:nvSpPr>
        <p:spPr>
          <a:xfrm>
            <a:off x="1023081" y="5609262"/>
            <a:ext cx="227329" cy="173990"/>
          </a:xfrm>
          <a:custGeom>
            <a:avLst/>
            <a:gdLst/>
            <a:ahLst/>
            <a:cxnLst/>
            <a:rect l="l" t="t" r="r" b="b"/>
            <a:pathLst>
              <a:path w="227330" h="173989">
                <a:moveTo>
                  <a:pt x="147245" y="173610"/>
                </a:moveTo>
                <a:lnTo>
                  <a:pt x="147245" y="143908"/>
                </a:lnTo>
                <a:lnTo>
                  <a:pt x="162954" y="140781"/>
                </a:lnTo>
                <a:lnTo>
                  <a:pt x="175486" y="136091"/>
                </a:lnTo>
                <a:lnTo>
                  <a:pt x="198984" y="98529"/>
                </a:lnTo>
                <a:lnTo>
                  <a:pt x="202117" y="81333"/>
                </a:lnTo>
                <a:lnTo>
                  <a:pt x="200550" y="67264"/>
                </a:lnTo>
                <a:lnTo>
                  <a:pt x="175486" y="31308"/>
                </a:lnTo>
                <a:lnTo>
                  <a:pt x="169220" y="29745"/>
                </a:lnTo>
                <a:lnTo>
                  <a:pt x="162954" y="29745"/>
                </a:lnTo>
                <a:lnTo>
                  <a:pt x="156687" y="29745"/>
                </a:lnTo>
                <a:lnTo>
                  <a:pt x="133146" y="54758"/>
                </a:lnTo>
                <a:lnTo>
                  <a:pt x="128446" y="67264"/>
                </a:lnTo>
                <a:lnTo>
                  <a:pt x="114348" y="115704"/>
                </a:lnTo>
                <a:lnTo>
                  <a:pt x="95549" y="150161"/>
                </a:lnTo>
                <a:lnTo>
                  <a:pt x="59519" y="164230"/>
                </a:lnTo>
                <a:lnTo>
                  <a:pt x="43854" y="161104"/>
                </a:lnTo>
                <a:lnTo>
                  <a:pt x="6266" y="126647"/>
                </a:lnTo>
                <a:lnTo>
                  <a:pt x="0" y="87586"/>
                </a:lnTo>
                <a:lnTo>
                  <a:pt x="1566" y="65701"/>
                </a:lnTo>
                <a:lnTo>
                  <a:pt x="17229" y="29745"/>
                </a:lnTo>
                <a:lnTo>
                  <a:pt x="67352" y="6253"/>
                </a:lnTo>
                <a:lnTo>
                  <a:pt x="67352" y="35998"/>
                </a:lnTo>
                <a:lnTo>
                  <a:pt x="48553" y="40688"/>
                </a:lnTo>
                <a:lnTo>
                  <a:pt x="36021" y="50068"/>
                </a:lnTo>
                <a:lnTo>
                  <a:pt x="28195" y="65701"/>
                </a:lnTo>
                <a:lnTo>
                  <a:pt x="25062" y="86023"/>
                </a:lnTo>
                <a:lnTo>
                  <a:pt x="28195" y="107887"/>
                </a:lnTo>
                <a:lnTo>
                  <a:pt x="34454" y="123520"/>
                </a:lnTo>
                <a:lnTo>
                  <a:pt x="40721" y="128210"/>
                </a:lnTo>
                <a:lnTo>
                  <a:pt x="45420" y="131402"/>
                </a:lnTo>
                <a:lnTo>
                  <a:pt x="51686" y="134528"/>
                </a:lnTo>
                <a:lnTo>
                  <a:pt x="57952" y="134528"/>
                </a:lnTo>
                <a:lnTo>
                  <a:pt x="65785" y="134528"/>
                </a:lnTo>
                <a:lnTo>
                  <a:pt x="93983" y="84460"/>
                </a:lnTo>
                <a:lnTo>
                  <a:pt x="101815" y="56321"/>
                </a:lnTo>
                <a:lnTo>
                  <a:pt x="108081" y="37562"/>
                </a:lnTo>
                <a:lnTo>
                  <a:pt x="117481" y="21864"/>
                </a:lnTo>
                <a:lnTo>
                  <a:pt x="130013" y="9379"/>
                </a:lnTo>
                <a:lnTo>
                  <a:pt x="144112" y="3126"/>
                </a:lnTo>
                <a:lnTo>
                  <a:pt x="161387" y="0"/>
                </a:lnTo>
                <a:lnTo>
                  <a:pt x="178619" y="3126"/>
                </a:lnTo>
                <a:lnTo>
                  <a:pt x="217782" y="39125"/>
                </a:lnTo>
                <a:lnTo>
                  <a:pt x="227181" y="81333"/>
                </a:lnTo>
                <a:lnTo>
                  <a:pt x="224048" y="107887"/>
                </a:lnTo>
                <a:lnTo>
                  <a:pt x="217782" y="129773"/>
                </a:lnTo>
                <a:lnTo>
                  <a:pt x="205250" y="147034"/>
                </a:lnTo>
                <a:lnTo>
                  <a:pt x="189585" y="161104"/>
                </a:lnTo>
                <a:lnTo>
                  <a:pt x="169220" y="170483"/>
                </a:lnTo>
                <a:lnTo>
                  <a:pt x="147245" y="173610"/>
                </a:lnTo>
                <a:close/>
              </a:path>
            </a:pathLst>
          </a:custGeom>
          <a:ln w="3175">
            <a:solidFill>
              <a:srgbClr val="000000"/>
            </a:solidFill>
          </a:ln>
        </p:spPr>
        <p:txBody>
          <a:bodyPr wrap="square" lIns="0" tIns="0" rIns="0" bIns="0" rtlCol="0"/>
          <a:lstStyle/>
          <a:p>
            <a:endParaRPr/>
          </a:p>
        </p:txBody>
      </p:sp>
      <p:sp>
        <p:nvSpPr>
          <p:cNvPr id="88" name="object 88"/>
          <p:cNvSpPr/>
          <p:nvPr/>
        </p:nvSpPr>
        <p:spPr>
          <a:xfrm>
            <a:off x="1087300" y="5377810"/>
            <a:ext cx="160020" cy="217804"/>
          </a:xfrm>
          <a:custGeom>
            <a:avLst/>
            <a:gdLst/>
            <a:ahLst/>
            <a:cxnLst/>
            <a:rect l="l" t="t" r="r" b="b"/>
            <a:pathLst>
              <a:path w="160019" h="217804">
                <a:moveTo>
                  <a:pt x="0" y="0"/>
                </a:moveTo>
                <a:lnTo>
                  <a:pt x="0" y="29702"/>
                </a:lnTo>
                <a:lnTo>
                  <a:pt x="123799" y="64137"/>
                </a:lnTo>
                <a:lnTo>
                  <a:pt x="94035" y="70390"/>
                </a:lnTo>
                <a:lnTo>
                  <a:pt x="0" y="93840"/>
                </a:lnTo>
                <a:lnTo>
                  <a:pt x="0" y="123542"/>
                </a:lnTo>
                <a:lnTo>
                  <a:pt x="92468" y="146991"/>
                </a:lnTo>
                <a:lnTo>
                  <a:pt x="109700" y="150117"/>
                </a:lnTo>
                <a:lnTo>
                  <a:pt x="122232" y="153244"/>
                </a:lnTo>
                <a:lnTo>
                  <a:pt x="126932" y="153244"/>
                </a:lnTo>
                <a:lnTo>
                  <a:pt x="92468" y="161104"/>
                </a:lnTo>
                <a:lnTo>
                  <a:pt x="0" y="187680"/>
                </a:lnTo>
                <a:lnTo>
                  <a:pt x="0" y="217382"/>
                </a:lnTo>
                <a:lnTo>
                  <a:pt x="159829" y="172047"/>
                </a:lnTo>
                <a:lnTo>
                  <a:pt x="159829" y="137611"/>
                </a:lnTo>
                <a:lnTo>
                  <a:pt x="36030" y="107909"/>
                </a:lnTo>
                <a:lnTo>
                  <a:pt x="159829" y="79770"/>
                </a:lnTo>
                <a:lnTo>
                  <a:pt x="159829" y="45335"/>
                </a:lnTo>
                <a:lnTo>
                  <a:pt x="0" y="0"/>
                </a:lnTo>
                <a:close/>
              </a:path>
            </a:pathLst>
          </a:custGeom>
          <a:solidFill>
            <a:srgbClr val="000000"/>
          </a:solidFill>
        </p:spPr>
        <p:txBody>
          <a:bodyPr wrap="square" lIns="0" tIns="0" rIns="0" bIns="0" rtlCol="0"/>
          <a:lstStyle/>
          <a:p>
            <a:endParaRPr/>
          </a:p>
        </p:txBody>
      </p:sp>
      <p:sp>
        <p:nvSpPr>
          <p:cNvPr id="89" name="object 89"/>
          <p:cNvSpPr/>
          <p:nvPr/>
        </p:nvSpPr>
        <p:spPr>
          <a:xfrm>
            <a:off x="1087300" y="5377810"/>
            <a:ext cx="160020" cy="217804"/>
          </a:xfrm>
          <a:custGeom>
            <a:avLst/>
            <a:gdLst/>
            <a:ahLst/>
            <a:cxnLst/>
            <a:rect l="l" t="t" r="r" b="b"/>
            <a:pathLst>
              <a:path w="160019" h="217804">
                <a:moveTo>
                  <a:pt x="159829" y="172047"/>
                </a:moveTo>
                <a:lnTo>
                  <a:pt x="0" y="217382"/>
                </a:lnTo>
                <a:lnTo>
                  <a:pt x="0" y="187680"/>
                </a:lnTo>
                <a:lnTo>
                  <a:pt x="92468" y="161104"/>
                </a:lnTo>
                <a:lnTo>
                  <a:pt x="126932" y="153244"/>
                </a:lnTo>
                <a:lnTo>
                  <a:pt x="122232" y="153244"/>
                </a:lnTo>
                <a:lnTo>
                  <a:pt x="109700" y="150117"/>
                </a:lnTo>
                <a:lnTo>
                  <a:pt x="92468" y="146991"/>
                </a:lnTo>
                <a:lnTo>
                  <a:pt x="0" y="123542"/>
                </a:lnTo>
                <a:lnTo>
                  <a:pt x="0" y="93840"/>
                </a:lnTo>
                <a:lnTo>
                  <a:pt x="94035" y="70390"/>
                </a:lnTo>
                <a:lnTo>
                  <a:pt x="123799" y="64137"/>
                </a:lnTo>
                <a:lnTo>
                  <a:pt x="90902" y="54758"/>
                </a:lnTo>
                <a:lnTo>
                  <a:pt x="0" y="29702"/>
                </a:lnTo>
                <a:lnTo>
                  <a:pt x="0" y="0"/>
                </a:lnTo>
                <a:lnTo>
                  <a:pt x="159829" y="45335"/>
                </a:lnTo>
                <a:lnTo>
                  <a:pt x="159829" y="79770"/>
                </a:lnTo>
                <a:lnTo>
                  <a:pt x="64227" y="101656"/>
                </a:lnTo>
                <a:lnTo>
                  <a:pt x="36030" y="107909"/>
                </a:lnTo>
                <a:lnTo>
                  <a:pt x="159829" y="137611"/>
                </a:lnTo>
                <a:lnTo>
                  <a:pt x="159829" y="172047"/>
                </a:lnTo>
                <a:close/>
              </a:path>
            </a:pathLst>
          </a:custGeom>
          <a:ln w="3175">
            <a:solidFill>
              <a:srgbClr val="000000"/>
            </a:solidFill>
          </a:ln>
        </p:spPr>
        <p:txBody>
          <a:bodyPr wrap="square" lIns="0" tIns="0" rIns="0" bIns="0" rtlCol="0"/>
          <a:lstStyle/>
          <a:p>
            <a:endParaRPr/>
          </a:p>
        </p:txBody>
      </p:sp>
      <p:sp>
        <p:nvSpPr>
          <p:cNvPr id="90" name="object 90"/>
          <p:cNvSpPr/>
          <p:nvPr/>
        </p:nvSpPr>
        <p:spPr>
          <a:xfrm>
            <a:off x="1026214" y="5342637"/>
            <a:ext cx="28575" cy="0"/>
          </a:xfrm>
          <a:custGeom>
            <a:avLst/>
            <a:gdLst/>
            <a:ahLst/>
            <a:cxnLst/>
            <a:rect l="l" t="t" r="r" b="b"/>
            <a:pathLst>
              <a:path w="28575">
                <a:moveTo>
                  <a:pt x="0" y="0"/>
                </a:moveTo>
                <a:lnTo>
                  <a:pt x="28193" y="0"/>
                </a:lnTo>
              </a:path>
            </a:pathLst>
          </a:custGeom>
          <a:ln w="29702">
            <a:solidFill>
              <a:srgbClr val="000000"/>
            </a:solidFill>
          </a:ln>
        </p:spPr>
        <p:txBody>
          <a:bodyPr wrap="square" lIns="0" tIns="0" rIns="0" bIns="0" rtlCol="0"/>
          <a:lstStyle/>
          <a:p>
            <a:endParaRPr/>
          </a:p>
        </p:txBody>
      </p:sp>
      <p:sp>
        <p:nvSpPr>
          <p:cNvPr id="91" name="object 91"/>
          <p:cNvSpPr/>
          <p:nvPr/>
        </p:nvSpPr>
        <p:spPr>
          <a:xfrm>
            <a:off x="1087300" y="5342637"/>
            <a:ext cx="160020" cy="0"/>
          </a:xfrm>
          <a:custGeom>
            <a:avLst/>
            <a:gdLst/>
            <a:ahLst/>
            <a:cxnLst/>
            <a:rect l="l" t="t" r="r" b="b"/>
            <a:pathLst>
              <a:path w="160019">
                <a:moveTo>
                  <a:pt x="0" y="0"/>
                </a:moveTo>
                <a:lnTo>
                  <a:pt x="159829" y="0"/>
                </a:lnTo>
              </a:path>
            </a:pathLst>
          </a:custGeom>
          <a:ln w="29702">
            <a:solidFill>
              <a:srgbClr val="000000"/>
            </a:solidFill>
          </a:ln>
        </p:spPr>
        <p:txBody>
          <a:bodyPr wrap="square" lIns="0" tIns="0" rIns="0" bIns="0" rtlCol="0"/>
          <a:lstStyle/>
          <a:p>
            <a:endParaRPr/>
          </a:p>
        </p:txBody>
      </p:sp>
      <p:sp>
        <p:nvSpPr>
          <p:cNvPr id="92" name="object 92"/>
          <p:cNvSpPr/>
          <p:nvPr/>
        </p:nvSpPr>
        <p:spPr>
          <a:xfrm>
            <a:off x="1030913" y="5229256"/>
            <a:ext cx="219710" cy="76835"/>
          </a:xfrm>
          <a:custGeom>
            <a:avLst/>
            <a:gdLst/>
            <a:ahLst/>
            <a:cxnLst/>
            <a:rect l="l" t="t" r="r" b="b"/>
            <a:pathLst>
              <a:path w="219709" h="76835">
                <a:moveTo>
                  <a:pt x="81450" y="57841"/>
                </a:moveTo>
                <a:lnTo>
                  <a:pt x="56386" y="57841"/>
                </a:lnTo>
                <a:lnTo>
                  <a:pt x="56386" y="76600"/>
                </a:lnTo>
                <a:lnTo>
                  <a:pt x="81450" y="76600"/>
                </a:lnTo>
                <a:lnTo>
                  <a:pt x="81450" y="57841"/>
                </a:lnTo>
                <a:close/>
              </a:path>
              <a:path w="219709" h="76835">
                <a:moveTo>
                  <a:pt x="216216" y="0"/>
                </a:moveTo>
                <a:lnTo>
                  <a:pt x="192718" y="3126"/>
                </a:lnTo>
                <a:lnTo>
                  <a:pt x="192718" y="9379"/>
                </a:lnTo>
                <a:lnTo>
                  <a:pt x="194284" y="14069"/>
                </a:lnTo>
                <a:lnTo>
                  <a:pt x="192718" y="18759"/>
                </a:lnTo>
                <a:lnTo>
                  <a:pt x="189585" y="25012"/>
                </a:lnTo>
                <a:lnTo>
                  <a:pt x="183319" y="28138"/>
                </a:lnTo>
                <a:lnTo>
                  <a:pt x="0" y="28138"/>
                </a:lnTo>
                <a:lnTo>
                  <a:pt x="15663" y="57841"/>
                </a:lnTo>
                <a:lnTo>
                  <a:pt x="170786" y="57841"/>
                </a:lnTo>
                <a:lnTo>
                  <a:pt x="191151" y="56277"/>
                </a:lnTo>
                <a:lnTo>
                  <a:pt x="219349" y="28138"/>
                </a:lnTo>
                <a:lnTo>
                  <a:pt x="219349" y="10942"/>
                </a:lnTo>
                <a:lnTo>
                  <a:pt x="216216" y="0"/>
                </a:lnTo>
                <a:close/>
              </a:path>
              <a:path w="219709" h="76835">
                <a:moveTo>
                  <a:pt x="81450" y="3126"/>
                </a:moveTo>
                <a:lnTo>
                  <a:pt x="56386" y="3126"/>
                </a:lnTo>
                <a:lnTo>
                  <a:pt x="56386" y="28138"/>
                </a:lnTo>
                <a:lnTo>
                  <a:pt x="81450" y="28138"/>
                </a:lnTo>
                <a:lnTo>
                  <a:pt x="81450" y="3126"/>
                </a:lnTo>
                <a:close/>
              </a:path>
            </a:pathLst>
          </a:custGeom>
          <a:solidFill>
            <a:srgbClr val="000000"/>
          </a:solidFill>
        </p:spPr>
        <p:txBody>
          <a:bodyPr wrap="square" lIns="0" tIns="0" rIns="0" bIns="0" rtlCol="0"/>
          <a:lstStyle/>
          <a:p>
            <a:endParaRPr/>
          </a:p>
        </p:txBody>
      </p:sp>
      <p:sp>
        <p:nvSpPr>
          <p:cNvPr id="93" name="object 93"/>
          <p:cNvSpPr/>
          <p:nvPr/>
        </p:nvSpPr>
        <p:spPr>
          <a:xfrm>
            <a:off x="1030913" y="5229256"/>
            <a:ext cx="219710" cy="76835"/>
          </a:xfrm>
          <a:custGeom>
            <a:avLst/>
            <a:gdLst/>
            <a:ahLst/>
            <a:cxnLst/>
            <a:rect l="l" t="t" r="r" b="b"/>
            <a:pathLst>
              <a:path w="219709" h="76835">
                <a:moveTo>
                  <a:pt x="192718" y="3126"/>
                </a:moveTo>
                <a:lnTo>
                  <a:pt x="216216" y="0"/>
                </a:lnTo>
                <a:lnTo>
                  <a:pt x="219349" y="10942"/>
                </a:lnTo>
                <a:lnTo>
                  <a:pt x="219349" y="20322"/>
                </a:lnTo>
                <a:lnTo>
                  <a:pt x="219349" y="28138"/>
                </a:lnTo>
                <a:lnTo>
                  <a:pt x="191151" y="56277"/>
                </a:lnTo>
                <a:lnTo>
                  <a:pt x="170786" y="57841"/>
                </a:lnTo>
                <a:lnTo>
                  <a:pt x="81450" y="57841"/>
                </a:lnTo>
                <a:lnTo>
                  <a:pt x="81450" y="76600"/>
                </a:lnTo>
                <a:lnTo>
                  <a:pt x="56386" y="76600"/>
                </a:lnTo>
                <a:lnTo>
                  <a:pt x="56386" y="57841"/>
                </a:lnTo>
                <a:lnTo>
                  <a:pt x="15663" y="57841"/>
                </a:lnTo>
                <a:lnTo>
                  <a:pt x="0" y="28138"/>
                </a:lnTo>
                <a:lnTo>
                  <a:pt x="56386" y="28138"/>
                </a:lnTo>
                <a:lnTo>
                  <a:pt x="56386" y="3126"/>
                </a:lnTo>
                <a:lnTo>
                  <a:pt x="81450" y="3126"/>
                </a:lnTo>
                <a:lnTo>
                  <a:pt x="81450" y="28138"/>
                </a:lnTo>
                <a:lnTo>
                  <a:pt x="172353" y="28138"/>
                </a:lnTo>
                <a:lnTo>
                  <a:pt x="178619" y="28138"/>
                </a:lnTo>
                <a:lnTo>
                  <a:pt x="183319" y="28138"/>
                </a:lnTo>
                <a:lnTo>
                  <a:pt x="186452" y="26575"/>
                </a:lnTo>
                <a:lnTo>
                  <a:pt x="189585" y="25012"/>
                </a:lnTo>
                <a:lnTo>
                  <a:pt x="191151" y="21885"/>
                </a:lnTo>
                <a:lnTo>
                  <a:pt x="192718" y="18759"/>
                </a:lnTo>
                <a:lnTo>
                  <a:pt x="194284" y="14069"/>
                </a:lnTo>
                <a:lnTo>
                  <a:pt x="192718" y="9379"/>
                </a:lnTo>
                <a:lnTo>
                  <a:pt x="192718" y="3126"/>
                </a:lnTo>
                <a:close/>
              </a:path>
            </a:pathLst>
          </a:custGeom>
          <a:ln w="3175">
            <a:solidFill>
              <a:srgbClr val="000000"/>
            </a:solidFill>
          </a:ln>
        </p:spPr>
        <p:txBody>
          <a:bodyPr wrap="square" lIns="0" tIns="0" rIns="0" bIns="0" rtlCol="0"/>
          <a:lstStyle/>
          <a:p>
            <a:endParaRPr/>
          </a:p>
        </p:txBody>
      </p:sp>
      <p:sp>
        <p:nvSpPr>
          <p:cNvPr id="94" name="object 94"/>
          <p:cNvSpPr/>
          <p:nvPr/>
        </p:nvSpPr>
        <p:spPr>
          <a:xfrm>
            <a:off x="1084167" y="5075968"/>
            <a:ext cx="166370" cy="136525"/>
          </a:xfrm>
          <a:custGeom>
            <a:avLst/>
            <a:gdLst/>
            <a:ahLst/>
            <a:cxnLst/>
            <a:rect l="l" t="t" r="r" b="b"/>
            <a:pathLst>
              <a:path w="166369" h="136525">
                <a:moveTo>
                  <a:pt x="50129" y="3126"/>
                </a:moveTo>
                <a:lnTo>
                  <a:pt x="28197" y="9379"/>
                </a:lnTo>
                <a:lnTo>
                  <a:pt x="12532" y="23449"/>
                </a:lnTo>
                <a:lnTo>
                  <a:pt x="3133" y="42208"/>
                </a:lnTo>
                <a:lnTo>
                  <a:pt x="0" y="65701"/>
                </a:lnTo>
                <a:lnTo>
                  <a:pt x="1566" y="84460"/>
                </a:lnTo>
                <a:lnTo>
                  <a:pt x="37596" y="128232"/>
                </a:lnTo>
                <a:lnTo>
                  <a:pt x="83026" y="136048"/>
                </a:lnTo>
                <a:lnTo>
                  <a:pt x="108134" y="134485"/>
                </a:lnTo>
                <a:lnTo>
                  <a:pt x="128499" y="128232"/>
                </a:lnTo>
                <a:lnTo>
                  <a:pt x="144164" y="117289"/>
                </a:lnTo>
                <a:lnTo>
                  <a:pt x="152519" y="107909"/>
                </a:lnTo>
                <a:lnTo>
                  <a:pt x="83026" y="107909"/>
                </a:lnTo>
                <a:lnTo>
                  <a:pt x="64227" y="106346"/>
                </a:lnTo>
                <a:lnTo>
                  <a:pt x="50129" y="103219"/>
                </a:lnTo>
                <a:lnTo>
                  <a:pt x="39163" y="95403"/>
                </a:lnTo>
                <a:lnTo>
                  <a:pt x="28197" y="82897"/>
                </a:lnTo>
                <a:lnTo>
                  <a:pt x="25064" y="65701"/>
                </a:lnTo>
                <a:lnTo>
                  <a:pt x="25064" y="57884"/>
                </a:lnTo>
                <a:lnTo>
                  <a:pt x="28197" y="50068"/>
                </a:lnTo>
                <a:lnTo>
                  <a:pt x="37596" y="37518"/>
                </a:lnTo>
                <a:lnTo>
                  <a:pt x="53262" y="31265"/>
                </a:lnTo>
                <a:lnTo>
                  <a:pt x="50129" y="3126"/>
                </a:lnTo>
                <a:close/>
              </a:path>
              <a:path w="166369" h="136525">
                <a:moveTo>
                  <a:pt x="108134" y="0"/>
                </a:moveTo>
                <a:lnTo>
                  <a:pt x="105001" y="28138"/>
                </a:lnTo>
                <a:lnTo>
                  <a:pt x="120666" y="32828"/>
                </a:lnTo>
                <a:lnTo>
                  <a:pt x="131632" y="40645"/>
                </a:lnTo>
                <a:lnTo>
                  <a:pt x="137898" y="51631"/>
                </a:lnTo>
                <a:lnTo>
                  <a:pt x="141031" y="65701"/>
                </a:lnTo>
                <a:lnTo>
                  <a:pt x="136331" y="82897"/>
                </a:lnTo>
                <a:lnTo>
                  <a:pt x="126932" y="96966"/>
                </a:lnTo>
                <a:lnTo>
                  <a:pt x="115966" y="103219"/>
                </a:lnTo>
                <a:lnTo>
                  <a:pt x="100301" y="106346"/>
                </a:lnTo>
                <a:lnTo>
                  <a:pt x="83026" y="107909"/>
                </a:lnTo>
                <a:lnTo>
                  <a:pt x="152519" y="107909"/>
                </a:lnTo>
                <a:lnTo>
                  <a:pt x="156696" y="103219"/>
                </a:lnTo>
                <a:lnTo>
                  <a:pt x="162962" y="84460"/>
                </a:lnTo>
                <a:lnTo>
                  <a:pt x="166095" y="65701"/>
                </a:lnTo>
                <a:lnTo>
                  <a:pt x="162962" y="40645"/>
                </a:lnTo>
                <a:lnTo>
                  <a:pt x="150430" y="21885"/>
                </a:lnTo>
                <a:lnTo>
                  <a:pt x="139464" y="10942"/>
                </a:lnTo>
                <a:lnTo>
                  <a:pt x="125366" y="3126"/>
                </a:lnTo>
                <a:lnTo>
                  <a:pt x="108134" y="0"/>
                </a:lnTo>
                <a:close/>
              </a:path>
            </a:pathLst>
          </a:custGeom>
          <a:solidFill>
            <a:srgbClr val="000000"/>
          </a:solidFill>
        </p:spPr>
        <p:txBody>
          <a:bodyPr wrap="square" lIns="0" tIns="0" rIns="0" bIns="0" rtlCol="0"/>
          <a:lstStyle/>
          <a:p>
            <a:endParaRPr/>
          </a:p>
        </p:txBody>
      </p:sp>
      <p:sp>
        <p:nvSpPr>
          <p:cNvPr id="95" name="object 95"/>
          <p:cNvSpPr/>
          <p:nvPr/>
        </p:nvSpPr>
        <p:spPr>
          <a:xfrm>
            <a:off x="1084167" y="5075968"/>
            <a:ext cx="166370" cy="136525"/>
          </a:xfrm>
          <a:custGeom>
            <a:avLst/>
            <a:gdLst/>
            <a:ahLst/>
            <a:cxnLst/>
            <a:rect l="l" t="t" r="r" b="b"/>
            <a:pathLst>
              <a:path w="166369" h="136525">
                <a:moveTo>
                  <a:pt x="105001" y="28138"/>
                </a:moveTo>
                <a:lnTo>
                  <a:pt x="108134" y="0"/>
                </a:lnTo>
                <a:lnTo>
                  <a:pt x="125366" y="3126"/>
                </a:lnTo>
                <a:lnTo>
                  <a:pt x="139464" y="10942"/>
                </a:lnTo>
                <a:lnTo>
                  <a:pt x="150430" y="21885"/>
                </a:lnTo>
                <a:lnTo>
                  <a:pt x="162962" y="40645"/>
                </a:lnTo>
                <a:lnTo>
                  <a:pt x="166095" y="65701"/>
                </a:lnTo>
                <a:lnTo>
                  <a:pt x="162962" y="84460"/>
                </a:lnTo>
                <a:lnTo>
                  <a:pt x="128499" y="128232"/>
                </a:lnTo>
                <a:lnTo>
                  <a:pt x="83026" y="136048"/>
                </a:lnTo>
                <a:lnTo>
                  <a:pt x="59528" y="134485"/>
                </a:lnTo>
                <a:lnTo>
                  <a:pt x="20364" y="117289"/>
                </a:lnTo>
                <a:lnTo>
                  <a:pt x="0" y="65701"/>
                </a:lnTo>
                <a:lnTo>
                  <a:pt x="3133" y="42208"/>
                </a:lnTo>
                <a:lnTo>
                  <a:pt x="12532" y="23449"/>
                </a:lnTo>
                <a:lnTo>
                  <a:pt x="28197" y="9379"/>
                </a:lnTo>
                <a:lnTo>
                  <a:pt x="50129" y="3126"/>
                </a:lnTo>
                <a:lnTo>
                  <a:pt x="53262" y="31265"/>
                </a:lnTo>
                <a:lnTo>
                  <a:pt x="45429" y="34392"/>
                </a:lnTo>
                <a:lnTo>
                  <a:pt x="37596" y="37518"/>
                </a:lnTo>
                <a:lnTo>
                  <a:pt x="32897" y="43771"/>
                </a:lnTo>
                <a:lnTo>
                  <a:pt x="28197" y="50068"/>
                </a:lnTo>
                <a:lnTo>
                  <a:pt x="25064" y="57884"/>
                </a:lnTo>
                <a:lnTo>
                  <a:pt x="25064" y="65701"/>
                </a:lnTo>
                <a:lnTo>
                  <a:pt x="50129" y="103219"/>
                </a:lnTo>
                <a:lnTo>
                  <a:pt x="83026" y="107909"/>
                </a:lnTo>
                <a:lnTo>
                  <a:pt x="100301" y="106346"/>
                </a:lnTo>
                <a:lnTo>
                  <a:pt x="115966" y="103219"/>
                </a:lnTo>
                <a:lnTo>
                  <a:pt x="126932" y="96966"/>
                </a:lnTo>
                <a:lnTo>
                  <a:pt x="136331" y="82897"/>
                </a:lnTo>
                <a:lnTo>
                  <a:pt x="141031" y="65701"/>
                </a:lnTo>
                <a:lnTo>
                  <a:pt x="137898" y="51631"/>
                </a:lnTo>
                <a:lnTo>
                  <a:pt x="131632" y="40645"/>
                </a:lnTo>
                <a:lnTo>
                  <a:pt x="120666" y="32828"/>
                </a:lnTo>
                <a:lnTo>
                  <a:pt x="105001" y="28138"/>
                </a:lnTo>
                <a:close/>
              </a:path>
            </a:pathLst>
          </a:custGeom>
          <a:ln w="3175">
            <a:solidFill>
              <a:srgbClr val="000000"/>
            </a:solidFill>
          </a:ln>
        </p:spPr>
        <p:txBody>
          <a:bodyPr wrap="square" lIns="0" tIns="0" rIns="0" bIns="0" rtlCol="0"/>
          <a:lstStyle/>
          <a:p>
            <a:endParaRPr/>
          </a:p>
        </p:txBody>
      </p:sp>
      <p:sp>
        <p:nvSpPr>
          <p:cNvPr id="96" name="object 96"/>
          <p:cNvSpPr/>
          <p:nvPr/>
        </p:nvSpPr>
        <p:spPr>
          <a:xfrm>
            <a:off x="1026214" y="4924308"/>
            <a:ext cx="220979" cy="125095"/>
          </a:xfrm>
          <a:custGeom>
            <a:avLst/>
            <a:gdLst/>
            <a:ahLst/>
            <a:cxnLst/>
            <a:rect l="l" t="t" r="r" b="b"/>
            <a:pathLst>
              <a:path w="220980" h="125095">
                <a:moveTo>
                  <a:pt x="220915" y="96966"/>
                </a:moveTo>
                <a:lnTo>
                  <a:pt x="0" y="96966"/>
                </a:lnTo>
                <a:lnTo>
                  <a:pt x="0" y="125083"/>
                </a:lnTo>
                <a:lnTo>
                  <a:pt x="220915" y="125083"/>
                </a:lnTo>
                <a:lnTo>
                  <a:pt x="220915" y="96966"/>
                </a:lnTo>
                <a:close/>
              </a:path>
              <a:path w="220980" h="125095">
                <a:moveTo>
                  <a:pt x="220915" y="0"/>
                </a:moveTo>
                <a:lnTo>
                  <a:pt x="119047" y="0"/>
                </a:lnTo>
                <a:lnTo>
                  <a:pt x="98682" y="1563"/>
                </a:lnTo>
                <a:lnTo>
                  <a:pt x="64219" y="23449"/>
                </a:lnTo>
                <a:lnTo>
                  <a:pt x="57952" y="51566"/>
                </a:lnTo>
                <a:lnTo>
                  <a:pt x="59519" y="68762"/>
                </a:lnTo>
                <a:lnTo>
                  <a:pt x="67352" y="84395"/>
                </a:lnTo>
                <a:lnTo>
                  <a:pt x="81450" y="96966"/>
                </a:lnTo>
                <a:lnTo>
                  <a:pt x="134713" y="96966"/>
                </a:lnTo>
                <a:lnTo>
                  <a:pt x="117481" y="95403"/>
                </a:lnTo>
                <a:lnTo>
                  <a:pt x="104948" y="92211"/>
                </a:lnTo>
                <a:lnTo>
                  <a:pt x="98682" y="89085"/>
                </a:lnTo>
                <a:lnTo>
                  <a:pt x="89283" y="79705"/>
                </a:lnTo>
                <a:lnTo>
                  <a:pt x="86150" y="73452"/>
                </a:lnTo>
                <a:lnTo>
                  <a:pt x="83017" y="65635"/>
                </a:lnTo>
                <a:lnTo>
                  <a:pt x="83017" y="53129"/>
                </a:lnTo>
                <a:lnTo>
                  <a:pt x="120614" y="29680"/>
                </a:lnTo>
                <a:lnTo>
                  <a:pt x="220915" y="29680"/>
                </a:lnTo>
                <a:lnTo>
                  <a:pt x="220915" y="0"/>
                </a:lnTo>
                <a:close/>
              </a:path>
            </a:pathLst>
          </a:custGeom>
          <a:solidFill>
            <a:srgbClr val="000000"/>
          </a:solidFill>
        </p:spPr>
        <p:txBody>
          <a:bodyPr wrap="square" lIns="0" tIns="0" rIns="0" bIns="0" rtlCol="0"/>
          <a:lstStyle/>
          <a:p>
            <a:endParaRPr/>
          </a:p>
        </p:txBody>
      </p:sp>
      <p:sp>
        <p:nvSpPr>
          <p:cNvPr id="97" name="object 97"/>
          <p:cNvSpPr/>
          <p:nvPr/>
        </p:nvSpPr>
        <p:spPr>
          <a:xfrm>
            <a:off x="1026214" y="4924308"/>
            <a:ext cx="220979" cy="125095"/>
          </a:xfrm>
          <a:custGeom>
            <a:avLst/>
            <a:gdLst/>
            <a:ahLst/>
            <a:cxnLst/>
            <a:rect l="l" t="t" r="r" b="b"/>
            <a:pathLst>
              <a:path w="220980" h="125095">
                <a:moveTo>
                  <a:pt x="220915" y="125083"/>
                </a:moveTo>
                <a:lnTo>
                  <a:pt x="0" y="125083"/>
                </a:lnTo>
                <a:lnTo>
                  <a:pt x="0" y="96966"/>
                </a:lnTo>
                <a:lnTo>
                  <a:pt x="81450" y="96966"/>
                </a:lnTo>
                <a:lnTo>
                  <a:pt x="67352" y="84395"/>
                </a:lnTo>
                <a:lnTo>
                  <a:pt x="59519" y="68762"/>
                </a:lnTo>
                <a:lnTo>
                  <a:pt x="57952" y="51566"/>
                </a:lnTo>
                <a:lnTo>
                  <a:pt x="59519" y="35933"/>
                </a:lnTo>
                <a:lnTo>
                  <a:pt x="98682" y="1563"/>
                </a:lnTo>
                <a:lnTo>
                  <a:pt x="119047" y="0"/>
                </a:lnTo>
                <a:lnTo>
                  <a:pt x="220915" y="0"/>
                </a:lnTo>
                <a:lnTo>
                  <a:pt x="220915" y="29680"/>
                </a:lnTo>
                <a:lnTo>
                  <a:pt x="120614" y="29680"/>
                </a:lnTo>
                <a:lnTo>
                  <a:pt x="103382" y="31243"/>
                </a:lnTo>
                <a:lnTo>
                  <a:pt x="92416" y="37496"/>
                </a:lnTo>
                <a:lnTo>
                  <a:pt x="87717" y="40623"/>
                </a:lnTo>
                <a:lnTo>
                  <a:pt x="84584" y="46876"/>
                </a:lnTo>
                <a:lnTo>
                  <a:pt x="83017" y="53129"/>
                </a:lnTo>
                <a:lnTo>
                  <a:pt x="83017" y="59382"/>
                </a:lnTo>
                <a:lnTo>
                  <a:pt x="83017" y="65635"/>
                </a:lnTo>
                <a:lnTo>
                  <a:pt x="117481" y="95403"/>
                </a:lnTo>
                <a:lnTo>
                  <a:pt x="134713" y="96966"/>
                </a:lnTo>
                <a:lnTo>
                  <a:pt x="220915" y="96966"/>
                </a:lnTo>
                <a:lnTo>
                  <a:pt x="220915" y="125083"/>
                </a:lnTo>
                <a:close/>
              </a:path>
            </a:pathLst>
          </a:custGeom>
          <a:ln w="3175">
            <a:solidFill>
              <a:srgbClr val="000000"/>
            </a:solidFill>
          </a:ln>
        </p:spPr>
        <p:txBody>
          <a:bodyPr wrap="square" lIns="0" tIns="0" rIns="0" bIns="0" rtlCol="0"/>
          <a:lstStyle/>
          <a:p>
            <a:endParaRPr/>
          </a:p>
        </p:txBody>
      </p:sp>
      <p:sp>
        <p:nvSpPr>
          <p:cNvPr id="98" name="object 98"/>
          <p:cNvSpPr/>
          <p:nvPr/>
        </p:nvSpPr>
        <p:spPr>
          <a:xfrm>
            <a:off x="1030913" y="4733502"/>
            <a:ext cx="219710" cy="76835"/>
          </a:xfrm>
          <a:custGeom>
            <a:avLst/>
            <a:gdLst/>
            <a:ahLst/>
            <a:cxnLst/>
            <a:rect l="l" t="t" r="r" b="b"/>
            <a:pathLst>
              <a:path w="219709" h="76835">
                <a:moveTo>
                  <a:pt x="81450" y="56256"/>
                </a:moveTo>
                <a:lnTo>
                  <a:pt x="56386" y="56256"/>
                </a:lnTo>
                <a:lnTo>
                  <a:pt x="56386" y="76643"/>
                </a:lnTo>
                <a:lnTo>
                  <a:pt x="81450" y="76643"/>
                </a:lnTo>
                <a:lnTo>
                  <a:pt x="81450" y="56256"/>
                </a:lnTo>
                <a:close/>
              </a:path>
              <a:path w="219709" h="76835">
                <a:moveTo>
                  <a:pt x="216216" y="0"/>
                </a:moveTo>
                <a:lnTo>
                  <a:pt x="192718" y="3126"/>
                </a:lnTo>
                <a:lnTo>
                  <a:pt x="192718" y="9379"/>
                </a:lnTo>
                <a:lnTo>
                  <a:pt x="194284" y="14069"/>
                </a:lnTo>
                <a:lnTo>
                  <a:pt x="192718" y="18759"/>
                </a:lnTo>
                <a:lnTo>
                  <a:pt x="189585" y="25012"/>
                </a:lnTo>
                <a:lnTo>
                  <a:pt x="183319" y="28138"/>
                </a:lnTo>
                <a:lnTo>
                  <a:pt x="0" y="28138"/>
                </a:lnTo>
                <a:lnTo>
                  <a:pt x="15663" y="56256"/>
                </a:lnTo>
                <a:lnTo>
                  <a:pt x="191151" y="56256"/>
                </a:lnTo>
                <a:lnTo>
                  <a:pt x="202117" y="53129"/>
                </a:lnTo>
                <a:lnTo>
                  <a:pt x="219349" y="28138"/>
                </a:lnTo>
                <a:lnTo>
                  <a:pt x="219349" y="9379"/>
                </a:lnTo>
                <a:lnTo>
                  <a:pt x="216216" y="0"/>
                </a:lnTo>
                <a:close/>
              </a:path>
              <a:path w="219709" h="76835">
                <a:moveTo>
                  <a:pt x="81450" y="3126"/>
                </a:moveTo>
                <a:lnTo>
                  <a:pt x="56386" y="3126"/>
                </a:lnTo>
                <a:lnTo>
                  <a:pt x="56386" y="28138"/>
                </a:lnTo>
                <a:lnTo>
                  <a:pt x="81450" y="28138"/>
                </a:lnTo>
                <a:lnTo>
                  <a:pt x="81450" y="3126"/>
                </a:lnTo>
                <a:close/>
              </a:path>
            </a:pathLst>
          </a:custGeom>
          <a:solidFill>
            <a:srgbClr val="000000"/>
          </a:solidFill>
        </p:spPr>
        <p:txBody>
          <a:bodyPr wrap="square" lIns="0" tIns="0" rIns="0" bIns="0" rtlCol="0"/>
          <a:lstStyle/>
          <a:p>
            <a:endParaRPr/>
          </a:p>
        </p:txBody>
      </p:sp>
      <p:sp>
        <p:nvSpPr>
          <p:cNvPr id="99" name="object 99"/>
          <p:cNvSpPr/>
          <p:nvPr/>
        </p:nvSpPr>
        <p:spPr>
          <a:xfrm>
            <a:off x="1030913" y="4733502"/>
            <a:ext cx="219710" cy="76835"/>
          </a:xfrm>
          <a:custGeom>
            <a:avLst/>
            <a:gdLst/>
            <a:ahLst/>
            <a:cxnLst/>
            <a:rect l="l" t="t" r="r" b="b"/>
            <a:pathLst>
              <a:path w="219709" h="76835">
                <a:moveTo>
                  <a:pt x="192718" y="3126"/>
                </a:moveTo>
                <a:lnTo>
                  <a:pt x="216216" y="0"/>
                </a:lnTo>
                <a:lnTo>
                  <a:pt x="219349" y="9379"/>
                </a:lnTo>
                <a:lnTo>
                  <a:pt x="219349" y="20322"/>
                </a:lnTo>
                <a:lnTo>
                  <a:pt x="219349" y="28138"/>
                </a:lnTo>
                <a:lnTo>
                  <a:pt x="191151" y="56256"/>
                </a:lnTo>
                <a:lnTo>
                  <a:pt x="170786" y="56256"/>
                </a:lnTo>
                <a:lnTo>
                  <a:pt x="81450" y="56256"/>
                </a:lnTo>
                <a:lnTo>
                  <a:pt x="81450" y="76643"/>
                </a:lnTo>
                <a:lnTo>
                  <a:pt x="56386" y="76643"/>
                </a:lnTo>
                <a:lnTo>
                  <a:pt x="56386" y="56256"/>
                </a:lnTo>
                <a:lnTo>
                  <a:pt x="15663" y="56256"/>
                </a:lnTo>
                <a:lnTo>
                  <a:pt x="0" y="28138"/>
                </a:lnTo>
                <a:lnTo>
                  <a:pt x="56386" y="28138"/>
                </a:lnTo>
                <a:lnTo>
                  <a:pt x="56386" y="3126"/>
                </a:lnTo>
                <a:lnTo>
                  <a:pt x="81450" y="3126"/>
                </a:lnTo>
                <a:lnTo>
                  <a:pt x="81450" y="28138"/>
                </a:lnTo>
                <a:lnTo>
                  <a:pt x="172353" y="28138"/>
                </a:lnTo>
                <a:lnTo>
                  <a:pt x="178619" y="28138"/>
                </a:lnTo>
                <a:lnTo>
                  <a:pt x="183319" y="28138"/>
                </a:lnTo>
                <a:lnTo>
                  <a:pt x="186452" y="26575"/>
                </a:lnTo>
                <a:lnTo>
                  <a:pt x="189585" y="25012"/>
                </a:lnTo>
                <a:lnTo>
                  <a:pt x="191151" y="21885"/>
                </a:lnTo>
                <a:lnTo>
                  <a:pt x="192718" y="18759"/>
                </a:lnTo>
                <a:lnTo>
                  <a:pt x="194284" y="14069"/>
                </a:lnTo>
                <a:lnTo>
                  <a:pt x="192718" y="9379"/>
                </a:lnTo>
                <a:lnTo>
                  <a:pt x="192718" y="3126"/>
                </a:lnTo>
                <a:close/>
              </a:path>
            </a:pathLst>
          </a:custGeom>
          <a:ln w="3175">
            <a:solidFill>
              <a:srgbClr val="000000"/>
            </a:solidFill>
          </a:ln>
        </p:spPr>
        <p:txBody>
          <a:bodyPr wrap="square" lIns="0" tIns="0" rIns="0" bIns="0" rtlCol="0"/>
          <a:lstStyle/>
          <a:p>
            <a:endParaRPr/>
          </a:p>
        </p:txBody>
      </p:sp>
      <p:sp>
        <p:nvSpPr>
          <p:cNvPr id="100" name="object 100"/>
          <p:cNvSpPr/>
          <p:nvPr/>
        </p:nvSpPr>
        <p:spPr>
          <a:xfrm>
            <a:off x="1026214" y="4692835"/>
            <a:ext cx="28575" cy="0"/>
          </a:xfrm>
          <a:custGeom>
            <a:avLst/>
            <a:gdLst/>
            <a:ahLst/>
            <a:cxnLst/>
            <a:rect l="l" t="t" r="r" b="b"/>
            <a:pathLst>
              <a:path w="28575">
                <a:moveTo>
                  <a:pt x="0" y="0"/>
                </a:moveTo>
                <a:lnTo>
                  <a:pt x="28193" y="0"/>
                </a:lnTo>
              </a:path>
            </a:pathLst>
          </a:custGeom>
          <a:ln w="28182">
            <a:solidFill>
              <a:srgbClr val="000000"/>
            </a:solidFill>
          </a:ln>
        </p:spPr>
        <p:txBody>
          <a:bodyPr wrap="square" lIns="0" tIns="0" rIns="0" bIns="0" rtlCol="0"/>
          <a:lstStyle/>
          <a:p>
            <a:endParaRPr/>
          </a:p>
        </p:txBody>
      </p:sp>
      <p:sp>
        <p:nvSpPr>
          <p:cNvPr id="101" name="object 101"/>
          <p:cNvSpPr/>
          <p:nvPr/>
        </p:nvSpPr>
        <p:spPr>
          <a:xfrm>
            <a:off x="1087300" y="4692835"/>
            <a:ext cx="160020" cy="0"/>
          </a:xfrm>
          <a:custGeom>
            <a:avLst/>
            <a:gdLst/>
            <a:ahLst/>
            <a:cxnLst/>
            <a:rect l="l" t="t" r="r" b="b"/>
            <a:pathLst>
              <a:path w="160019">
                <a:moveTo>
                  <a:pt x="0" y="0"/>
                </a:moveTo>
                <a:lnTo>
                  <a:pt x="159829" y="0"/>
                </a:lnTo>
              </a:path>
            </a:pathLst>
          </a:custGeom>
          <a:ln w="28182">
            <a:solidFill>
              <a:srgbClr val="000000"/>
            </a:solidFill>
          </a:ln>
        </p:spPr>
        <p:txBody>
          <a:bodyPr wrap="square" lIns="0" tIns="0" rIns="0" bIns="0" rtlCol="0"/>
          <a:lstStyle/>
          <a:p>
            <a:endParaRPr/>
          </a:p>
        </p:txBody>
      </p:sp>
      <p:sp>
        <p:nvSpPr>
          <p:cNvPr id="102" name="object 102"/>
          <p:cNvSpPr/>
          <p:nvPr/>
        </p:nvSpPr>
        <p:spPr>
          <a:xfrm>
            <a:off x="1084167" y="4422279"/>
            <a:ext cx="163195" cy="220979"/>
          </a:xfrm>
          <a:custGeom>
            <a:avLst/>
            <a:gdLst/>
            <a:ahLst/>
            <a:cxnLst/>
            <a:rect l="l" t="t" r="r" b="b"/>
            <a:pathLst>
              <a:path w="163194" h="220979">
                <a:moveTo>
                  <a:pt x="162962" y="192369"/>
                </a:moveTo>
                <a:lnTo>
                  <a:pt x="3133" y="192369"/>
                </a:lnTo>
                <a:lnTo>
                  <a:pt x="3133" y="220508"/>
                </a:lnTo>
                <a:lnTo>
                  <a:pt x="162962" y="220508"/>
                </a:lnTo>
                <a:lnTo>
                  <a:pt x="162962" y="192369"/>
                </a:lnTo>
                <a:close/>
              </a:path>
              <a:path w="163194" h="220979">
                <a:moveTo>
                  <a:pt x="162962" y="0"/>
                </a:moveTo>
                <a:lnTo>
                  <a:pt x="53262" y="0"/>
                </a:lnTo>
                <a:lnTo>
                  <a:pt x="36030" y="1563"/>
                </a:lnTo>
                <a:lnTo>
                  <a:pt x="23497" y="6253"/>
                </a:lnTo>
                <a:lnTo>
                  <a:pt x="12532" y="12506"/>
                </a:lnTo>
                <a:lnTo>
                  <a:pt x="3133" y="29702"/>
                </a:lnTo>
                <a:lnTo>
                  <a:pt x="0" y="50024"/>
                </a:lnTo>
                <a:lnTo>
                  <a:pt x="3133" y="70347"/>
                </a:lnTo>
                <a:lnTo>
                  <a:pt x="12532" y="86023"/>
                </a:lnTo>
                <a:lnTo>
                  <a:pt x="29764" y="100093"/>
                </a:lnTo>
                <a:lnTo>
                  <a:pt x="20364" y="104782"/>
                </a:lnTo>
                <a:lnTo>
                  <a:pt x="12532" y="109472"/>
                </a:lnTo>
                <a:lnTo>
                  <a:pt x="7832" y="115725"/>
                </a:lnTo>
                <a:lnTo>
                  <a:pt x="1566" y="128232"/>
                </a:lnTo>
                <a:lnTo>
                  <a:pt x="0" y="145428"/>
                </a:lnTo>
                <a:lnTo>
                  <a:pt x="1566" y="159497"/>
                </a:lnTo>
                <a:lnTo>
                  <a:pt x="6266" y="172003"/>
                </a:lnTo>
                <a:lnTo>
                  <a:pt x="12532" y="179863"/>
                </a:lnTo>
                <a:lnTo>
                  <a:pt x="18798" y="186116"/>
                </a:lnTo>
                <a:lnTo>
                  <a:pt x="28197" y="192369"/>
                </a:lnTo>
                <a:lnTo>
                  <a:pt x="81459" y="192369"/>
                </a:lnTo>
                <a:lnTo>
                  <a:pt x="62661" y="190806"/>
                </a:lnTo>
                <a:lnTo>
                  <a:pt x="48562" y="187680"/>
                </a:lnTo>
                <a:lnTo>
                  <a:pt x="40729" y="184553"/>
                </a:lnTo>
                <a:lnTo>
                  <a:pt x="36030" y="179863"/>
                </a:lnTo>
                <a:lnTo>
                  <a:pt x="31330" y="173567"/>
                </a:lnTo>
                <a:lnTo>
                  <a:pt x="25064" y="161060"/>
                </a:lnTo>
                <a:lnTo>
                  <a:pt x="25064" y="145428"/>
                </a:lnTo>
                <a:lnTo>
                  <a:pt x="61094" y="125105"/>
                </a:lnTo>
                <a:lnTo>
                  <a:pt x="162962" y="125105"/>
                </a:lnTo>
                <a:lnTo>
                  <a:pt x="162962" y="95403"/>
                </a:lnTo>
                <a:lnTo>
                  <a:pt x="72060" y="95403"/>
                </a:lnTo>
                <a:lnTo>
                  <a:pt x="50129" y="93840"/>
                </a:lnTo>
                <a:lnTo>
                  <a:pt x="36030" y="84460"/>
                </a:lnTo>
                <a:lnTo>
                  <a:pt x="28197" y="71910"/>
                </a:lnTo>
                <a:lnTo>
                  <a:pt x="25064" y="57841"/>
                </a:lnTo>
                <a:lnTo>
                  <a:pt x="25064" y="51588"/>
                </a:lnTo>
                <a:lnTo>
                  <a:pt x="46995" y="29702"/>
                </a:lnTo>
                <a:lnTo>
                  <a:pt x="162962" y="29702"/>
                </a:lnTo>
                <a:lnTo>
                  <a:pt x="162962" y="0"/>
                </a:lnTo>
                <a:close/>
              </a:path>
            </a:pathLst>
          </a:custGeom>
          <a:solidFill>
            <a:srgbClr val="000000"/>
          </a:solidFill>
        </p:spPr>
        <p:txBody>
          <a:bodyPr wrap="square" lIns="0" tIns="0" rIns="0" bIns="0" rtlCol="0"/>
          <a:lstStyle/>
          <a:p>
            <a:endParaRPr/>
          </a:p>
        </p:txBody>
      </p:sp>
      <p:sp>
        <p:nvSpPr>
          <p:cNvPr id="103" name="object 103"/>
          <p:cNvSpPr/>
          <p:nvPr/>
        </p:nvSpPr>
        <p:spPr>
          <a:xfrm>
            <a:off x="1084167" y="4422279"/>
            <a:ext cx="163195" cy="220979"/>
          </a:xfrm>
          <a:custGeom>
            <a:avLst/>
            <a:gdLst/>
            <a:ahLst/>
            <a:cxnLst/>
            <a:rect l="l" t="t" r="r" b="b"/>
            <a:pathLst>
              <a:path w="163194" h="220979">
                <a:moveTo>
                  <a:pt x="162962" y="220508"/>
                </a:moveTo>
                <a:lnTo>
                  <a:pt x="3133" y="220508"/>
                </a:lnTo>
                <a:lnTo>
                  <a:pt x="3133" y="192369"/>
                </a:lnTo>
                <a:lnTo>
                  <a:pt x="28197" y="192369"/>
                </a:lnTo>
                <a:lnTo>
                  <a:pt x="18798" y="186116"/>
                </a:lnTo>
                <a:lnTo>
                  <a:pt x="12532" y="179863"/>
                </a:lnTo>
                <a:lnTo>
                  <a:pt x="6266" y="172003"/>
                </a:lnTo>
                <a:lnTo>
                  <a:pt x="1566" y="159497"/>
                </a:lnTo>
                <a:lnTo>
                  <a:pt x="0" y="145428"/>
                </a:lnTo>
                <a:lnTo>
                  <a:pt x="1566" y="128232"/>
                </a:lnTo>
                <a:lnTo>
                  <a:pt x="7832" y="115725"/>
                </a:lnTo>
                <a:lnTo>
                  <a:pt x="12532" y="109472"/>
                </a:lnTo>
                <a:lnTo>
                  <a:pt x="20364" y="104782"/>
                </a:lnTo>
                <a:lnTo>
                  <a:pt x="29764" y="100093"/>
                </a:lnTo>
                <a:lnTo>
                  <a:pt x="12532" y="86023"/>
                </a:lnTo>
                <a:lnTo>
                  <a:pt x="3133" y="70347"/>
                </a:lnTo>
                <a:lnTo>
                  <a:pt x="0" y="50024"/>
                </a:lnTo>
                <a:lnTo>
                  <a:pt x="3133" y="29702"/>
                </a:lnTo>
                <a:lnTo>
                  <a:pt x="12532" y="12506"/>
                </a:lnTo>
                <a:lnTo>
                  <a:pt x="23497" y="6253"/>
                </a:lnTo>
                <a:lnTo>
                  <a:pt x="36030" y="1563"/>
                </a:lnTo>
                <a:lnTo>
                  <a:pt x="53262" y="0"/>
                </a:lnTo>
                <a:lnTo>
                  <a:pt x="162962" y="0"/>
                </a:lnTo>
                <a:lnTo>
                  <a:pt x="162962" y="29702"/>
                </a:lnTo>
                <a:lnTo>
                  <a:pt x="64227" y="29702"/>
                </a:lnTo>
                <a:lnTo>
                  <a:pt x="53262" y="29702"/>
                </a:lnTo>
                <a:lnTo>
                  <a:pt x="46995" y="29702"/>
                </a:lnTo>
                <a:lnTo>
                  <a:pt x="40729" y="31265"/>
                </a:lnTo>
                <a:lnTo>
                  <a:pt x="25064" y="51588"/>
                </a:lnTo>
                <a:lnTo>
                  <a:pt x="25064" y="57841"/>
                </a:lnTo>
                <a:lnTo>
                  <a:pt x="28197" y="71910"/>
                </a:lnTo>
                <a:lnTo>
                  <a:pt x="36030" y="84460"/>
                </a:lnTo>
                <a:lnTo>
                  <a:pt x="50129" y="93840"/>
                </a:lnTo>
                <a:lnTo>
                  <a:pt x="72060" y="95403"/>
                </a:lnTo>
                <a:lnTo>
                  <a:pt x="162962" y="95403"/>
                </a:lnTo>
                <a:lnTo>
                  <a:pt x="162962" y="125105"/>
                </a:lnTo>
                <a:lnTo>
                  <a:pt x="61094" y="125105"/>
                </a:lnTo>
                <a:lnTo>
                  <a:pt x="45429" y="126668"/>
                </a:lnTo>
                <a:lnTo>
                  <a:pt x="34463" y="131358"/>
                </a:lnTo>
                <a:lnTo>
                  <a:pt x="29764" y="136048"/>
                </a:lnTo>
                <a:lnTo>
                  <a:pt x="26631" y="140738"/>
                </a:lnTo>
                <a:lnTo>
                  <a:pt x="25064" y="145428"/>
                </a:lnTo>
                <a:lnTo>
                  <a:pt x="25064" y="153244"/>
                </a:lnTo>
                <a:lnTo>
                  <a:pt x="25064" y="161060"/>
                </a:lnTo>
                <a:lnTo>
                  <a:pt x="28197" y="167314"/>
                </a:lnTo>
                <a:lnTo>
                  <a:pt x="31330" y="173567"/>
                </a:lnTo>
                <a:lnTo>
                  <a:pt x="36030" y="179863"/>
                </a:lnTo>
                <a:lnTo>
                  <a:pt x="40729" y="184553"/>
                </a:lnTo>
                <a:lnTo>
                  <a:pt x="48562" y="187680"/>
                </a:lnTo>
                <a:lnTo>
                  <a:pt x="62661" y="190806"/>
                </a:lnTo>
                <a:lnTo>
                  <a:pt x="81459" y="192369"/>
                </a:lnTo>
                <a:lnTo>
                  <a:pt x="162962" y="192369"/>
                </a:lnTo>
                <a:lnTo>
                  <a:pt x="162962" y="220508"/>
                </a:lnTo>
                <a:close/>
              </a:path>
            </a:pathLst>
          </a:custGeom>
          <a:ln w="3175">
            <a:solidFill>
              <a:srgbClr val="000000"/>
            </a:solidFill>
          </a:ln>
        </p:spPr>
        <p:txBody>
          <a:bodyPr wrap="square" lIns="0" tIns="0" rIns="0" bIns="0" rtlCol="0"/>
          <a:lstStyle/>
          <a:p>
            <a:endParaRPr/>
          </a:p>
        </p:txBody>
      </p:sp>
      <p:sp>
        <p:nvSpPr>
          <p:cNvPr id="104" name="object 104"/>
          <p:cNvSpPr/>
          <p:nvPr/>
        </p:nvSpPr>
        <p:spPr>
          <a:xfrm>
            <a:off x="1084167" y="4243979"/>
            <a:ext cx="166370" cy="147320"/>
          </a:xfrm>
          <a:custGeom>
            <a:avLst/>
            <a:gdLst/>
            <a:ahLst/>
            <a:cxnLst/>
            <a:rect l="l" t="t" r="r" b="b"/>
            <a:pathLst>
              <a:path w="166369" h="147320">
                <a:moveTo>
                  <a:pt x="89335" y="0"/>
                </a:moveTo>
                <a:lnTo>
                  <a:pt x="81459" y="0"/>
                </a:lnTo>
                <a:lnTo>
                  <a:pt x="57961" y="1563"/>
                </a:lnTo>
                <a:lnTo>
                  <a:pt x="20364" y="18759"/>
                </a:lnTo>
                <a:lnTo>
                  <a:pt x="0" y="71954"/>
                </a:lnTo>
                <a:lnTo>
                  <a:pt x="1566" y="92276"/>
                </a:lnTo>
                <a:lnTo>
                  <a:pt x="21931" y="125105"/>
                </a:lnTo>
                <a:lnTo>
                  <a:pt x="59528" y="143864"/>
                </a:lnTo>
                <a:lnTo>
                  <a:pt x="84592" y="146991"/>
                </a:lnTo>
                <a:lnTo>
                  <a:pt x="108134" y="143864"/>
                </a:lnTo>
                <a:lnTo>
                  <a:pt x="128499" y="137611"/>
                </a:lnTo>
                <a:lnTo>
                  <a:pt x="144164" y="126668"/>
                </a:lnTo>
                <a:lnTo>
                  <a:pt x="151683" y="117289"/>
                </a:lnTo>
                <a:lnTo>
                  <a:pt x="62661" y="117289"/>
                </a:lnTo>
                <a:lnTo>
                  <a:pt x="46995" y="114162"/>
                </a:lnTo>
                <a:lnTo>
                  <a:pt x="36030" y="103219"/>
                </a:lnTo>
                <a:lnTo>
                  <a:pt x="28197" y="89150"/>
                </a:lnTo>
                <a:lnTo>
                  <a:pt x="25064" y="71954"/>
                </a:lnTo>
                <a:lnTo>
                  <a:pt x="28197" y="53194"/>
                </a:lnTo>
                <a:lnTo>
                  <a:pt x="37596" y="37518"/>
                </a:lnTo>
                <a:lnTo>
                  <a:pt x="48562" y="31265"/>
                </a:lnTo>
                <a:lnTo>
                  <a:pt x="62661" y="28138"/>
                </a:lnTo>
                <a:lnTo>
                  <a:pt x="89335" y="28138"/>
                </a:lnTo>
                <a:lnTo>
                  <a:pt x="89335" y="0"/>
                </a:lnTo>
                <a:close/>
              </a:path>
              <a:path w="166369" h="147320">
                <a:moveTo>
                  <a:pt x="89335" y="28138"/>
                </a:moveTo>
                <a:lnTo>
                  <a:pt x="62661" y="28138"/>
                </a:lnTo>
                <a:lnTo>
                  <a:pt x="62661" y="117289"/>
                </a:lnTo>
                <a:lnTo>
                  <a:pt x="89335" y="117289"/>
                </a:lnTo>
                <a:lnTo>
                  <a:pt x="89335" y="28138"/>
                </a:lnTo>
                <a:close/>
              </a:path>
              <a:path w="166369" h="147320">
                <a:moveTo>
                  <a:pt x="117533" y="0"/>
                </a:moveTo>
                <a:lnTo>
                  <a:pt x="114400" y="28138"/>
                </a:lnTo>
                <a:lnTo>
                  <a:pt x="122232" y="32828"/>
                </a:lnTo>
                <a:lnTo>
                  <a:pt x="130065" y="39081"/>
                </a:lnTo>
                <a:lnTo>
                  <a:pt x="134765" y="45335"/>
                </a:lnTo>
                <a:lnTo>
                  <a:pt x="139464" y="56321"/>
                </a:lnTo>
                <a:lnTo>
                  <a:pt x="141031" y="70390"/>
                </a:lnTo>
                <a:lnTo>
                  <a:pt x="136331" y="87586"/>
                </a:lnTo>
                <a:lnTo>
                  <a:pt x="126932" y="103219"/>
                </a:lnTo>
                <a:lnTo>
                  <a:pt x="111267" y="112599"/>
                </a:lnTo>
                <a:lnTo>
                  <a:pt x="89335" y="117289"/>
                </a:lnTo>
                <a:lnTo>
                  <a:pt x="151683" y="117289"/>
                </a:lnTo>
                <a:lnTo>
                  <a:pt x="156696" y="111036"/>
                </a:lnTo>
                <a:lnTo>
                  <a:pt x="162962" y="92276"/>
                </a:lnTo>
                <a:lnTo>
                  <a:pt x="166095" y="70390"/>
                </a:lnTo>
                <a:lnTo>
                  <a:pt x="162962" y="45335"/>
                </a:lnTo>
                <a:lnTo>
                  <a:pt x="153563" y="25012"/>
                </a:lnTo>
                <a:lnTo>
                  <a:pt x="137898" y="9379"/>
                </a:lnTo>
                <a:lnTo>
                  <a:pt x="117533" y="0"/>
                </a:lnTo>
                <a:close/>
              </a:path>
            </a:pathLst>
          </a:custGeom>
          <a:solidFill>
            <a:srgbClr val="000000"/>
          </a:solidFill>
        </p:spPr>
        <p:txBody>
          <a:bodyPr wrap="square" lIns="0" tIns="0" rIns="0" bIns="0" rtlCol="0"/>
          <a:lstStyle/>
          <a:p>
            <a:endParaRPr/>
          </a:p>
        </p:txBody>
      </p:sp>
      <p:sp>
        <p:nvSpPr>
          <p:cNvPr id="105" name="object 105"/>
          <p:cNvSpPr/>
          <p:nvPr/>
        </p:nvSpPr>
        <p:spPr>
          <a:xfrm>
            <a:off x="1084167" y="4243979"/>
            <a:ext cx="166370" cy="147320"/>
          </a:xfrm>
          <a:custGeom>
            <a:avLst/>
            <a:gdLst/>
            <a:ahLst/>
            <a:cxnLst/>
            <a:rect l="l" t="t" r="r" b="b"/>
            <a:pathLst>
              <a:path w="166369" h="147320">
                <a:moveTo>
                  <a:pt x="114400" y="28138"/>
                </a:moveTo>
                <a:lnTo>
                  <a:pt x="117533" y="0"/>
                </a:lnTo>
                <a:lnTo>
                  <a:pt x="137898" y="9379"/>
                </a:lnTo>
                <a:lnTo>
                  <a:pt x="153563" y="25012"/>
                </a:lnTo>
                <a:lnTo>
                  <a:pt x="162962" y="45335"/>
                </a:lnTo>
                <a:lnTo>
                  <a:pt x="166095" y="70390"/>
                </a:lnTo>
                <a:lnTo>
                  <a:pt x="162962" y="92276"/>
                </a:lnTo>
                <a:lnTo>
                  <a:pt x="144164" y="126668"/>
                </a:lnTo>
                <a:lnTo>
                  <a:pt x="108134" y="143864"/>
                </a:lnTo>
                <a:lnTo>
                  <a:pt x="84592" y="146991"/>
                </a:lnTo>
                <a:lnTo>
                  <a:pt x="59528" y="143864"/>
                </a:lnTo>
                <a:lnTo>
                  <a:pt x="21931" y="125105"/>
                </a:lnTo>
                <a:lnTo>
                  <a:pt x="1566" y="92276"/>
                </a:lnTo>
                <a:lnTo>
                  <a:pt x="0" y="71954"/>
                </a:lnTo>
                <a:lnTo>
                  <a:pt x="1566" y="51631"/>
                </a:lnTo>
                <a:lnTo>
                  <a:pt x="37596" y="7816"/>
                </a:lnTo>
                <a:lnTo>
                  <a:pt x="81459" y="0"/>
                </a:lnTo>
                <a:lnTo>
                  <a:pt x="84592" y="0"/>
                </a:lnTo>
                <a:lnTo>
                  <a:pt x="89335" y="0"/>
                </a:lnTo>
                <a:lnTo>
                  <a:pt x="89335" y="117289"/>
                </a:lnTo>
                <a:lnTo>
                  <a:pt x="111267" y="112599"/>
                </a:lnTo>
                <a:lnTo>
                  <a:pt x="126932" y="103219"/>
                </a:lnTo>
                <a:lnTo>
                  <a:pt x="136331" y="87586"/>
                </a:lnTo>
                <a:lnTo>
                  <a:pt x="141031" y="70390"/>
                </a:lnTo>
                <a:lnTo>
                  <a:pt x="139464" y="56321"/>
                </a:lnTo>
                <a:lnTo>
                  <a:pt x="134765" y="45335"/>
                </a:lnTo>
                <a:lnTo>
                  <a:pt x="130065" y="39081"/>
                </a:lnTo>
                <a:lnTo>
                  <a:pt x="122232" y="32828"/>
                </a:lnTo>
                <a:lnTo>
                  <a:pt x="114400" y="28138"/>
                </a:lnTo>
                <a:close/>
              </a:path>
            </a:pathLst>
          </a:custGeom>
          <a:ln w="3175">
            <a:solidFill>
              <a:srgbClr val="000000"/>
            </a:solidFill>
          </a:ln>
        </p:spPr>
        <p:txBody>
          <a:bodyPr wrap="square" lIns="0" tIns="0" rIns="0" bIns="0" rtlCol="0"/>
          <a:lstStyle/>
          <a:p>
            <a:endParaRPr/>
          </a:p>
        </p:txBody>
      </p:sp>
      <p:sp>
        <p:nvSpPr>
          <p:cNvPr id="106" name="object 106"/>
          <p:cNvSpPr/>
          <p:nvPr/>
        </p:nvSpPr>
        <p:spPr>
          <a:xfrm>
            <a:off x="1109231" y="4272118"/>
            <a:ext cx="38100" cy="89535"/>
          </a:xfrm>
          <a:custGeom>
            <a:avLst/>
            <a:gdLst/>
            <a:ahLst/>
            <a:cxnLst/>
            <a:rect l="l" t="t" r="r" b="b"/>
            <a:pathLst>
              <a:path w="38100" h="89535">
                <a:moveTo>
                  <a:pt x="37596" y="89150"/>
                </a:moveTo>
                <a:lnTo>
                  <a:pt x="37596" y="0"/>
                </a:lnTo>
                <a:lnTo>
                  <a:pt x="23497" y="3126"/>
                </a:lnTo>
                <a:lnTo>
                  <a:pt x="12532" y="9379"/>
                </a:lnTo>
                <a:lnTo>
                  <a:pt x="3133" y="25055"/>
                </a:lnTo>
                <a:lnTo>
                  <a:pt x="0" y="43815"/>
                </a:lnTo>
                <a:lnTo>
                  <a:pt x="3133" y="61011"/>
                </a:lnTo>
                <a:lnTo>
                  <a:pt x="10965" y="75080"/>
                </a:lnTo>
                <a:lnTo>
                  <a:pt x="21931" y="86023"/>
                </a:lnTo>
                <a:lnTo>
                  <a:pt x="37596" y="89150"/>
                </a:lnTo>
                <a:close/>
              </a:path>
            </a:pathLst>
          </a:custGeom>
          <a:ln w="3175">
            <a:solidFill>
              <a:srgbClr val="000000"/>
            </a:solidFill>
          </a:ln>
        </p:spPr>
        <p:txBody>
          <a:bodyPr wrap="square" lIns="0" tIns="0" rIns="0" bIns="0" rtlCol="0"/>
          <a:lstStyle/>
          <a:p>
            <a:endParaRPr/>
          </a:p>
        </p:txBody>
      </p:sp>
      <p:sp>
        <p:nvSpPr>
          <p:cNvPr id="107" name="object 107"/>
          <p:cNvSpPr/>
          <p:nvPr/>
        </p:nvSpPr>
        <p:spPr>
          <a:xfrm>
            <a:off x="1026214" y="4051609"/>
            <a:ext cx="282575" cy="73660"/>
          </a:xfrm>
          <a:custGeom>
            <a:avLst/>
            <a:gdLst/>
            <a:ahLst/>
            <a:cxnLst/>
            <a:rect l="l" t="t" r="r" b="b"/>
            <a:pathLst>
              <a:path w="282575" h="73660">
                <a:moveTo>
                  <a:pt x="0" y="0"/>
                </a:moveTo>
                <a:lnTo>
                  <a:pt x="0" y="18759"/>
                </a:lnTo>
                <a:lnTo>
                  <a:pt x="36021" y="43836"/>
                </a:lnTo>
                <a:lnTo>
                  <a:pt x="73618" y="61011"/>
                </a:lnTo>
                <a:lnTo>
                  <a:pt x="106515" y="70390"/>
                </a:lnTo>
                <a:lnTo>
                  <a:pt x="140979" y="73517"/>
                </a:lnTo>
                <a:lnTo>
                  <a:pt x="180185" y="68827"/>
                </a:lnTo>
                <a:lnTo>
                  <a:pt x="217782" y="57884"/>
                </a:lnTo>
                <a:lnTo>
                  <a:pt x="245954" y="43836"/>
                </a:lnTo>
                <a:lnTo>
                  <a:pt x="140979" y="43836"/>
                </a:lnTo>
                <a:lnTo>
                  <a:pt x="112781" y="42273"/>
                </a:lnTo>
                <a:lnTo>
                  <a:pt x="86150" y="37583"/>
                </a:lnTo>
                <a:lnTo>
                  <a:pt x="43854" y="23449"/>
                </a:lnTo>
                <a:lnTo>
                  <a:pt x="32888" y="18759"/>
                </a:lnTo>
                <a:lnTo>
                  <a:pt x="17229" y="10942"/>
                </a:lnTo>
                <a:lnTo>
                  <a:pt x="0" y="0"/>
                </a:lnTo>
                <a:close/>
              </a:path>
              <a:path w="282575" h="73660">
                <a:moveTo>
                  <a:pt x="281988" y="0"/>
                </a:moveTo>
                <a:lnTo>
                  <a:pt x="235014" y="25012"/>
                </a:lnTo>
                <a:lnTo>
                  <a:pt x="188018" y="39147"/>
                </a:lnTo>
                <a:lnTo>
                  <a:pt x="140979" y="43836"/>
                </a:lnTo>
                <a:lnTo>
                  <a:pt x="245954" y="43836"/>
                </a:lnTo>
                <a:lnTo>
                  <a:pt x="252224" y="40710"/>
                </a:lnTo>
                <a:lnTo>
                  <a:pt x="281988" y="18759"/>
                </a:lnTo>
                <a:lnTo>
                  <a:pt x="281988" y="0"/>
                </a:lnTo>
                <a:close/>
              </a:path>
            </a:pathLst>
          </a:custGeom>
          <a:solidFill>
            <a:srgbClr val="000000"/>
          </a:solidFill>
        </p:spPr>
        <p:txBody>
          <a:bodyPr wrap="square" lIns="0" tIns="0" rIns="0" bIns="0" rtlCol="0"/>
          <a:lstStyle/>
          <a:p>
            <a:endParaRPr/>
          </a:p>
        </p:txBody>
      </p:sp>
      <p:sp>
        <p:nvSpPr>
          <p:cNvPr id="108" name="object 108"/>
          <p:cNvSpPr/>
          <p:nvPr/>
        </p:nvSpPr>
        <p:spPr>
          <a:xfrm>
            <a:off x="1026214" y="4051609"/>
            <a:ext cx="282575" cy="73660"/>
          </a:xfrm>
          <a:custGeom>
            <a:avLst/>
            <a:gdLst/>
            <a:ahLst/>
            <a:cxnLst/>
            <a:rect l="l" t="t" r="r" b="b"/>
            <a:pathLst>
              <a:path w="282575" h="73660">
                <a:moveTo>
                  <a:pt x="281988" y="18759"/>
                </a:moveTo>
                <a:lnTo>
                  <a:pt x="252224" y="40710"/>
                </a:lnTo>
                <a:lnTo>
                  <a:pt x="217782" y="57884"/>
                </a:lnTo>
                <a:lnTo>
                  <a:pt x="180185" y="68827"/>
                </a:lnTo>
                <a:lnTo>
                  <a:pt x="140979" y="73517"/>
                </a:lnTo>
                <a:lnTo>
                  <a:pt x="106515" y="70390"/>
                </a:lnTo>
                <a:lnTo>
                  <a:pt x="73618" y="61011"/>
                </a:lnTo>
                <a:lnTo>
                  <a:pt x="36021" y="43836"/>
                </a:lnTo>
                <a:lnTo>
                  <a:pt x="0" y="18759"/>
                </a:lnTo>
                <a:lnTo>
                  <a:pt x="0" y="0"/>
                </a:lnTo>
                <a:lnTo>
                  <a:pt x="17229" y="10942"/>
                </a:lnTo>
                <a:lnTo>
                  <a:pt x="32888" y="18759"/>
                </a:lnTo>
                <a:lnTo>
                  <a:pt x="43854" y="23449"/>
                </a:lnTo>
                <a:lnTo>
                  <a:pt x="86150" y="37583"/>
                </a:lnTo>
                <a:lnTo>
                  <a:pt x="112781" y="42273"/>
                </a:lnTo>
                <a:lnTo>
                  <a:pt x="140979" y="43836"/>
                </a:lnTo>
                <a:lnTo>
                  <a:pt x="188018" y="39147"/>
                </a:lnTo>
                <a:lnTo>
                  <a:pt x="235014" y="25012"/>
                </a:lnTo>
                <a:lnTo>
                  <a:pt x="281988" y="0"/>
                </a:lnTo>
                <a:lnTo>
                  <a:pt x="281988" y="18759"/>
                </a:lnTo>
                <a:close/>
              </a:path>
            </a:pathLst>
          </a:custGeom>
          <a:ln w="3175">
            <a:solidFill>
              <a:srgbClr val="000000"/>
            </a:solidFill>
          </a:ln>
        </p:spPr>
        <p:txBody>
          <a:bodyPr wrap="square" lIns="0" tIns="0" rIns="0" bIns="0" rtlCol="0"/>
          <a:lstStyle/>
          <a:p>
            <a:endParaRPr/>
          </a:p>
        </p:txBody>
      </p:sp>
      <p:sp>
        <p:nvSpPr>
          <p:cNvPr id="109" name="object 109"/>
          <p:cNvSpPr/>
          <p:nvPr/>
        </p:nvSpPr>
        <p:spPr>
          <a:xfrm>
            <a:off x="1084167" y="3901513"/>
            <a:ext cx="166370" cy="130175"/>
          </a:xfrm>
          <a:custGeom>
            <a:avLst/>
            <a:gdLst/>
            <a:ahLst/>
            <a:cxnLst/>
            <a:rect l="l" t="t" r="r" b="b"/>
            <a:pathLst>
              <a:path w="166369" h="130175">
                <a:moveTo>
                  <a:pt x="159046" y="28138"/>
                </a:moveTo>
                <a:lnTo>
                  <a:pt x="117533" y="28138"/>
                </a:lnTo>
                <a:lnTo>
                  <a:pt x="123799" y="29702"/>
                </a:lnTo>
                <a:lnTo>
                  <a:pt x="128499" y="31265"/>
                </a:lnTo>
                <a:lnTo>
                  <a:pt x="133198" y="35955"/>
                </a:lnTo>
                <a:lnTo>
                  <a:pt x="137898" y="46876"/>
                </a:lnTo>
                <a:lnTo>
                  <a:pt x="141031" y="62509"/>
                </a:lnTo>
                <a:lnTo>
                  <a:pt x="137898" y="78142"/>
                </a:lnTo>
                <a:lnTo>
                  <a:pt x="111267" y="101656"/>
                </a:lnTo>
                <a:lnTo>
                  <a:pt x="114400" y="129773"/>
                </a:lnTo>
                <a:lnTo>
                  <a:pt x="153563" y="109472"/>
                </a:lnTo>
                <a:lnTo>
                  <a:pt x="166095" y="62509"/>
                </a:lnTo>
                <a:lnTo>
                  <a:pt x="164529" y="45313"/>
                </a:lnTo>
                <a:lnTo>
                  <a:pt x="159829" y="29702"/>
                </a:lnTo>
                <a:lnTo>
                  <a:pt x="159046" y="28138"/>
                </a:lnTo>
                <a:close/>
              </a:path>
              <a:path w="166369" h="130175">
                <a:moveTo>
                  <a:pt x="43862" y="9379"/>
                </a:moveTo>
                <a:lnTo>
                  <a:pt x="9399" y="29702"/>
                </a:lnTo>
                <a:lnTo>
                  <a:pt x="0" y="53129"/>
                </a:lnTo>
                <a:lnTo>
                  <a:pt x="0" y="81333"/>
                </a:lnTo>
                <a:lnTo>
                  <a:pt x="20364" y="118852"/>
                </a:lnTo>
                <a:lnTo>
                  <a:pt x="39163" y="126647"/>
                </a:lnTo>
                <a:lnTo>
                  <a:pt x="53262" y="126647"/>
                </a:lnTo>
                <a:lnTo>
                  <a:pt x="84919" y="98529"/>
                </a:lnTo>
                <a:lnTo>
                  <a:pt x="39163" y="98529"/>
                </a:lnTo>
                <a:lnTo>
                  <a:pt x="29764" y="92276"/>
                </a:lnTo>
                <a:lnTo>
                  <a:pt x="26631" y="82897"/>
                </a:lnTo>
                <a:lnTo>
                  <a:pt x="25064" y="76578"/>
                </a:lnTo>
                <a:lnTo>
                  <a:pt x="25064" y="59382"/>
                </a:lnTo>
                <a:lnTo>
                  <a:pt x="31330" y="46876"/>
                </a:lnTo>
                <a:lnTo>
                  <a:pt x="36030" y="42186"/>
                </a:lnTo>
                <a:lnTo>
                  <a:pt x="40729" y="39060"/>
                </a:lnTo>
                <a:lnTo>
                  <a:pt x="46995" y="37518"/>
                </a:lnTo>
                <a:lnTo>
                  <a:pt x="43862" y="9379"/>
                </a:lnTo>
                <a:close/>
              </a:path>
              <a:path w="166369" h="130175">
                <a:moveTo>
                  <a:pt x="114400" y="0"/>
                </a:moveTo>
                <a:lnTo>
                  <a:pt x="106567" y="0"/>
                </a:lnTo>
                <a:lnTo>
                  <a:pt x="90902" y="6253"/>
                </a:lnTo>
                <a:lnTo>
                  <a:pt x="86159" y="12506"/>
                </a:lnTo>
                <a:lnTo>
                  <a:pt x="79893" y="18759"/>
                </a:lnTo>
                <a:lnTo>
                  <a:pt x="76760" y="28138"/>
                </a:lnTo>
                <a:lnTo>
                  <a:pt x="70493" y="43750"/>
                </a:lnTo>
                <a:lnTo>
                  <a:pt x="64227" y="65635"/>
                </a:lnTo>
                <a:lnTo>
                  <a:pt x="62661" y="73452"/>
                </a:lnTo>
                <a:lnTo>
                  <a:pt x="59528" y="79770"/>
                </a:lnTo>
                <a:lnTo>
                  <a:pt x="59528" y="84460"/>
                </a:lnTo>
                <a:lnTo>
                  <a:pt x="57961" y="86023"/>
                </a:lnTo>
                <a:lnTo>
                  <a:pt x="54828" y="92276"/>
                </a:lnTo>
                <a:lnTo>
                  <a:pt x="51695" y="95403"/>
                </a:lnTo>
                <a:lnTo>
                  <a:pt x="46995" y="98529"/>
                </a:lnTo>
                <a:lnTo>
                  <a:pt x="84919" y="98529"/>
                </a:lnTo>
                <a:lnTo>
                  <a:pt x="89335" y="87586"/>
                </a:lnTo>
                <a:lnTo>
                  <a:pt x="97168" y="64072"/>
                </a:lnTo>
                <a:lnTo>
                  <a:pt x="100301" y="48439"/>
                </a:lnTo>
                <a:lnTo>
                  <a:pt x="108134" y="32828"/>
                </a:lnTo>
                <a:lnTo>
                  <a:pt x="112833" y="29702"/>
                </a:lnTo>
                <a:lnTo>
                  <a:pt x="117533" y="28138"/>
                </a:lnTo>
                <a:lnTo>
                  <a:pt x="159046" y="28138"/>
                </a:lnTo>
                <a:lnTo>
                  <a:pt x="155130" y="20322"/>
                </a:lnTo>
                <a:lnTo>
                  <a:pt x="148864" y="12506"/>
                </a:lnTo>
                <a:lnTo>
                  <a:pt x="141031" y="7816"/>
                </a:lnTo>
                <a:lnTo>
                  <a:pt x="128499" y="1563"/>
                </a:lnTo>
                <a:lnTo>
                  <a:pt x="114400" y="0"/>
                </a:lnTo>
                <a:close/>
              </a:path>
            </a:pathLst>
          </a:custGeom>
          <a:solidFill>
            <a:srgbClr val="000000"/>
          </a:solidFill>
        </p:spPr>
        <p:txBody>
          <a:bodyPr wrap="square" lIns="0" tIns="0" rIns="0" bIns="0" rtlCol="0"/>
          <a:lstStyle/>
          <a:p>
            <a:endParaRPr/>
          </a:p>
        </p:txBody>
      </p:sp>
      <p:sp>
        <p:nvSpPr>
          <p:cNvPr id="110" name="object 110"/>
          <p:cNvSpPr/>
          <p:nvPr/>
        </p:nvSpPr>
        <p:spPr>
          <a:xfrm>
            <a:off x="1084167" y="3901513"/>
            <a:ext cx="166370" cy="130175"/>
          </a:xfrm>
          <a:custGeom>
            <a:avLst/>
            <a:gdLst/>
            <a:ahLst/>
            <a:cxnLst/>
            <a:rect l="l" t="t" r="r" b="b"/>
            <a:pathLst>
              <a:path w="166369" h="130175">
                <a:moveTo>
                  <a:pt x="114400" y="129773"/>
                </a:moveTo>
                <a:lnTo>
                  <a:pt x="111267" y="101656"/>
                </a:lnTo>
                <a:lnTo>
                  <a:pt x="117533" y="100093"/>
                </a:lnTo>
                <a:lnTo>
                  <a:pt x="123799" y="96966"/>
                </a:lnTo>
                <a:lnTo>
                  <a:pt x="128499" y="93840"/>
                </a:lnTo>
                <a:lnTo>
                  <a:pt x="133198" y="89150"/>
                </a:lnTo>
                <a:lnTo>
                  <a:pt x="137898" y="78142"/>
                </a:lnTo>
                <a:lnTo>
                  <a:pt x="141031" y="62509"/>
                </a:lnTo>
                <a:lnTo>
                  <a:pt x="137898" y="46876"/>
                </a:lnTo>
                <a:lnTo>
                  <a:pt x="133198" y="35955"/>
                </a:lnTo>
                <a:lnTo>
                  <a:pt x="128499" y="31265"/>
                </a:lnTo>
                <a:lnTo>
                  <a:pt x="123799" y="29702"/>
                </a:lnTo>
                <a:lnTo>
                  <a:pt x="117533" y="28138"/>
                </a:lnTo>
                <a:lnTo>
                  <a:pt x="112833" y="29702"/>
                </a:lnTo>
                <a:lnTo>
                  <a:pt x="108134" y="32828"/>
                </a:lnTo>
                <a:lnTo>
                  <a:pt x="105001" y="39060"/>
                </a:lnTo>
                <a:lnTo>
                  <a:pt x="100301" y="48439"/>
                </a:lnTo>
                <a:lnTo>
                  <a:pt x="97168" y="64072"/>
                </a:lnTo>
                <a:lnTo>
                  <a:pt x="89335" y="87586"/>
                </a:lnTo>
                <a:lnTo>
                  <a:pt x="67360" y="120415"/>
                </a:lnTo>
                <a:lnTo>
                  <a:pt x="53262" y="126647"/>
                </a:lnTo>
                <a:lnTo>
                  <a:pt x="45429" y="126647"/>
                </a:lnTo>
                <a:lnTo>
                  <a:pt x="39163" y="126647"/>
                </a:lnTo>
                <a:lnTo>
                  <a:pt x="32897" y="125083"/>
                </a:lnTo>
                <a:lnTo>
                  <a:pt x="26631" y="121978"/>
                </a:lnTo>
                <a:lnTo>
                  <a:pt x="20364" y="118852"/>
                </a:lnTo>
                <a:lnTo>
                  <a:pt x="15665" y="114162"/>
                </a:lnTo>
                <a:lnTo>
                  <a:pt x="10965" y="109472"/>
                </a:lnTo>
                <a:lnTo>
                  <a:pt x="6266" y="103219"/>
                </a:lnTo>
                <a:lnTo>
                  <a:pt x="3133" y="92276"/>
                </a:lnTo>
                <a:lnTo>
                  <a:pt x="0" y="81333"/>
                </a:lnTo>
                <a:lnTo>
                  <a:pt x="0" y="70325"/>
                </a:lnTo>
                <a:lnTo>
                  <a:pt x="0" y="53129"/>
                </a:lnTo>
                <a:lnTo>
                  <a:pt x="4699" y="39060"/>
                </a:lnTo>
                <a:lnTo>
                  <a:pt x="34463" y="10942"/>
                </a:lnTo>
                <a:lnTo>
                  <a:pt x="43862" y="9379"/>
                </a:lnTo>
                <a:lnTo>
                  <a:pt x="46995" y="37518"/>
                </a:lnTo>
                <a:lnTo>
                  <a:pt x="40729" y="39060"/>
                </a:lnTo>
                <a:lnTo>
                  <a:pt x="36030" y="42186"/>
                </a:lnTo>
                <a:lnTo>
                  <a:pt x="31330" y="46876"/>
                </a:lnTo>
                <a:lnTo>
                  <a:pt x="28197" y="53129"/>
                </a:lnTo>
                <a:lnTo>
                  <a:pt x="25064" y="59382"/>
                </a:lnTo>
                <a:lnTo>
                  <a:pt x="25064" y="68762"/>
                </a:lnTo>
                <a:lnTo>
                  <a:pt x="25064" y="76578"/>
                </a:lnTo>
                <a:lnTo>
                  <a:pt x="26631" y="82897"/>
                </a:lnTo>
                <a:lnTo>
                  <a:pt x="28197" y="87586"/>
                </a:lnTo>
                <a:lnTo>
                  <a:pt x="29764" y="92276"/>
                </a:lnTo>
                <a:lnTo>
                  <a:pt x="34463" y="95403"/>
                </a:lnTo>
                <a:lnTo>
                  <a:pt x="39163" y="98529"/>
                </a:lnTo>
                <a:lnTo>
                  <a:pt x="43862" y="98529"/>
                </a:lnTo>
                <a:lnTo>
                  <a:pt x="46995" y="98529"/>
                </a:lnTo>
                <a:lnTo>
                  <a:pt x="51695" y="95403"/>
                </a:lnTo>
                <a:lnTo>
                  <a:pt x="54828" y="92276"/>
                </a:lnTo>
                <a:lnTo>
                  <a:pt x="57961" y="86023"/>
                </a:lnTo>
                <a:lnTo>
                  <a:pt x="59528" y="84460"/>
                </a:lnTo>
                <a:lnTo>
                  <a:pt x="59528" y="79770"/>
                </a:lnTo>
                <a:lnTo>
                  <a:pt x="62661" y="73452"/>
                </a:lnTo>
                <a:lnTo>
                  <a:pt x="64227" y="65635"/>
                </a:lnTo>
                <a:lnTo>
                  <a:pt x="70493" y="43750"/>
                </a:lnTo>
                <a:lnTo>
                  <a:pt x="76760" y="28138"/>
                </a:lnTo>
                <a:lnTo>
                  <a:pt x="79893" y="18759"/>
                </a:lnTo>
                <a:lnTo>
                  <a:pt x="86159" y="12506"/>
                </a:lnTo>
                <a:lnTo>
                  <a:pt x="90902" y="6253"/>
                </a:lnTo>
                <a:lnTo>
                  <a:pt x="98735" y="3126"/>
                </a:lnTo>
                <a:lnTo>
                  <a:pt x="106567" y="0"/>
                </a:lnTo>
                <a:lnTo>
                  <a:pt x="114400" y="0"/>
                </a:lnTo>
                <a:lnTo>
                  <a:pt x="155130" y="20322"/>
                </a:lnTo>
                <a:lnTo>
                  <a:pt x="166095" y="62509"/>
                </a:lnTo>
                <a:lnTo>
                  <a:pt x="164529" y="81333"/>
                </a:lnTo>
                <a:lnTo>
                  <a:pt x="159829" y="96966"/>
                </a:lnTo>
                <a:lnTo>
                  <a:pt x="153563" y="109472"/>
                </a:lnTo>
                <a:lnTo>
                  <a:pt x="136331" y="123542"/>
                </a:lnTo>
                <a:lnTo>
                  <a:pt x="114400" y="129773"/>
                </a:lnTo>
                <a:close/>
              </a:path>
            </a:pathLst>
          </a:custGeom>
          <a:ln w="3175">
            <a:solidFill>
              <a:srgbClr val="000000"/>
            </a:solidFill>
          </a:ln>
        </p:spPr>
        <p:txBody>
          <a:bodyPr wrap="square" lIns="0" tIns="0" rIns="0" bIns="0" rtlCol="0"/>
          <a:lstStyle/>
          <a:p>
            <a:endParaRPr/>
          </a:p>
        </p:txBody>
      </p:sp>
      <p:sp>
        <p:nvSpPr>
          <p:cNvPr id="111" name="object 111"/>
          <p:cNvSpPr/>
          <p:nvPr/>
        </p:nvSpPr>
        <p:spPr>
          <a:xfrm>
            <a:off x="1026214" y="3804546"/>
            <a:ext cx="282575" cy="73660"/>
          </a:xfrm>
          <a:custGeom>
            <a:avLst/>
            <a:gdLst/>
            <a:ahLst/>
            <a:cxnLst/>
            <a:rect l="l" t="t" r="r" b="b"/>
            <a:pathLst>
              <a:path w="282575" h="73660">
                <a:moveTo>
                  <a:pt x="140979" y="0"/>
                </a:moveTo>
                <a:lnTo>
                  <a:pt x="106515" y="3126"/>
                </a:lnTo>
                <a:lnTo>
                  <a:pt x="73618" y="12506"/>
                </a:lnTo>
                <a:lnTo>
                  <a:pt x="36021" y="29702"/>
                </a:lnTo>
                <a:lnTo>
                  <a:pt x="0" y="54692"/>
                </a:lnTo>
                <a:lnTo>
                  <a:pt x="0" y="73517"/>
                </a:lnTo>
                <a:lnTo>
                  <a:pt x="18796" y="62509"/>
                </a:lnTo>
                <a:lnTo>
                  <a:pt x="32888" y="54692"/>
                </a:lnTo>
                <a:lnTo>
                  <a:pt x="43854" y="50024"/>
                </a:lnTo>
                <a:lnTo>
                  <a:pt x="86150" y="35955"/>
                </a:lnTo>
                <a:lnTo>
                  <a:pt x="112781" y="31265"/>
                </a:lnTo>
                <a:lnTo>
                  <a:pt x="140979" y="29702"/>
                </a:lnTo>
                <a:lnTo>
                  <a:pt x="243614" y="29702"/>
                </a:lnTo>
                <a:lnTo>
                  <a:pt x="217782" y="15632"/>
                </a:lnTo>
                <a:lnTo>
                  <a:pt x="180185" y="4689"/>
                </a:lnTo>
                <a:lnTo>
                  <a:pt x="140979" y="0"/>
                </a:lnTo>
                <a:close/>
              </a:path>
              <a:path w="282575" h="73660">
                <a:moveTo>
                  <a:pt x="243614" y="29702"/>
                </a:moveTo>
                <a:lnTo>
                  <a:pt x="140979" y="29702"/>
                </a:lnTo>
                <a:lnTo>
                  <a:pt x="188018" y="34392"/>
                </a:lnTo>
                <a:lnTo>
                  <a:pt x="235014" y="48461"/>
                </a:lnTo>
                <a:lnTo>
                  <a:pt x="281988" y="73517"/>
                </a:lnTo>
                <a:lnTo>
                  <a:pt x="281988" y="54692"/>
                </a:lnTo>
                <a:lnTo>
                  <a:pt x="252224" y="34392"/>
                </a:lnTo>
                <a:lnTo>
                  <a:pt x="243614" y="29702"/>
                </a:lnTo>
                <a:close/>
              </a:path>
            </a:pathLst>
          </a:custGeom>
          <a:solidFill>
            <a:srgbClr val="000000"/>
          </a:solidFill>
        </p:spPr>
        <p:txBody>
          <a:bodyPr wrap="square" lIns="0" tIns="0" rIns="0" bIns="0" rtlCol="0"/>
          <a:lstStyle/>
          <a:p>
            <a:endParaRPr/>
          </a:p>
        </p:txBody>
      </p:sp>
      <p:sp>
        <p:nvSpPr>
          <p:cNvPr id="112" name="object 112"/>
          <p:cNvSpPr/>
          <p:nvPr/>
        </p:nvSpPr>
        <p:spPr>
          <a:xfrm>
            <a:off x="1026214" y="3804546"/>
            <a:ext cx="282575" cy="73660"/>
          </a:xfrm>
          <a:custGeom>
            <a:avLst/>
            <a:gdLst/>
            <a:ahLst/>
            <a:cxnLst/>
            <a:rect l="l" t="t" r="r" b="b"/>
            <a:pathLst>
              <a:path w="282575" h="73660">
                <a:moveTo>
                  <a:pt x="281988" y="54692"/>
                </a:moveTo>
                <a:lnTo>
                  <a:pt x="281988" y="73517"/>
                </a:lnTo>
                <a:lnTo>
                  <a:pt x="235014" y="48461"/>
                </a:lnTo>
                <a:lnTo>
                  <a:pt x="188018" y="34392"/>
                </a:lnTo>
                <a:lnTo>
                  <a:pt x="140979" y="29702"/>
                </a:lnTo>
                <a:lnTo>
                  <a:pt x="112781" y="31265"/>
                </a:lnTo>
                <a:lnTo>
                  <a:pt x="86150" y="35955"/>
                </a:lnTo>
                <a:lnTo>
                  <a:pt x="43854" y="50024"/>
                </a:lnTo>
                <a:lnTo>
                  <a:pt x="32888" y="54692"/>
                </a:lnTo>
                <a:lnTo>
                  <a:pt x="18796" y="62509"/>
                </a:lnTo>
                <a:lnTo>
                  <a:pt x="0" y="73517"/>
                </a:lnTo>
                <a:lnTo>
                  <a:pt x="0" y="54692"/>
                </a:lnTo>
                <a:lnTo>
                  <a:pt x="36021" y="29702"/>
                </a:lnTo>
                <a:lnTo>
                  <a:pt x="73618" y="12506"/>
                </a:lnTo>
                <a:lnTo>
                  <a:pt x="106515" y="3126"/>
                </a:lnTo>
                <a:lnTo>
                  <a:pt x="140979" y="0"/>
                </a:lnTo>
                <a:lnTo>
                  <a:pt x="180185" y="4689"/>
                </a:lnTo>
                <a:lnTo>
                  <a:pt x="217782" y="15632"/>
                </a:lnTo>
                <a:lnTo>
                  <a:pt x="252224" y="34392"/>
                </a:lnTo>
                <a:lnTo>
                  <a:pt x="281988" y="54692"/>
                </a:lnTo>
                <a:close/>
              </a:path>
            </a:pathLst>
          </a:custGeom>
          <a:ln w="3175">
            <a:solidFill>
              <a:srgbClr val="000000"/>
            </a:solidFill>
          </a:ln>
        </p:spPr>
        <p:txBody>
          <a:bodyPr wrap="square" lIns="0" tIns="0" rIns="0" bIns="0" rtlCol="0"/>
          <a:lstStyle/>
          <a:p>
            <a:endParaRPr/>
          </a:p>
        </p:txBody>
      </p:sp>
      <p:sp>
        <p:nvSpPr>
          <p:cNvPr id="113" name="object 113"/>
          <p:cNvSpPr/>
          <p:nvPr/>
        </p:nvSpPr>
        <p:spPr>
          <a:xfrm>
            <a:off x="2672913" y="5052519"/>
            <a:ext cx="138430" cy="183515"/>
          </a:xfrm>
          <a:custGeom>
            <a:avLst/>
            <a:gdLst/>
            <a:ahLst/>
            <a:cxnLst/>
            <a:rect l="l" t="t" r="r" b="b"/>
            <a:pathLst>
              <a:path w="138430" h="183514">
                <a:moveTo>
                  <a:pt x="21931" y="118852"/>
                </a:moveTo>
                <a:lnTo>
                  <a:pt x="0" y="118852"/>
                </a:lnTo>
                <a:lnTo>
                  <a:pt x="1566" y="136048"/>
                </a:lnTo>
                <a:lnTo>
                  <a:pt x="26631" y="170440"/>
                </a:lnTo>
                <a:lnTo>
                  <a:pt x="73626" y="182990"/>
                </a:lnTo>
                <a:lnTo>
                  <a:pt x="90858" y="181426"/>
                </a:lnTo>
                <a:lnTo>
                  <a:pt x="106567" y="175173"/>
                </a:lnTo>
                <a:lnTo>
                  <a:pt x="115966" y="170440"/>
                </a:lnTo>
                <a:lnTo>
                  <a:pt x="123799" y="164187"/>
                </a:lnTo>
                <a:lnTo>
                  <a:pt x="125052" y="162624"/>
                </a:lnTo>
                <a:lnTo>
                  <a:pt x="72060" y="162624"/>
                </a:lnTo>
                <a:lnTo>
                  <a:pt x="59528" y="161060"/>
                </a:lnTo>
                <a:lnTo>
                  <a:pt x="46995" y="156371"/>
                </a:lnTo>
                <a:lnTo>
                  <a:pt x="39163" y="151681"/>
                </a:lnTo>
                <a:lnTo>
                  <a:pt x="29764" y="142301"/>
                </a:lnTo>
                <a:lnTo>
                  <a:pt x="23497" y="126668"/>
                </a:lnTo>
                <a:lnTo>
                  <a:pt x="21931" y="118852"/>
                </a:lnTo>
                <a:close/>
              </a:path>
              <a:path w="138430" h="183514">
                <a:moveTo>
                  <a:pt x="67360" y="0"/>
                </a:moveTo>
                <a:lnTo>
                  <a:pt x="28197" y="10942"/>
                </a:lnTo>
                <a:lnTo>
                  <a:pt x="10965" y="32828"/>
                </a:lnTo>
                <a:lnTo>
                  <a:pt x="7832" y="40645"/>
                </a:lnTo>
                <a:lnTo>
                  <a:pt x="7832" y="56277"/>
                </a:lnTo>
                <a:lnTo>
                  <a:pt x="9399" y="64094"/>
                </a:lnTo>
                <a:lnTo>
                  <a:pt x="45429" y="92276"/>
                </a:lnTo>
                <a:lnTo>
                  <a:pt x="84592" y="103219"/>
                </a:lnTo>
                <a:lnTo>
                  <a:pt x="95601" y="106346"/>
                </a:lnTo>
                <a:lnTo>
                  <a:pt x="101868" y="109472"/>
                </a:lnTo>
                <a:lnTo>
                  <a:pt x="109700" y="117289"/>
                </a:lnTo>
                <a:lnTo>
                  <a:pt x="112833" y="121978"/>
                </a:lnTo>
                <a:lnTo>
                  <a:pt x="114400" y="125105"/>
                </a:lnTo>
                <a:lnTo>
                  <a:pt x="114400" y="139175"/>
                </a:lnTo>
                <a:lnTo>
                  <a:pt x="109700" y="145428"/>
                </a:lnTo>
                <a:lnTo>
                  <a:pt x="106567" y="150117"/>
                </a:lnTo>
                <a:lnTo>
                  <a:pt x="72060" y="162624"/>
                </a:lnTo>
                <a:lnTo>
                  <a:pt x="125052" y="162624"/>
                </a:lnTo>
                <a:lnTo>
                  <a:pt x="130065" y="156371"/>
                </a:lnTo>
                <a:lnTo>
                  <a:pt x="136331" y="143864"/>
                </a:lnTo>
                <a:lnTo>
                  <a:pt x="137898" y="129795"/>
                </a:lnTo>
                <a:lnTo>
                  <a:pt x="137898" y="120415"/>
                </a:lnTo>
                <a:lnTo>
                  <a:pt x="108134" y="87586"/>
                </a:lnTo>
                <a:lnTo>
                  <a:pt x="70493" y="75080"/>
                </a:lnTo>
                <a:lnTo>
                  <a:pt x="48562" y="68849"/>
                </a:lnTo>
                <a:lnTo>
                  <a:pt x="37596" y="62531"/>
                </a:lnTo>
                <a:lnTo>
                  <a:pt x="32897" y="59404"/>
                </a:lnTo>
                <a:lnTo>
                  <a:pt x="29764" y="46898"/>
                </a:lnTo>
                <a:lnTo>
                  <a:pt x="31330" y="40645"/>
                </a:lnTo>
                <a:lnTo>
                  <a:pt x="34463" y="34392"/>
                </a:lnTo>
                <a:lnTo>
                  <a:pt x="39163" y="28138"/>
                </a:lnTo>
                <a:lnTo>
                  <a:pt x="51695" y="23449"/>
                </a:lnTo>
                <a:lnTo>
                  <a:pt x="68927" y="20322"/>
                </a:lnTo>
                <a:lnTo>
                  <a:pt x="120039" y="20322"/>
                </a:lnTo>
                <a:lnTo>
                  <a:pt x="119099" y="18759"/>
                </a:lnTo>
                <a:lnTo>
                  <a:pt x="111267" y="12506"/>
                </a:lnTo>
                <a:lnTo>
                  <a:pt x="101868" y="7816"/>
                </a:lnTo>
                <a:lnTo>
                  <a:pt x="86159" y="1563"/>
                </a:lnTo>
                <a:lnTo>
                  <a:pt x="67360" y="0"/>
                </a:lnTo>
                <a:close/>
              </a:path>
              <a:path w="138430" h="183514">
                <a:moveTo>
                  <a:pt x="120039" y="20322"/>
                </a:moveTo>
                <a:lnTo>
                  <a:pt x="68927" y="20322"/>
                </a:lnTo>
                <a:lnTo>
                  <a:pt x="86159" y="23449"/>
                </a:lnTo>
                <a:lnTo>
                  <a:pt x="98735" y="29702"/>
                </a:lnTo>
                <a:lnTo>
                  <a:pt x="101868" y="34392"/>
                </a:lnTo>
                <a:lnTo>
                  <a:pt x="106567" y="40645"/>
                </a:lnTo>
                <a:lnTo>
                  <a:pt x="108134" y="46898"/>
                </a:lnTo>
                <a:lnTo>
                  <a:pt x="109700" y="54714"/>
                </a:lnTo>
                <a:lnTo>
                  <a:pt x="133198" y="54714"/>
                </a:lnTo>
                <a:lnTo>
                  <a:pt x="130065" y="39081"/>
                </a:lnTo>
                <a:lnTo>
                  <a:pt x="123799" y="26575"/>
                </a:lnTo>
                <a:lnTo>
                  <a:pt x="120039" y="20322"/>
                </a:lnTo>
                <a:close/>
              </a:path>
            </a:pathLst>
          </a:custGeom>
          <a:solidFill>
            <a:srgbClr val="000000"/>
          </a:solidFill>
        </p:spPr>
        <p:txBody>
          <a:bodyPr wrap="square" lIns="0" tIns="0" rIns="0" bIns="0" rtlCol="0"/>
          <a:lstStyle/>
          <a:p>
            <a:endParaRPr/>
          </a:p>
        </p:txBody>
      </p:sp>
      <p:sp>
        <p:nvSpPr>
          <p:cNvPr id="114" name="object 114"/>
          <p:cNvSpPr/>
          <p:nvPr/>
        </p:nvSpPr>
        <p:spPr>
          <a:xfrm>
            <a:off x="2672913" y="5052519"/>
            <a:ext cx="138430" cy="183515"/>
          </a:xfrm>
          <a:custGeom>
            <a:avLst/>
            <a:gdLst/>
            <a:ahLst/>
            <a:cxnLst/>
            <a:rect l="l" t="t" r="r" b="b"/>
            <a:pathLst>
              <a:path w="138430" h="183514">
                <a:moveTo>
                  <a:pt x="0" y="118852"/>
                </a:moveTo>
                <a:lnTo>
                  <a:pt x="21931" y="118852"/>
                </a:lnTo>
                <a:lnTo>
                  <a:pt x="23497" y="126668"/>
                </a:lnTo>
                <a:lnTo>
                  <a:pt x="26631" y="134485"/>
                </a:lnTo>
                <a:lnTo>
                  <a:pt x="59528" y="161060"/>
                </a:lnTo>
                <a:lnTo>
                  <a:pt x="72060" y="162624"/>
                </a:lnTo>
                <a:lnTo>
                  <a:pt x="81459" y="161060"/>
                </a:lnTo>
                <a:lnTo>
                  <a:pt x="109700" y="145428"/>
                </a:lnTo>
                <a:lnTo>
                  <a:pt x="114400" y="139175"/>
                </a:lnTo>
                <a:lnTo>
                  <a:pt x="114400" y="131358"/>
                </a:lnTo>
                <a:lnTo>
                  <a:pt x="114400" y="125105"/>
                </a:lnTo>
                <a:lnTo>
                  <a:pt x="112833" y="121978"/>
                </a:lnTo>
                <a:lnTo>
                  <a:pt x="109700" y="117289"/>
                </a:lnTo>
                <a:lnTo>
                  <a:pt x="106567" y="114162"/>
                </a:lnTo>
                <a:lnTo>
                  <a:pt x="101868" y="109472"/>
                </a:lnTo>
                <a:lnTo>
                  <a:pt x="95601" y="106346"/>
                </a:lnTo>
                <a:lnTo>
                  <a:pt x="84592" y="103219"/>
                </a:lnTo>
                <a:lnTo>
                  <a:pt x="65794" y="98529"/>
                </a:lnTo>
                <a:lnTo>
                  <a:pt x="45429" y="92276"/>
                </a:lnTo>
                <a:lnTo>
                  <a:pt x="14098" y="70390"/>
                </a:lnTo>
                <a:lnTo>
                  <a:pt x="7832" y="56277"/>
                </a:lnTo>
                <a:lnTo>
                  <a:pt x="7832" y="48461"/>
                </a:lnTo>
                <a:lnTo>
                  <a:pt x="7832" y="40645"/>
                </a:lnTo>
                <a:lnTo>
                  <a:pt x="10965" y="32828"/>
                </a:lnTo>
                <a:lnTo>
                  <a:pt x="14098" y="23449"/>
                </a:lnTo>
                <a:lnTo>
                  <a:pt x="20364" y="17196"/>
                </a:lnTo>
                <a:lnTo>
                  <a:pt x="28197" y="10942"/>
                </a:lnTo>
                <a:lnTo>
                  <a:pt x="36030" y="6253"/>
                </a:lnTo>
                <a:lnTo>
                  <a:pt x="51695" y="1563"/>
                </a:lnTo>
                <a:lnTo>
                  <a:pt x="67360" y="0"/>
                </a:lnTo>
                <a:lnTo>
                  <a:pt x="86159" y="1563"/>
                </a:lnTo>
                <a:lnTo>
                  <a:pt x="123799" y="26575"/>
                </a:lnTo>
                <a:lnTo>
                  <a:pt x="133198" y="54714"/>
                </a:lnTo>
                <a:lnTo>
                  <a:pt x="109700" y="54714"/>
                </a:lnTo>
                <a:lnTo>
                  <a:pt x="108134" y="46898"/>
                </a:lnTo>
                <a:lnTo>
                  <a:pt x="106567" y="40645"/>
                </a:lnTo>
                <a:lnTo>
                  <a:pt x="101868" y="34392"/>
                </a:lnTo>
                <a:lnTo>
                  <a:pt x="98735" y="29702"/>
                </a:lnTo>
                <a:lnTo>
                  <a:pt x="86159" y="23449"/>
                </a:lnTo>
                <a:lnTo>
                  <a:pt x="68927" y="20322"/>
                </a:lnTo>
                <a:lnTo>
                  <a:pt x="51695" y="23449"/>
                </a:lnTo>
                <a:lnTo>
                  <a:pt x="39163" y="28138"/>
                </a:lnTo>
                <a:lnTo>
                  <a:pt x="34463" y="34392"/>
                </a:lnTo>
                <a:lnTo>
                  <a:pt x="31330" y="40645"/>
                </a:lnTo>
                <a:lnTo>
                  <a:pt x="29764" y="46898"/>
                </a:lnTo>
                <a:lnTo>
                  <a:pt x="31330" y="53151"/>
                </a:lnTo>
                <a:lnTo>
                  <a:pt x="70493" y="75080"/>
                </a:lnTo>
                <a:lnTo>
                  <a:pt x="93991" y="81333"/>
                </a:lnTo>
                <a:lnTo>
                  <a:pt x="108134" y="87586"/>
                </a:lnTo>
                <a:lnTo>
                  <a:pt x="137898" y="120415"/>
                </a:lnTo>
                <a:lnTo>
                  <a:pt x="137898" y="129795"/>
                </a:lnTo>
                <a:lnTo>
                  <a:pt x="115966" y="170440"/>
                </a:lnTo>
                <a:lnTo>
                  <a:pt x="73626" y="182990"/>
                </a:lnTo>
                <a:lnTo>
                  <a:pt x="51695" y="179863"/>
                </a:lnTo>
                <a:lnTo>
                  <a:pt x="14098" y="159497"/>
                </a:lnTo>
                <a:lnTo>
                  <a:pt x="1566" y="136048"/>
                </a:lnTo>
                <a:lnTo>
                  <a:pt x="0" y="118852"/>
                </a:lnTo>
                <a:close/>
              </a:path>
            </a:pathLst>
          </a:custGeom>
          <a:ln w="3175">
            <a:solidFill>
              <a:srgbClr val="000000"/>
            </a:solidFill>
          </a:ln>
        </p:spPr>
        <p:txBody>
          <a:bodyPr wrap="square" lIns="0" tIns="0" rIns="0" bIns="0" rtlCol="0"/>
          <a:lstStyle/>
          <a:p>
            <a:endParaRPr/>
          </a:p>
        </p:txBody>
      </p:sp>
      <p:sp>
        <p:nvSpPr>
          <p:cNvPr id="115" name="object 115"/>
          <p:cNvSpPr/>
          <p:nvPr/>
        </p:nvSpPr>
        <p:spPr>
          <a:xfrm>
            <a:off x="2834309" y="5100980"/>
            <a:ext cx="114935" cy="134620"/>
          </a:xfrm>
          <a:custGeom>
            <a:avLst/>
            <a:gdLst/>
            <a:ahLst/>
            <a:cxnLst/>
            <a:rect l="l" t="t" r="r" b="b"/>
            <a:pathLst>
              <a:path w="114935" h="134620">
                <a:moveTo>
                  <a:pt x="103885" y="21929"/>
                </a:moveTo>
                <a:lnTo>
                  <a:pt x="64206" y="21929"/>
                </a:lnTo>
                <a:lnTo>
                  <a:pt x="70472" y="23492"/>
                </a:lnTo>
                <a:lnTo>
                  <a:pt x="76738" y="28182"/>
                </a:lnTo>
                <a:lnTo>
                  <a:pt x="79871" y="31308"/>
                </a:lnTo>
                <a:lnTo>
                  <a:pt x="81437" y="37562"/>
                </a:lnTo>
                <a:lnTo>
                  <a:pt x="81437" y="50068"/>
                </a:lnTo>
                <a:lnTo>
                  <a:pt x="67339" y="53194"/>
                </a:lnTo>
                <a:lnTo>
                  <a:pt x="45429" y="56321"/>
                </a:lnTo>
                <a:lnTo>
                  <a:pt x="36030" y="57884"/>
                </a:lnTo>
                <a:lnTo>
                  <a:pt x="3133" y="79770"/>
                </a:lnTo>
                <a:lnTo>
                  <a:pt x="0" y="87586"/>
                </a:lnTo>
                <a:lnTo>
                  <a:pt x="0" y="96966"/>
                </a:lnTo>
                <a:lnTo>
                  <a:pt x="1566" y="111036"/>
                </a:lnTo>
                <a:lnTo>
                  <a:pt x="9399" y="123585"/>
                </a:lnTo>
                <a:lnTo>
                  <a:pt x="23497" y="131402"/>
                </a:lnTo>
                <a:lnTo>
                  <a:pt x="40729" y="134528"/>
                </a:lnTo>
                <a:lnTo>
                  <a:pt x="51695" y="132965"/>
                </a:lnTo>
                <a:lnTo>
                  <a:pt x="62639" y="129838"/>
                </a:lnTo>
                <a:lnTo>
                  <a:pt x="68905" y="126712"/>
                </a:lnTo>
                <a:lnTo>
                  <a:pt x="76738" y="121978"/>
                </a:lnTo>
                <a:lnTo>
                  <a:pt x="84570" y="115725"/>
                </a:lnTo>
                <a:lnTo>
                  <a:pt x="109961" y="115725"/>
                </a:lnTo>
                <a:lnTo>
                  <a:pt x="109635" y="114162"/>
                </a:lnTo>
                <a:lnTo>
                  <a:pt x="45429" y="114162"/>
                </a:lnTo>
                <a:lnTo>
                  <a:pt x="32897" y="111036"/>
                </a:lnTo>
                <a:lnTo>
                  <a:pt x="28197" y="107909"/>
                </a:lnTo>
                <a:lnTo>
                  <a:pt x="25064" y="104782"/>
                </a:lnTo>
                <a:lnTo>
                  <a:pt x="23497" y="100093"/>
                </a:lnTo>
                <a:lnTo>
                  <a:pt x="23497" y="90713"/>
                </a:lnTo>
                <a:lnTo>
                  <a:pt x="68905" y="73517"/>
                </a:lnTo>
                <a:lnTo>
                  <a:pt x="81437" y="70390"/>
                </a:lnTo>
                <a:lnTo>
                  <a:pt x="108068" y="70390"/>
                </a:lnTo>
                <a:lnTo>
                  <a:pt x="108068" y="48504"/>
                </a:lnTo>
                <a:lnTo>
                  <a:pt x="106502" y="40688"/>
                </a:lnTo>
                <a:lnTo>
                  <a:pt x="106502" y="29745"/>
                </a:lnTo>
                <a:lnTo>
                  <a:pt x="103885" y="21929"/>
                </a:lnTo>
                <a:close/>
              </a:path>
              <a:path w="114935" h="134620">
                <a:moveTo>
                  <a:pt x="109961" y="115725"/>
                </a:moveTo>
                <a:lnTo>
                  <a:pt x="84570" y="115725"/>
                </a:lnTo>
                <a:lnTo>
                  <a:pt x="86137" y="121978"/>
                </a:lnTo>
                <a:lnTo>
                  <a:pt x="89270" y="126712"/>
                </a:lnTo>
                <a:lnTo>
                  <a:pt x="92403" y="131402"/>
                </a:lnTo>
                <a:lnTo>
                  <a:pt x="114400" y="131402"/>
                </a:lnTo>
                <a:lnTo>
                  <a:pt x="111267" y="121978"/>
                </a:lnTo>
                <a:lnTo>
                  <a:pt x="109961" y="115725"/>
                </a:lnTo>
                <a:close/>
              </a:path>
              <a:path w="114935" h="134620">
                <a:moveTo>
                  <a:pt x="108068" y="70390"/>
                </a:moveTo>
                <a:lnTo>
                  <a:pt x="81437" y="70390"/>
                </a:lnTo>
                <a:lnTo>
                  <a:pt x="81437" y="84460"/>
                </a:lnTo>
                <a:lnTo>
                  <a:pt x="79871" y="90713"/>
                </a:lnTo>
                <a:lnTo>
                  <a:pt x="45429" y="114162"/>
                </a:lnTo>
                <a:lnTo>
                  <a:pt x="109635" y="114162"/>
                </a:lnTo>
                <a:lnTo>
                  <a:pt x="108068" y="100093"/>
                </a:lnTo>
                <a:lnTo>
                  <a:pt x="108068" y="70390"/>
                </a:lnTo>
                <a:close/>
              </a:path>
              <a:path w="114935" h="134620">
                <a:moveTo>
                  <a:pt x="59528" y="0"/>
                </a:moveTo>
                <a:lnTo>
                  <a:pt x="10965" y="17196"/>
                </a:lnTo>
                <a:lnTo>
                  <a:pt x="1566" y="39125"/>
                </a:lnTo>
                <a:lnTo>
                  <a:pt x="25064" y="42251"/>
                </a:lnTo>
                <a:lnTo>
                  <a:pt x="28197" y="34435"/>
                </a:lnTo>
                <a:lnTo>
                  <a:pt x="34463" y="25055"/>
                </a:lnTo>
                <a:lnTo>
                  <a:pt x="39163" y="23492"/>
                </a:lnTo>
                <a:lnTo>
                  <a:pt x="46995" y="21929"/>
                </a:lnTo>
                <a:lnTo>
                  <a:pt x="103885" y="21929"/>
                </a:lnTo>
                <a:lnTo>
                  <a:pt x="103369" y="20387"/>
                </a:lnTo>
                <a:lnTo>
                  <a:pt x="100236" y="14069"/>
                </a:lnTo>
                <a:lnTo>
                  <a:pt x="90837" y="7816"/>
                </a:lnTo>
                <a:lnTo>
                  <a:pt x="84570" y="4689"/>
                </a:lnTo>
                <a:lnTo>
                  <a:pt x="73605" y="1563"/>
                </a:lnTo>
                <a:lnTo>
                  <a:pt x="59528" y="0"/>
                </a:lnTo>
                <a:close/>
              </a:path>
            </a:pathLst>
          </a:custGeom>
          <a:solidFill>
            <a:srgbClr val="000000"/>
          </a:solidFill>
        </p:spPr>
        <p:txBody>
          <a:bodyPr wrap="square" lIns="0" tIns="0" rIns="0" bIns="0" rtlCol="0"/>
          <a:lstStyle/>
          <a:p>
            <a:endParaRPr/>
          </a:p>
        </p:txBody>
      </p:sp>
      <p:sp>
        <p:nvSpPr>
          <p:cNvPr id="116" name="object 116"/>
          <p:cNvSpPr/>
          <p:nvPr/>
        </p:nvSpPr>
        <p:spPr>
          <a:xfrm>
            <a:off x="2834309" y="5100980"/>
            <a:ext cx="114935" cy="134620"/>
          </a:xfrm>
          <a:custGeom>
            <a:avLst/>
            <a:gdLst/>
            <a:ahLst/>
            <a:cxnLst/>
            <a:rect l="l" t="t" r="r" b="b"/>
            <a:pathLst>
              <a:path w="114935" h="134620">
                <a:moveTo>
                  <a:pt x="84570" y="115725"/>
                </a:moveTo>
                <a:lnTo>
                  <a:pt x="40729" y="134528"/>
                </a:lnTo>
                <a:lnTo>
                  <a:pt x="23497" y="131402"/>
                </a:lnTo>
                <a:lnTo>
                  <a:pt x="9399" y="123585"/>
                </a:lnTo>
                <a:lnTo>
                  <a:pt x="1566" y="111036"/>
                </a:lnTo>
                <a:lnTo>
                  <a:pt x="0" y="96966"/>
                </a:lnTo>
                <a:lnTo>
                  <a:pt x="0" y="87586"/>
                </a:lnTo>
                <a:lnTo>
                  <a:pt x="28197" y="59447"/>
                </a:lnTo>
                <a:lnTo>
                  <a:pt x="67339" y="53194"/>
                </a:lnTo>
                <a:lnTo>
                  <a:pt x="81437" y="50068"/>
                </a:lnTo>
                <a:lnTo>
                  <a:pt x="81437" y="46941"/>
                </a:lnTo>
                <a:lnTo>
                  <a:pt x="81437" y="43815"/>
                </a:lnTo>
                <a:lnTo>
                  <a:pt x="81437" y="37562"/>
                </a:lnTo>
                <a:lnTo>
                  <a:pt x="79871" y="31308"/>
                </a:lnTo>
                <a:lnTo>
                  <a:pt x="76738" y="28182"/>
                </a:lnTo>
                <a:lnTo>
                  <a:pt x="70472" y="23492"/>
                </a:lnTo>
                <a:lnTo>
                  <a:pt x="64206" y="21929"/>
                </a:lnTo>
                <a:lnTo>
                  <a:pt x="54828" y="21929"/>
                </a:lnTo>
                <a:lnTo>
                  <a:pt x="46995" y="21929"/>
                </a:lnTo>
                <a:lnTo>
                  <a:pt x="39163" y="23492"/>
                </a:lnTo>
                <a:lnTo>
                  <a:pt x="34463" y="25055"/>
                </a:lnTo>
                <a:lnTo>
                  <a:pt x="31330" y="29745"/>
                </a:lnTo>
                <a:lnTo>
                  <a:pt x="28197" y="34435"/>
                </a:lnTo>
                <a:lnTo>
                  <a:pt x="25064" y="42251"/>
                </a:lnTo>
                <a:lnTo>
                  <a:pt x="1566" y="39125"/>
                </a:lnTo>
                <a:lnTo>
                  <a:pt x="4699" y="31308"/>
                </a:lnTo>
                <a:lnTo>
                  <a:pt x="7832" y="23492"/>
                </a:lnTo>
                <a:lnTo>
                  <a:pt x="10965" y="17196"/>
                </a:lnTo>
                <a:lnTo>
                  <a:pt x="17231" y="12506"/>
                </a:lnTo>
                <a:lnTo>
                  <a:pt x="23497" y="7816"/>
                </a:lnTo>
                <a:lnTo>
                  <a:pt x="29764" y="4689"/>
                </a:lnTo>
                <a:lnTo>
                  <a:pt x="43862" y="1563"/>
                </a:lnTo>
                <a:lnTo>
                  <a:pt x="59528" y="0"/>
                </a:lnTo>
                <a:lnTo>
                  <a:pt x="73605" y="1563"/>
                </a:lnTo>
                <a:lnTo>
                  <a:pt x="84570" y="4689"/>
                </a:lnTo>
                <a:lnTo>
                  <a:pt x="90837" y="7816"/>
                </a:lnTo>
                <a:lnTo>
                  <a:pt x="95536" y="10942"/>
                </a:lnTo>
                <a:lnTo>
                  <a:pt x="100236" y="14069"/>
                </a:lnTo>
                <a:lnTo>
                  <a:pt x="103369" y="20387"/>
                </a:lnTo>
                <a:lnTo>
                  <a:pt x="106502" y="29745"/>
                </a:lnTo>
                <a:lnTo>
                  <a:pt x="106502" y="32872"/>
                </a:lnTo>
                <a:lnTo>
                  <a:pt x="106502" y="40688"/>
                </a:lnTo>
                <a:lnTo>
                  <a:pt x="108068" y="48504"/>
                </a:lnTo>
                <a:lnTo>
                  <a:pt x="108068" y="75080"/>
                </a:lnTo>
                <a:lnTo>
                  <a:pt x="108068" y="100093"/>
                </a:lnTo>
                <a:lnTo>
                  <a:pt x="109635" y="114162"/>
                </a:lnTo>
                <a:lnTo>
                  <a:pt x="111267" y="121978"/>
                </a:lnTo>
                <a:lnTo>
                  <a:pt x="114400" y="131402"/>
                </a:lnTo>
                <a:lnTo>
                  <a:pt x="92403" y="131402"/>
                </a:lnTo>
                <a:lnTo>
                  <a:pt x="89270" y="126712"/>
                </a:lnTo>
                <a:lnTo>
                  <a:pt x="86137" y="121978"/>
                </a:lnTo>
                <a:lnTo>
                  <a:pt x="84570" y="115725"/>
                </a:lnTo>
                <a:close/>
              </a:path>
            </a:pathLst>
          </a:custGeom>
          <a:ln w="3175">
            <a:solidFill>
              <a:srgbClr val="000000"/>
            </a:solidFill>
          </a:ln>
        </p:spPr>
        <p:txBody>
          <a:bodyPr wrap="square" lIns="0" tIns="0" rIns="0" bIns="0" rtlCol="0"/>
          <a:lstStyle/>
          <a:p>
            <a:endParaRPr/>
          </a:p>
        </p:txBody>
      </p:sp>
      <p:sp>
        <p:nvSpPr>
          <p:cNvPr id="117" name="object 117"/>
          <p:cNvSpPr/>
          <p:nvPr/>
        </p:nvSpPr>
        <p:spPr>
          <a:xfrm>
            <a:off x="2857807" y="5171371"/>
            <a:ext cx="58419" cy="43815"/>
          </a:xfrm>
          <a:custGeom>
            <a:avLst/>
            <a:gdLst/>
            <a:ahLst/>
            <a:cxnLst/>
            <a:rect l="l" t="t" r="r" b="b"/>
            <a:pathLst>
              <a:path w="58419" h="43814">
                <a:moveTo>
                  <a:pt x="57939" y="0"/>
                </a:moveTo>
                <a:lnTo>
                  <a:pt x="45407" y="3126"/>
                </a:lnTo>
                <a:lnTo>
                  <a:pt x="26631" y="6253"/>
                </a:lnTo>
                <a:lnTo>
                  <a:pt x="18798" y="7816"/>
                </a:lnTo>
                <a:lnTo>
                  <a:pt x="0" y="20322"/>
                </a:lnTo>
                <a:lnTo>
                  <a:pt x="0" y="25012"/>
                </a:lnTo>
                <a:lnTo>
                  <a:pt x="0" y="29702"/>
                </a:lnTo>
                <a:lnTo>
                  <a:pt x="1566" y="34392"/>
                </a:lnTo>
                <a:lnTo>
                  <a:pt x="4699" y="37518"/>
                </a:lnTo>
                <a:lnTo>
                  <a:pt x="9399" y="40645"/>
                </a:lnTo>
                <a:lnTo>
                  <a:pt x="15665" y="42208"/>
                </a:lnTo>
                <a:lnTo>
                  <a:pt x="21931" y="43771"/>
                </a:lnTo>
                <a:lnTo>
                  <a:pt x="56373" y="20322"/>
                </a:lnTo>
                <a:lnTo>
                  <a:pt x="57939" y="14069"/>
                </a:lnTo>
                <a:lnTo>
                  <a:pt x="57939" y="6253"/>
                </a:lnTo>
                <a:lnTo>
                  <a:pt x="57939" y="0"/>
                </a:lnTo>
                <a:close/>
              </a:path>
            </a:pathLst>
          </a:custGeom>
          <a:ln w="3175">
            <a:solidFill>
              <a:srgbClr val="000000"/>
            </a:solidFill>
          </a:ln>
        </p:spPr>
        <p:txBody>
          <a:bodyPr wrap="square" lIns="0" tIns="0" rIns="0" bIns="0" rtlCol="0"/>
          <a:lstStyle/>
          <a:p>
            <a:endParaRPr/>
          </a:p>
        </p:txBody>
      </p:sp>
      <p:sp>
        <p:nvSpPr>
          <p:cNvPr id="118" name="object 118"/>
          <p:cNvSpPr/>
          <p:nvPr/>
        </p:nvSpPr>
        <p:spPr>
          <a:xfrm>
            <a:off x="2962808" y="5104107"/>
            <a:ext cx="114935" cy="128270"/>
          </a:xfrm>
          <a:custGeom>
            <a:avLst/>
            <a:gdLst/>
            <a:ahLst/>
            <a:cxnLst/>
            <a:rect l="l" t="t" r="r" b="b"/>
            <a:pathLst>
              <a:path w="114935" h="128270">
                <a:moveTo>
                  <a:pt x="23476" y="0"/>
                </a:moveTo>
                <a:lnTo>
                  <a:pt x="0" y="0"/>
                </a:lnTo>
                <a:lnTo>
                  <a:pt x="43841" y="128275"/>
                </a:lnTo>
                <a:lnTo>
                  <a:pt x="73605" y="128275"/>
                </a:lnTo>
                <a:lnTo>
                  <a:pt x="81560" y="103219"/>
                </a:lnTo>
                <a:lnTo>
                  <a:pt x="56373" y="103219"/>
                </a:lnTo>
                <a:lnTo>
                  <a:pt x="48540" y="76643"/>
                </a:lnTo>
                <a:lnTo>
                  <a:pt x="23476" y="0"/>
                </a:lnTo>
                <a:close/>
              </a:path>
              <a:path w="114935" h="128270">
                <a:moveTo>
                  <a:pt x="114335" y="0"/>
                </a:moveTo>
                <a:lnTo>
                  <a:pt x="90837" y="0"/>
                </a:lnTo>
                <a:lnTo>
                  <a:pt x="65772" y="78207"/>
                </a:lnTo>
                <a:lnTo>
                  <a:pt x="62639" y="87586"/>
                </a:lnTo>
                <a:lnTo>
                  <a:pt x="56373" y="103219"/>
                </a:lnTo>
                <a:lnTo>
                  <a:pt x="81560" y="103219"/>
                </a:lnTo>
                <a:lnTo>
                  <a:pt x="114335" y="0"/>
                </a:lnTo>
                <a:close/>
              </a:path>
            </a:pathLst>
          </a:custGeom>
          <a:solidFill>
            <a:srgbClr val="000000"/>
          </a:solidFill>
        </p:spPr>
        <p:txBody>
          <a:bodyPr wrap="square" lIns="0" tIns="0" rIns="0" bIns="0" rtlCol="0"/>
          <a:lstStyle/>
          <a:p>
            <a:endParaRPr/>
          </a:p>
        </p:txBody>
      </p:sp>
      <p:sp>
        <p:nvSpPr>
          <p:cNvPr id="119" name="object 119"/>
          <p:cNvSpPr/>
          <p:nvPr/>
        </p:nvSpPr>
        <p:spPr>
          <a:xfrm>
            <a:off x="2962808" y="5104107"/>
            <a:ext cx="114935" cy="128270"/>
          </a:xfrm>
          <a:custGeom>
            <a:avLst/>
            <a:gdLst/>
            <a:ahLst/>
            <a:cxnLst/>
            <a:rect l="l" t="t" r="r" b="b"/>
            <a:pathLst>
              <a:path w="114935" h="128270">
                <a:moveTo>
                  <a:pt x="43841" y="128275"/>
                </a:moveTo>
                <a:lnTo>
                  <a:pt x="0" y="0"/>
                </a:lnTo>
                <a:lnTo>
                  <a:pt x="23476" y="0"/>
                </a:lnTo>
                <a:lnTo>
                  <a:pt x="48540" y="76643"/>
                </a:lnTo>
                <a:lnTo>
                  <a:pt x="56373" y="103219"/>
                </a:lnTo>
                <a:lnTo>
                  <a:pt x="59506" y="95403"/>
                </a:lnTo>
                <a:lnTo>
                  <a:pt x="62639" y="87586"/>
                </a:lnTo>
                <a:lnTo>
                  <a:pt x="65772" y="78207"/>
                </a:lnTo>
                <a:lnTo>
                  <a:pt x="90837" y="0"/>
                </a:lnTo>
                <a:lnTo>
                  <a:pt x="114335" y="0"/>
                </a:lnTo>
                <a:lnTo>
                  <a:pt x="73605" y="128275"/>
                </a:lnTo>
                <a:lnTo>
                  <a:pt x="43841" y="128275"/>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3088109" y="5100980"/>
            <a:ext cx="118110" cy="134620"/>
          </a:xfrm>
          <a:custGeom>
            <a:avLst/>
            <a:gdLst/>
            <a:ahLst/>
            <a:cxnLst/>
            <a:rect l="l" t="t" r="r" b="b"/>
            <a:pathLst>
              <a:path w="118110" h="134620">
                <a:moveTo>
                  <a:pt x="59571" y="0"/>
                </a:moveTo>
                <a:lnTo>
                  <a:pt x="15665" y="18759"/>
                </a:lnTo>
                <a:lnTo>
                  <a:pt x="0" y="68827"/>
                </a:lnTo>
                <a:lnTo>
                  <a:pt x="1566" y="87586"/>
                </a:lnTo>
                <a:lnTo>
                  <a:pt x="28197" y="126712"/>
                </a:lnTo>
                <a:lnTo>
                  <a:pt x="61138" y="134528"/>
                </a:lnTo>
                <a:lnTo>
                  <a:pt x="81503" y="131402"/>
                </a:lnTo>
                <a:lnTo>
                  <a:pt x="97168" y="123585"/>
                </a:lnTo>
                <a:lnTo>
                  <a:pt x="106578" y="114162"/>
                </a:lnTo>
                <a:lnTo>
                  <a:pt x="61138" y="114162"/>
                </a:lnTo>
                <a:lnTo>
                  <a:pt x="47039" y="111036"/>
                </a:lnTo>
                <a:lnTo>
                  <a:pt x="34463" y="103219"/>
                </a:lnTo>
                <a:lnTo>
                  <a:pt x="26631" y="90713"/>
                </a:lnTo>
                <a:lnTo>
                  <a:pt x="23497" y="71954"/>
                </a:lnTo>
                <a:lnTo>
                  <a:pt x="117533" y="71954"/>
                </a:lnTo>
                <a:lnTo>
                  <a:pt x="117533" y="67264"/>
                </a:lnTo>
                <a:lnTo>
                  <a:pt x="116328" y="51631"/>
                </a:lnTo>
                <a:lnTo>
                  <a:pt x="23497" y="51631"/>
                </a:lnTo>
                <a:lnTo>
                  <a:pt x="23497" y="45378"/>
                </a:lnTo>
                <a:lnTo>
                  <a:pt x="59571" y="21929"/>
                </a:lnTo>
                <a:lnTo>
                  <a:pt x="104242" y="21929"/>
                </a:lnTo>
                <a:lnTo>
                  <a:pt x="101868" y="18759"/>
                </a:lnTo>
                <a:lnTo>
                  <a:pt x="89335" y="7816"/>
                </a:lnTo>
                <a:lnTo>
                  <a:pt x="75237" y="3126"/>
                </a:lnTo>
                <a:lnTo>
                  <a:pt x="59571" y="0"/>
                </a:lnTo>
                <a:close/>
              </a:path>
              <a:path w="118110" h="134620">
                <a:moveTo>
                  <a:pt x="94035" y="92276"/>
                </a:moveTo>
                <a:lnTo>
                  <a:pt x="61138" y="114162"/>
                </a:lnTo>
                <a:lnTo>
                  <a:pt x="106578" y="114162"/>
                </a:lnTo>
                <a:lnTo>
                  <a:pt x="109700" y="111036"/>
                </a:lnTo>
                <a:lnTo>
                  <a:pt x="117533" y="95403"/>
                </a:lnTo>
                <a:lnTo>
                  <a:pt x="94035" y="92276"/>
                </a:lnTo>
                <a:close/>
              </a:path>
              <a:path w="118110" h="134620">
                <a:moveTo>
                  <a:pt x="104242" y="21929"/>
                </a:moveTo>
                <a:lnTo>
                  <a:pt x="59571" y="21929"/>
                </a:lnTo>
                <a:lnTo>
                  <a:pt x="75237" y="23492"/>
                </a:lnTo>
                <a:lnTo>
                  <a:pt x="86202" y="31308"/>
                </a:lnTo>
                <a:lnTo>
                  <a:pt x="90902" y="37562"/>
                </a:lnTo>
                <a:lnTo>
                  <a:pt x="92468" y="43815"/>
                </a:lnTo>
                <a:lnTo>
                  <a:pt x="94035" y="51631"/>
                </a:lnTo>
                <a:lnTo>
                  <a:pt x="116328" y="51631"/>
                </a:lnTo>
                <a:lnTo>
                  <a:pt x="115966" y="46941"/>
                </a:lnTo>
                <a:lnTo>
                  <a:pt x="111267" y="31308"/>
                </a:lnTo>
                <a:lnTo>
                  <a:pt x="104242" y="21929"/>
                </a:lnTo>
                <a:close/>
              </a:path>
            </a:pathLst>
          </a:custGeom>
          <a:solidFill>
            <a:srgbClr val="000000"/>
          </a:solidFill>
        </p:spPr>
        <p:txBody>
          <a:bodyPr wrap="square" lIns="0" tIns="0" rIns="0" bIns="0" rtlCol="0"/>
          <a:lstStyle/>
          <a:p>
            <a:endParaRPr/>
          </a:p>
        </p:txBody>
      </p:sp>
      <p:sp>
        <p:nvSpPr>
          <p:cNvPr id="121" name="object 121"/>
          <p:cNvSpPr/>
          <p:nvPr/>
        </p:nvSpPr>
        <p:spPr>
          <a:xfrm>
            <a:off x="3088109" y="5100980"/>
            <a:ext cx="118110" cy="134620"/>
          </a:xfrm>
          <a:custGeom>
            <a:avLst/>
            <a:gdLst/>
            <a:ahLst/>
            <a:cxnLst/>
            <a:rect l="l" t="t" r="r" b="b"/>
            <a:pathLst>
              <a:path w="118110" h="134620">
                <a:moveTo>
                  <a:pt x="94035" y="92276"/>
                </a:moveTo>
                <a:lnTo>
                  <a:pt x="117533" y="95403"/>
                </a:lnTo>
                <a:lnTo>
                  <a:pt x="109700" y="111036"/>
                </a:lnTo>
                <a:lnTo>
                  <a:pt x="97168" y="123585"/>
                </a:lnTo>
                <a:lnTo>
                  <a:pt x="81503" y="131402"/>
                </a:lnTo>
                <a:lnTo>
                  <a:pt x="61138" y="134528"/>
                </a:lnTo>
                <a:lnTo>
                  <a:pt x="43906" y="131402"/>
                </a:lnTo>
                <a:lnTo>
                  <a:pt x="7832" y="103219"/>
                </a:lnTo>
                <a:lnTo>
                  <a:pt x="0" y="68827"/>
                </a:lnTo>
                <a:lnTo>
                  <a:pt x="1566" y="48504"/>
                </a:lnTo>
                <a:lnTo>
                  <a:pt x="28197" y="9379"/>
                </a:lnTo>
                <a:lnTo>
                  <a:pt x="59571" y="0"/>
                </a:lnTo>
                <a:lnTo>
                  <a:pt x="75237" y="3126"/>
                </a:lnTo>
                <a:lnTo>
                  <a:pt x="111267" y="31308"/>
                </a:lnTo>
                <a:lnTo>
                  <a:pt x="117533" y="67264"/>
                </a:lnTo>
                <a:lnTo>
                  <a:pt x="117533" y="68827"/>
                </a:lnTo>
                <a:lnTo>
                  <a:pt x="117533" y="71954"/>
                </a:lnTo>
                <a:lnTo>
                  <a:pt x="23497" y="71954"/>
                </a:lnTo>
                <a:lnTo>
                  <a:pt x="26631" y="90713"/>
                </a:lnTo>
                <a:lnTo>
                  <a:pt x="34463" y="103219"/>
                </a:lnTo>
                <a:lnTo>
                  <a:pt x="47039" y="111036"/>
                </a:lnTo>
                <a:lnTo>
                  <a:pt x="61138" y="114162"/>
                </a:lnTo>
                <a:lnTo>
                  <a:pt x="68970" y="112599"/>
                </a:lnTo>
                <a:lnTo>
                  <a:pt x="94035" y="92276"/>
                </a:lnTo>
                <a:close/>
              </a:path>
            </a:pathLst>
          </a:custGeom>
          <a:ln w="3175">
            <a:solidFill>
              <a:srgbClr val="000000"/>
            </a:solidFill>
          </a:ln>
        </p:spPr>
        <p:txBody>
          <a:bodyPr wrap="square" lIns="0" tIns="0" rIns="0" bIns="0" rtlCol="0"/>
          <a:lstStyle/>
          <a:p>
            <a:endParaRPr/>
          </a:p>
        </p:txBody>
      </p:sp>
      <p:sp>
        <p:nvSpPr>
          <p:cNvPr id="122" name="object 122"/>
          <p:cNvSpPr/>
          <p:nvPr/>
        </p:nvSpPr>
        <p:spPr>
          <a:xfrm>
            <a:off x="3111607" y="5122909"/>
            <a:ext cx="71120" cy="29845"/>
          </a:xfrm>
          <a:custGeom>
            <a:avLst/>
            <a:gdLst/>
            <a:ahLst/>
            <a:cxnLst/>
            <a:rect l="l" t="t" r="r" b="b"/>
            <a:pathLst>
              <a:path w="71119" h="29845">
                <a:moveTo>
                  <a:pt x="0" y="29702"/>
                </a:moveTo>
                <a:lnTo>
                  <a:pt x="70537" y="29702"/>
                </a:lnTo>
                <a:lnTo>
                  <a:pt x="68970" y="21885"/>
                </a:lnTo>
                <a:lnTo>
                  <a:pt x="67404" y="15632"/>
                </a:lnTo>
                <a:lnTo>
                  <a:pt x="62704" y="9379"/>
                </a:lnTo>
                <a:lnTo>
                  <a:pt x="51739" y="1563"/>
                </a:lnTo>
                <a:lnTo>
                  <a:pt x="36073" y="0"/>
                </a:lnTo>
                <a:lnTo>
                  <a:pt x="21974" y="1563"/>
                </a:lnTo>
                <a:lnTo>
                  <a:pt x="10965" y="7816"/>
                </a:lnTo>
                <a:lnTo>
                  <a:pt x="6266" y="12506"/>
                </a:lnTo>
                <a:lnTo>
                  <a:pt x="3133" y="17196"/>
                </a:lnTo>
                <a:lnTo>
                  <a:pt x="0" y="23449"/>
                </a:lnTo>
                <a:lnTo>
                  <a:pt x="0" y="29702"/>
                </a:lnTo>
                <a:close/>
              </a:path>
            </a:pathLst>
          </a:custGeom>
          <a:ln w="3175">
            <a:solidFill>
              <a:srgbClr val="000000"/>
            </a:solidFill>
          </a:ln>
        </p:spPr>
        <p:txBody>
          <a:bodyPr wrap="square" lIns="0" tIns="0" rIns="0" bIns="0" rtlCol="0"/>
          <a:lstStyle/>
          <a:p>
            <a:endParaRPr/>
          </a:p>
        </p:txBody>
      </p:sp>
      <p:sp>
        <p:nvSpPr>
          <p:cNvPr id="123" name="object 123"/>
          <p:cNvSpPr/>
          <p:nvPr/>
        </p:nvSpPr>
        <p:spPr>
          <a:xfrm>
            <a:off x="3298046" y="5058772"/>
            <a:ext cx="113030" cy="173990"/>
          </a:xfrm>
          <a:custGeom>
            <a:avLst/>
            <a:gdLst/>
            <a:ahLst/>
            <a:cxnLst/>
            <a:rect l="l" t="t" r="r" b="b"/>
            <a:pathLst>
              <a:path w="113029" h="173989">
                <a:moveTo>
                  <a:pt x="112833" y="0"/>
                </a:moveTo>
                <a:lnTo>
                  <a:pt x="0" y="0"/>
                </a:lnTo>
                <a:lnTo>
                  <a:pt x="0" y="21885"/>
                </a:lnTo>
                <a:lnTo>
                  <a:pt x="89335" y="21885"/>
                </a:lnTo>
                <a:lnTo>
                  <a:pt x="73670" y="43771"/>
                </a:lnTo>
                <a:lnTo>
                  <a:pt x="43906" y="95403"/>
                </a:lnTo>
                <a:lnTo>
                  <a:pt x="28241" y="150117"/>
                </a:lnTo>
                <a:lnTo>
                  <a:pt x="25108" y="173610"/>
                </a:lnTo>
                <a:lnTo>
                  <a:pt x="48605" y="173610"/>
                </a:lnTo>
                <a:lnTo>
                  <a:pt x="51739" y="148554"/>
                </a:lnTo>
                <a:lnTo>
                  <a:pt x="56438" y="125105"/>
                </a:lnTo>
                <a:lnTo>
                  <a:pt x="67404" y="95403"/>
                </a:lnTo>
                <a:lnTo>
                  <a:pt x="81503" y="65701"/>
                </a:lnTo>
                <a:lnTo>
                  <a:pt x="97168" y="39081"/>
                </a:lnTo>
                <a:lnTo>
                  <a:pt x="112833" y="18759"/>
                </a:lnTo>
                <a:lnTo>
                  <a:pt x="112833" y="0"/>
                </a:lnTo>
                <a:close/>
              </a:path>
            </a:pathLst>
          </a:custGeom>
          <a:solidFill>
            <a:srgbClr val="000000"/>
          </a:solidFill>
        </p:spPr>
        <p:txBody>
          <a:bodyPr wrap="square" lIns="0" tIns="0" rIns="0" bIns="0" rtlCol="0"/>
          <a:lstStyle/>
          <a:p>
            <a:endParaRPr/>
          </a:p>
        </p:txBody>
      </p:sp>
      <p:sp>
        <p:nvSpPr>
          <p:cNvPr id="124" name="object 124"/>
          <p:cNvSpPr/>
          <p:nvPr/>
        </p:nvSpPr>
        <p:spPr>
          <a:xfrm>
            <a:off x="3298046" y="5058772"/>
            <a:ext cx="113030" cy="173990"/>
          </a:xfrm>
          <a:custGeom>
            <a:avLst/>
            <a:gdLst/>
            <a:ahLst/>
            <a:cxnLst/>
            <a:rect l="l" t="t" r="r" b="b"/>
            <a:pathLst>
              <a:path w="113029" h="173989">
                <a:moveTo>
                  <a:pt x="0" y="21885"/>
                </a:moveTo>
                <a:lnTo>
                  <a:pt x="0" y="0"/>
                </a:lnTo>
                <a:lnTo>
                  <a:pt x="112833" y="0"/>
                </a:lnTo>
                <a:lnTo>
                  <a:pt x="112833" y="18759"/>
                </a:lnTo>
                <a:lnTo>
                  <a:pt x="97168" y="39081"/>
                </a:lnTo>
                <a:lnTo>
                  <a:pt x="81503" y="65701"/>
                </a:lnTo>
                <a:lnTo>
                  <a:pt x="67404" y="95403"/>
                </a:lnTo>
                <a:lnTo>
                  <a:pt x="56438" y="125105"/>
                </a:lnTo>
                <a:lnTo>
                  <a:pt x="51739" y="148554"/>
                </a:lnTo>
                <a:lnTo>
                  <a:pt x="48605" y="173610"/>
                </a:lnTo>
                <a:lnTo>
                  <a:pt x="25108" y="173610"/>
                </a:lnTo>
                <a:lnTo>
                  <a:pt x="34507" y="123542"/>
                </a:lnTo>
                <a:lnTo>
                  <a:pt x="58005" y="67264"/>
                </a:lnTo>
                <a:lnTo>
                  <a:pt x="89335" y="21885"/>
                </a:lnTo>
                <a:lnTo>
                  <a:pt x="0" y="21885"/>
                </a:lnTo>
                <a:close/>
              </a:path>
            </a:pathLst>
          </a:custGeom>
          <a:ln w="3175">
            <a:solidFill>
              <a:srgbClr val="000000"/>
            </a:solidFill>
          </a:ln>
        </p:spPr>
        <p:txBody>
          <a:bodyPr wrap="square" lIns="0" tIns="0" rIns="0" bIns="0" rtlCol="0"/>
          <a:lstStyle/>
          <a:p>
            <a:endParaRPr/>
          </a:p>
        </p:txBody>
      </p:sp>
      <p:sp>
        <p:nvSpPr>
          <p:cNvPr id="125" name="object 125"/>
          <p:cNvSpPr/>
          <p:nvPr/>
        </p:nvSpPr>
        <p:spPr>
          <a:xfrm>
            <a:off x="3429678" y="5055645"/>
            <a:ext cx="118110" cy="180340"/>
          </a:xfrm>
          <a:custGeom>
            <a:avLst/>
            <a:gdLst/>
            <a:ahLst/>
            <a:cxnLst/>
            <a:rect l="l" t="t" r="r" b="b"/>
            <a:pathLst>
              <a:path w="118110" h="180339">
                <a:moveTo>
                  <a:pt x="64271" y="0"/>
                </a:moveTo>
                <a:lnTo>
                  <a:pt x="18798" y="20322"/>
                </a:lnTo>
                <a:lnTo>
                  <a:pt x="1566" y="62531"/>
                </a:lnTo>
                <a:lnTo>
                  <a:pt x="0" y="93840"/>
                </a:lnTo>
                <a:lnTo>
                  <a:pt x="1566" y="121978"/>
                </a:lnTo>
                <a:lnTo>
                  <a:pt x="17231" y="159497"/>
                </a:lnTo>
                <a:lnTo>
                  <a:pt x="61138" y="179863"/>
                </a:lnTo>
                <a:lnTo>
                  <a:pt x="76803" y="176737"/>
                </a:lnTo>
                <a:lnTo>
                  <a:pt x="90902" y="172047"/>
                </a:lnTo>
                <a:lnTo>
                  <a:pt x="98735" y="165750"/>
                </a:lnTo>
                <a:lnTo>
                  <a:pt x="103747" y="159497"/>
                </a:lnTo>
                <a:lnTo>
                  <a:pt x="59571" y="159497"/>
                </a:lnTo>
                <a:lnTo>
                  <a:pt x="53262" y="157934"/>
                </a:lnTo>
                <a:lnTo>
                  <a:pt x="23497" y="128232"/>
                </a:lnTo>
                <a:lnTo>
                  <a:pt x="21931" y="118852"/>
                </a:lnTo>
                <a:lnTo>
                  <a:pt x="25064" y="103219"/>
                </a:lnTo>
                <a:lnTo>
                  <a:pt x="32897" y="92276"/>
                </a:lnTo>
                <a:lnTo>
                  <a:pt x="45429" y="84460"/>
                </a:lnTo>
                <a:lnTo>
                  <a:pt x="21931" y="84460"/>
                </a:lnTo>
                <a:lnTo>
                  <a:pt x="28197" y="45335"/>
                </a:lnTo>
                <a:lnTo>
                  <a:pt x="62704" y="20322"/>
                </a:lnTo>
                <a:lnTo>
                  <a:pt x="104827" y="20322"/>
                </a:lnTo>
                <a:lnTo>
                  <a:pt x="98735" y="12506"/>
                </a:lnTo>
                <a:lnTo>
                  <a:pt x="83069" y="3126"/>
                </a:lnTo>
                <a:lnTo>
                  <a:pt x="64271" y="0"/>
                </a:lnTo>
                <a:close/>
              </a:path>
              <a:path w="118110" h="180339">
                <a:moveTo>
                  <a:pt x="103861" y="81333"/>
                </a:moveTo>
                <a:lnTo>
                  <a:pt x="59571" y="81333"/>
                </a:lnTo>
                <a:lnTo>
                  <a:pt x="73670" y="84460"/>
                </a:lnTo>
                <a:lnTo>
                  <a:pt x="84636" y="92276"/>
                </a:lnTo>
                <a:lnTo>
                  <a:pt x="92468" y="103219"/>
                </a:lnTo>
                <a:lnTo>
                  <a:pt x="94035" y="118852"/>
                </a:lnTo>
                <a:lnTo>
                  <a:pt x="92468" y="136048"/>
                </a:lnTo>
                <a:lnTo>
                  <a:pt x="59571" y="159497"/>
                </a:lnTo>
                <a:lnTo>
                  <a:pt x="103747" y="159497"/>
                </a:lnTo>
                <a:lnTo>
                  <a:pt x="105001" y="157934"/>
                </a:lnTo>
                <a:lnTo>
                  <a:pt x="109700" y="150117"/>
                </a:lnTo>
                <a:lnTo>
                  <a:pt x="115966" y="134485"/>
                </a:lnTo>
                <a:lnTo>
                  <a:pt x="117533" y="118852"/>
                </a:lnTo>
                <a:lnTo>
                  <a:pt x="112833" y="95403"/>
                </a:lnTo>
                <a:lnTo>
                  <a:pt x="103861" y="81333"/>
                </a:lnTo>
                <a:close/>
              </a:path>
              <a:path w="118110" h="180339">
                <a:moveTo>
                  <a:pt x="65837" y="60967"/>
                </a:moveTo>
                <a:lnTo>
                  <a:pt x="21931" y="84460"/>
                </a:lnTo>
                <a:lnTo>
                  <a:pt x="45429" y="84460"/>
                </a:lnTo>
                <a:lnTo>
                  <a:pt x="59571" y="81333"/>
                </a:lnTo>
                <a:lnTo>
                  <a:pt x="103861" y="81333"/>
                </a:lnTo>
                <a:lnTo>
                  <a:pt x="101868" y="78207"/>
                </a:lnTo>
                <a:lnTo>
                  <a:pt x="84636" y="65722"/>
                </a:lnTo>
                <a:lnTo>
                  <a:pt x="65837" y="60967"/>
                </a:lnTo>
                <a:close/>
              </a:path>
              <a:path w="118110" h="180339">
                <a:moveTo>
                  <a:pt x="104827" y="20322"/>
                </a:moveTo>
                <a:lnTo>
                  <a:pt x="62704" y="20322"/>
                </a:lnTo>
                <a:lnTo>
                  <a:pt x="70537" y="21885"/>
                </a:lnTo>
                <a:lnTo>
                  <a:pt x="76803" y="25012"/>
                </a:lnTo>
                <a:lnTo>
                  <a:pt x="83069" y="29702"/>
                </a:lnTo>
                <a:lnTo>
                  <a:pt x="86202" y="34392"/>
                </a:lnTo>
                <a:lnTo>
                  <a:pt x="89335" y="40645"/>
                </a:lnTo>
                <a:lnTo>
                  <a:pt x="92468" y="48461"/>
                </a:lnTo>
                <a:lnTo>
                  <a:pt x="114400" y="45335"/>
                </a:lnTo>
                <a:lnTo>
                  <a:pt x="109700" y="26575"/>
                </a:lnTo>
                <a:lnTo>
                  <a:pt x="104827" y="20322"/>
                </a:lnTo>
                <a:close/>
              </a:path>
            </a:pathLst>
          </a:custGeom>
          <a:solidFill>
            <a:srgbClr val="000000"/>
          </a:solidFill>
        </p:spPr>
        <p:txBody>
          <a:bodyPr wrap="square" lIns="0" tIns="0" rIns="0" bIns="0" rtlCol="0"/>
          <a:lstStyle/>
          <a:p>
            <a:endParaRPr/>
          </a:p>
        </p:txBody>
      </p:sp>
      <p:sp>
        <p:nvSpPr>
          <p:cNvPr id="126" name="object 126"/>
          <p:cNvSpPr/>
          <p:nvPr/>
        </p:nvSpPr>
        <p:spPr>
          <a:xfrm>
            <a:off x="3429678" y="5055645"/>
            <a:ext cx="118110" cy="180340"/>
          </a:xfrm>
          <a:custGeom>
            <a:avLst/>
            <a:gdLst/>
            <a:ahLst/>
            <a:cxnLst/>
            <a:rect l="l" t="t" r="r" b="b"/>
            <a:pathLst>
              <a:path w="118110" h="180339">
                <a:moveTo>
                  <a:pt x="114400" y="45335"/>
                </a:moveTo>
                <a:lnTo>
                  <a:pt x="92468" y="48461"/>
                </a:lnTo>
                <a:lnTo>
                  <a:pt x="89335" y="40645"/>
                </a:lnTo>
                <a:lnTo>
                  <a:pt x="86202" y="34392"/>
                </a:lnTo>
                <a:lnTo>
                  <a:pt x="83069" y="29702"/>
                </a:lnTo>
                <a:lnTo>
                  <a:pt x="76803" y="25012"/>
                </a:lnTo>
                <a:lnTo>
                  <a:pt x="70537" y="21885"/>
                </a:lnTo>
                <a:lnTo>
                  <a:pt x="62704" y="20322"/>
                </a:lnTo>
                <a:lnTo>
                  <a:pt x="54828" y="21885"/>
                </a:lnTo>
                <a:lnTo>
                  <a:pt x="23497" y="62531"/>
                </a:lnTo>
                <a:lnTo>
                  <a:pt x="21931" y="84460"/>
                </a:lnTo>
                <a:lnTo>
                  <a:pt x="28197" y="78207"/>
                </a:lnTo>
                <a:lnTo>
                  <a:pt x="34463" y="71954"/>
                </a:lnTo>
                <a:lnTo>
                  <a:pt x="84636" y="65722"/>
                </a:lnTo>
                <a:lnTo>
                  <a:pt x="112833" y="95403"/>
                </a:lnTo>
                <a:lnTo>
                  <a:pt x="117533" y="118852"/>
                </a:lnTo>
                <a:lnTo>
                  <a:pt x="115966" y="134485"/>
                </a:lnTo>
                <a:lnTo>
                  <a:pt x="90902" y="172047"/>
                </a:lnTo>
                <a:lnTo>
                  <a:pt x="61138" y="179863"/>
                </a:lnTo>
                <a:lnTo>
                  <a:pt x="43862" y="176737"/>
                </a:lnTo>
                <a:lnTo>
                  <a:pt x="6266" y="143864"/>
                </a:lnTo>
                <a:lnTo>
                  <a:pt x="0" y="93840"/>
                </a:lnTo>
                <a:lnTo>
                  <a:pt x="1566" y="62531"/>
                </a:lnTo>
                <a:lnTo>
                  <a:pt x="18798" y="20322"/>
                </a:lnTo>
                <a:lnTo>
                  <a:pt x="64271" y="0"/>
                </a:lnTo>
                <a:lnTo>
                  <a:pt x="83069" y="3126"/>
                </a:lnTo>
                <a:lnTo>
                  <a:pt x="98735" y="12506"/>
                </a:lnTo>
                <a:lnTo>
                  <a:pt x="109700" y="26575"/>
                </a:lnTo>
                <a:lnTo>
                  <a:pt x="114400" y="45335"/>
                </a:lnTo>
                <a:close/>
              </a:path>
            </a:pathLst>
          </a:custGeom>
          <a:ln w="3175">
            <a:solidFill>
              <a:srgbClr val="000000"/>
            </a:solidFill>
          </a:ln>
        </p:spPr>
        <p:txBody>
          <a:bodyPr wrap="square" lIns="0" tIns="0" rIns="0" bIns="0" rtlCol="0"/>
          <a:lstStyle/>
          <a:p>
            <a:endParaRPr/>
          </a:p>
        </p:txBody>
      </p:sp>
      <p:sp>
        <p:nvSpPr>
          <p:cNvPr id="127" name="object 127"/>
          <p:cNvSpPr/>
          <p:nvPr/>
        </p:nvSpPr>
        <p:spPr>
          <a:xfrm>
            <a:off x="3451610" y="5136979"/>
            <a:ext cx="72390" cy="78740"/>
          </a:xfrm>
          <a:custGeom>
            <a:avLst/>
            <a:gdLst/>
            <a:ahLst/>
            <a:cxnLst/>
            <a:rect l="l" t="t" r="r" b="b"/>
            <a:pathLst>
              <a:path w="72389" h="78739">
                <a:moveTo>
                  <a:pt x="0" y="37518"/>
                </a:moveTo>
                <a:lnTo>
                  <a:pt x="18798" y="71910"/>
                </a:lnTo>
                <a:lnTo>
                  <a:pt x="31330" y="76600"/>
                </a:lnTo>
                <a:lnTo>
                  <a:pt x="37640" y="78163"/>
                </a:lnTo>
                <a:lnTo>
                  <a:pt x="70537" y="54714"/>
                </a:lnTo>
                <a:lnTo>
                  <a:pt x="72103" y="37518"/>
                </a:lnTo>
                <a:lnTo>
                  <a:pt x="70537" y="21885"/>
                </a:lnTo>
                <a:lnTo>
                  <a:pt x="62704" y="10942"/>
                </a:lnTo>
                <a:lnTo>
                  <a:pt x="51739" y="3126"/>
                </a:lnTo>
                <a:lnTo>
                  <a:pt x="37640" y="0"/>
                </a:lnTo>
                <a:lnTo>
                  <a:pt x="23497" y="3126"/>
                </a:lnTo>
                <a:lnTo>
                  <a:pt x="10965" y="10942"/>
                </a:lnTo>
                <a:lnTo>
                  <a:pt x="3133" y="21885"/>
                </a:lnTo>
                <a:lnTo>
                  <a:pt x="0" y="37518"/>
                </a:lnTo>
                <a:close/>
              </a:path>
            </a:pathLst>
          </a:custGeom>
          <a:ln w="3175">
            <a:solidFill>
              <a:srgbClr val="000000"/>
            </a:solidFill>
          </a:ln>
        </p:spPr>
        <p:txBody>
          <a:bodyPr wrap="square" lIns="0" tIns="0" rIns="0" bIns="0" rtlCol="0"/>
          <a:lstStyle/>
          <a:p>
            <a:endParaRPr/>
          </a:p>
        </p:txBody>
      </p:sp>
      <p:sp>
        <p:nvSpPr>
          <p:cNvPr id="128" name="object 128"/>
          <p:cNvSpPr/>
          <p:nvPr/>
        </p:nvSpPr>
        <p:spPr>
          <a:xfrm>
            <a:off x="3580087" y="5220633"/>
            <a:ext cx="23495" cy="0"/>
          </a:xfrm>
          <a:custGeom>
            <a:avLst/>
            <a:gdLst/>
            <a:ahLst/>
            <a:cxnLst/>
            <a:rect l="l" t="t" r="r" b="b"/>
            <a:pathLst>
              <a:path w="23495">
                <a:moveTo>
                  <a:pt x="0" y="0"/>
                </a:moveTo>
                <a:lnTo>
                  <a:pt x="23495" y="0"/>
                </a:lnTo>
              </a:path>
            </a:pathLst>
          </a:custGeom>
          <a:ln w="23499">
            <a:solidFill>
              <a:srgbClr val="000000"/>
            </a:solidFill>
          </a:ln>
        </p:spPr>
        <p:txBody>
          <a:bodyPr wrap="square" lIns="0" tIns="0" rIns="0" bIns="0" rtlCol="0"/>
          <a:lstStyle/>
          <a:p>
            <a:endParaRPr/>
          </a:p>
        </p:txBody>
      </p:sp>
      <p:sp>
        <p:nvSpPr>
          <p:cNvPr id="129" name="object 129"/>
          <p:cNvSpPr/>
          <p:nvPr/>
        </p:nvSpPr>
        <p:spPr>
          <a:xfrm>
            <a:off x="3639615" y="5058772"/>
            <a:ext cx="113030" cy="173990"/>
          </a:xfrm>
          <a:custGeom>
            <a:avLst/>
            <a:gdLst/>
            <a:ahLst/>
            <a:cxnLst/>
            <a:rect l="l" t="t" r="r" b="b"/>
            <a:pathLst>
              <a:path w="113029" h="173989">
                <a:moveTo>
                  <a:pt x="112833" y="0"/>
                </a:moveTo>
                <a:lnTo>
                  <a:pt x="0" y="0"/>
                </a:lnTo>
                <a:lnTo>
                  <a:pt x="0" y="21885"/>
                </a:lnTo>
                <a:lnTo>
                  <a:pt x="89335" y="21885"/>
                </a:lnTo>
                <a:lnTo>
                  <a:pt x="72103" y="43771"/>
                </a:lnTo>
                <a:lnTo>
                  <a:pt x="43906" y="95403"/>
                </a:lnTo>
                <a:lnTo>
                  <a:pt x="28241" y="150117"/>
                </a:lnTo>
                <a:lnTo>
                  <a:pt x="25064" y="173610"/>
                </a:lnTo>
                <a:lnTo>
                  <a:pt x="48605" y="173610"/>
                </a:lnTo>
                <a:lnTo>
                  <a:pt x="51739" y="148554"/>
                </a:lnTo>
                <a:lnTo>
                  <a:pt x="56438" y="125105"/>
                </a:lnTo>
                <a:lnTo>
                  <a:pt x="67404" y="95403"/>
                </a:lnTo>
                <a:lnTo>
                  <a:pt x="81503" y="65701"/>
                </a:lnTo>
                <a:lnTo>
                  <a:pt x="97168" y="39081"/>
                </a:lnTo>
                <a:lnTo>
                  <a:pt x="112833" y="18759"/>
                </a:lnTo>
                <a:lnTo>
                  <a:pt x="112833" y="0"/>
                </a:lnTo>
                <a:close/>
              </a:path>
            </a:pathLst>
          </a:custGeom>
          <a:solidFill>
            <a:srgbClr val="000000"/>
          </a:solidFill>
        </p:spPr>
        <p:txBody>
          <a:bodyPr wrap="square" lIns="0" tIns="0" rIns="0" bIns="0" rtlCol="0"/>
          <a:lstStyle/>
          <a:p>
            <a:endParaRPr/>
          </a:p>
        </p:txBody>
      </p:sp>
      <p:sp>
        <p:nvSpPr>
          <p:cNvPr id="130" name="object 130"/>
          <p:cNvSpPr/>
          <p:nvPr/>
        </p:nvSpPr>
        <p:spPr>
          <a:xfrm>
            <a:off x="3639615" y="5058772"/>
            <a:ext cx="113030" cy="173990"/>
          </a:xfrm>
          <a:custGeom>
            <a:avLst/>
            <a:gdLst/>
            <a:ahLst/>
            <a:cxnLst/>
            <a:rect l="l" t="t" r="r" b="b"/>
            <a:pathLst>
              <a:path w="113029" h="173989">
                <a:moveTo>
                  <a:pt x="0" y="21885"/>
                </a:moveTo>
                <a:lnTo>
                  <a:pt x="0" y="0"/>
                </a:lnTo>
                <a:lnTo>
                  <a:pt x="112833" y="0"/>
                </a:lnTo>
                <a:lnTo>
                  <a:pt x="112833" y="18759"/>
                </a:lnTo>
                <a:lnTo>
                  <a:pt x="97168" y="39081"/>
                </a:lnTo>
                <a:lnTo>
                  <a:pt x="81503" y="65701"/>
                </a:lnTo>
                <a:lnTo>
                  <a:pt x="67404" y="95403"/>
                </a:lnTo>
                <a:lnTo>
                  <a:pt x="56438" y="125105"/>
                </a:lnTo>
                <a:lnTo>
                  <a:pt x="51739" y="148554"/>
                </a:lnTo>
                <a:lnTo>
                  <a:pt x="48605" y="173610"/>
                </a:lnTo>
                <a:lnTo>
                  <a:pt x="25064" y="173610"/>
                </a:lnTo>
                <a:lnTo>
                  <a:pt x="34507" y="123542"/>
                </a:lnTo>
                <a:lnTo>
                  <a:pt x="56438" y="67264"/>
                </a:lnTo>
                <a:lnTo>
                  <a:pt x="89335" y="21885"/>
                </a:lnTo>
                <a:lnTo>
                  <a:pt x="0" y="21885"/>
                </a:lnTo>
                <a:close/>
              </a:path>
            </a:pathLst>
          </a:custGeom>
          <a:ln w="3175">
            <a:solidFill>
              <a:srgbClr val="000000"/>
            </a:solidFill>
          </a:ln>
        </p:spPr>
        <p:txBody>
          <a:bodyPr wrap="square" lIns="0" tIns="0" rIns="0" bIns="0" rtlCol="0"/>
          <a:lstStyle/>
          <a:p>
            <a:endParaRPr/>
          </a:p>
        </p:txBody>
      </p:sp>
      <p:sp>
        <p:nvSpPr>
          <p:cNvPr id="131" name="object 131"/>
          <p:cNvSpPr/>
          <p:nvPr/>
        </p:nvSpPr>
        <p:spPr>
          <a:xfrm>
            <a:off x="3775947" y="5052519"/>
            <a:ext cx="189865" cy="183515"/>
          </a:xfrm>
          <a:custGeom>
            <a:avLst/>
            <a:gdLst/>
            <a:ahLst/>
            <a:cxnLst/>
            <a:rect l="l" t="t" r="r" b="b"/>
            <a:pathLst>
              <a:path w="189864" h="183514">
                <a:moveTo>
                  <a:pt x="153541" y="0"/>
                </a:moveTo>
                <a:lnTo>
                  <a:pt x="134765" y="0"/>
                </a:lnTo>
                <a:lnTo>
                  <a:pt x="36030" y="182990"/>
                </a:lnTo>
                <a:lnTo>
                  <a:pt x="56395" y="182990"/>
                </a:lnTo>
                <a:lnTo>
                  <a:pt x="153541" y="0"/>
                </a:lnTo>
                <a:close/>
              </a:path>
              <a:path w="189864" h="183514">
                <a:moveTo>
                  <a:pt x="151975" y="87586"/>
                </a:moveTo>
                <a:lnTo>
                  <a:pt x="136331" y="90713"/>
                </a:lnTo>
                <a:lnTo>
                  <a:pt x="123799" y="101656"/>
                </a:lnTo>
                <a:lnTo>
                  <a:pt x="117533" y="115725"/>
                </a:lnTo>
                <a:lnTo>
                  <a:pt x="114400" y="134485"/>
                </a:lnTo>
                <a:lnTo>
                  <a:pt x="117533" y="154807"/>
                </a:lnTo>
                <a:lnTo>
                  <a:pt x="125366" y="170440"/>
                </a:lnTo>
                <a:lnTo>
                  <a:pt x="136331" y="179863"/>
                </a:lnTo>
                <a:lnTo>
                  <a:pt x="151975" y="182990"/>
                </a:lnTo>
                <a:lnTo>
                  <a:pt x="166074" y="179863"/>
                </a:lnTo>
                <a:lnTo>
                  <a:pt x="178606" y="170440"/>
                </a:lnTo>
                <a:lnTo>
                  <a:pt x="180172" y="167314"/>
                </a:lnTo>
                <a:lnTo>
                  <a:pt x="151975" y="167314"/>
                </a:lnTo>
                <a:lnTo>
                  <a:pt x="142597" y="164187"/>
                </a:lnTo>
                <a:lnTo>
                  <a:pt x="137898" y="159497"/>
                </a:lnTo>
                <a:lnTo>
                  <a:pt x="136331" y="156371"/>
                </a:lnTo>
                <a:lnTo>
                  <a:pt x="133198" y="143864"/>
                </a:lnTo>
                <a:lnTo>
                  <a:pt x="133198" y="136048"/>
                </a:lnTo>
                <a:lnTo>
                  <a:pt x="134765" y="120415"/>
                </a:lnTo>
                <a:lnTo>
                  <a:pt x="137898" y="109472"/>
                </a:lnTo>
                <a:lnTo>
                  <a:pt x="147275" y="103219"/>
                </a:lnTo>
                <a:lnTo>
                  <a:pt x="180346" y="103219"/>
                </a:lnTo>
                <a:lnTo>
                  <a:pt x="178606" y="100093"/>
                </a:lnTo>
                <a:lnTo>
                  <a:pt x="166074" y="90713"/>
                </a:lnTo>
                <a:lnTo>
                  <a:pt x="151975" y="87586"/>
                </a:lnTo>
                <a:close/>
              </a:path>
              <a:path w="189864" h="183514">
                <a:moveTo>
                  <a:pt x="180346" y="103219"/>
                </a:moveTo>
                <a:lnTo>
                  <a:pt x="156674" y="103219"/>
                </a:lnTo>
                <a:lnTo>
                  <a:pt x="166074" y="109472"/>
                </a:lnTo>
                <a:lnTo>
                  <a:pt x="169207" y="118852"/>
                </a:lnTo>
                <a:lnTo>
                  <a:pt x="170773" y="126668"/>
                </a:lnTo>
                <a:lnTo>
                  <a:pt x="170773" y="134485"/>
                </a:lnTo>
                <a:lnTo>
                  <a:pt x="169207" y="150117"/>
                </a:lnTo>
                <a:lnTo>
                  <a:pt x="166074" y="159497"/>
                </a:lnTo>
                <a:lnTo>
                  <a:pt x="161374" y="164187"/>
                </a:lnTo>
                <a:lnTo>
                  <a:pt x="151975" y="167314"/>
                </a:lnTo>
                <a:lnTo>
                  <a:pt x="180172" y="167314"/>
                </a:lnTo>
                <a:lnTo>
                  <a:pt x="186439" y="154807"/>
                </a:lnTo>
                <a:lnTo>
                  <a:pt x="189572" y="134485"/>
                </a:lnTo>
                <a:lnTo>
                  <a:pt x="186439" y="114162"/>
                </a:lnTo>
                <a:lnTo>
                  <a:pt x="180346" y="103219"/>
                </a:lnTo>
                <a:close/>
              </a:path>
              <a:path w="189864" h="183514">
                <a:moveTo>
                  <a:pt x="36030" y="0"/>
                </a:moveTo>
                <a:lnTo>
                  <a:pt x="20364" y="4689"/>
                </a:lnTo>
                <a:lnTo>
                  <a:pt x="9399" y="14069"/>
                </a:lnTo>
                <a:lnTo>
                  <a:pt x="1566" y="29702"/>
                </a:lnTo>
                <a:lnTo>
                  <a:pt x="0" y="46898"/>
                </a:lnTo>
                <a:lnTo>
                  <a:pt x="1566" y="68849"/>
                </a:lnTo>
                <a:lnTo>
                  <a:pt x="9399" y="82897"/>
                </a:lnTo>
                <a:lnTo>
                  <a:pt x="21931" y="92276"/>
                </a:lnTo>
                <a:lnTo>
                  <a:pt x="36030" y="95403"/>
                </a:lnTo>
                <a:lnTo>
                  <a:pt x="50129" y="92276"/>
                </a:lnTo>
                <a:lnTo>
                  <a:pt x="62661" y="82897"/>
                </a:lnTo>
                <a:lnTo>
                  <a:pt x="64414" y="79770"/>
                </a:lnTo>
                <a:lnTo>
                  <a:pt x="31330" y="79770"/>
                </a:lnTo>
                <a:lnTo>
                  <a:pt x="26631" y="76643"/>
                </a:lnTo>
                <a:lnTo>
                  <a:pt x="23497" y="73517"/>
                </a:lnTo>
                <a:lnTo>
                  <a:pt x="20364" y="68849"/>
                </a:lnTo>
                <a:lnTo>
                  <a:pt x="18798" y="64094"/>
                </a:lnTo>
                <a:lnTo>
                  <a:pt x="17231" y="56277"/>
                </a:lnTo>
                <a:lnTo>
                  <a:pt x="17231" y="48461"/>
                </a:lnTo>
                <a:lnTo>
                  <a:pt x="18798" y="32828"/>
                </a:lnTo>
                <a:lnTo>
                  <a:pt x="23497" y="23449"/>
                </a:lnTo>
                <a:lnTo>
                  <a:pt x="26631" y="18759"/>
                </a:lnTo>
                <a:lnTo>
                  <a:pt x="36030" y="15632"/>
                </a:lnTo>
                <a:lnTo>
                  <a:pt x="64236" y="15632"/>
                </a:lnTo>
                <a:lnTo>
                  <a:pt x="62661" y="12506"/>
                </a:lnTo>
                <a:lnTo>
                  <a:pt x="50129" y="3126"/>
                </a:lnTo>
                <a:lnTo>
                  <a:pt x="36030" y="0"/>
                </a:lnTo>
                <a:close/>
              </a:path>
              <a:path w="189864" h="183514">
                <a:moveTo>
                  <a:pt x="64236" y="15632"/>
                </a:moveTo>
                <a:lnTo>
                  <a:pt x="36030" y="15632"/>
                </a:lnTo>
                <a:lnTo>
                  <a:pt x="42296" y="17196"/>
                </a:lnTo>
                <a:lnTo>
                  <a:pt x="46995" y="18759"/>
                </a:lnTo>
                <a:lnTo>
                  <a:pt x="50129" y="23449"/>
                </a:lnTo>
                <a:lnTo>
                  <a:pt x="53262" y="26575"/>
                </a:lnTo>
                <a:lnTo>
                  <a:pt x="54828" y="32828"/>
                </a:lnTo>
                <a:lnTo>
                  <a:pt x="54828" y="39081"/>
                </a:lnTo>
                <a:lnTo>
                  <a:pt x="56395" y="46898"/>
                </a:lnTo>
                <a:lnTo>
                  <a:pt x="54828" y="62531"/>
                </a:lnTo>
                <a:lnTo>
                  <a:pt x="50129" y="73517"/>
                </a:lnTo>
                <a:lnTo>
                  <a:pt x="46995" y="76643"/>
                </a:lnTo>
                <a:lnTo>
                  <a:pt x="42296" y="79770"/>
                </a:lnTo>
                <a:lnTo>
                  <a:pt x="64414" y="79770"/>
                </a:lnTo>
                <a:lnTo>
                  <a:pt x="70537" y="68849"/>
                </a:lnTo>
                <a:lnTo>
                  <a:pt x="73670" y="48461"/>
                </a:lnTo>
                <a:lnTo>
                  <a:pt x="70537" y="28138"/>
                </a:lnTo>
                <a:lnTo>
                  <a:pt x="64236" y="15632"/>
                </a:lnTo>
                <a:close/>
              </a:path>
            </a:pathLst>
          </a:custGeom>
          <a:solidFill>
            <a:srgbClr val="000000"/>
          </a:solidFill>
        </p:spPr>
        <p:txBody>
          <a:bodyPr wrap="square" lIns="0" tIns="0" rIns="0" bIns="0" rtlCol="0"/>
          <a:lstStyle/>
          <a:p>
            <a:endParaRPr/>
          </a:p>
        </p:txBody>
      </p:sp>
      <p:sp>
        <p:nvSpPr>
          <p:cNvPr id="132" name="object 132"/>
          <p:cNvSpPr/>
          <p:nvPr/>
        </p:nvSpPr>
        <p:spPr>
          <a:xfrm>
            <a:off x="3775947" y="5052519"/>
            <a:ext cx="73660" cy="95885"/>
          </a:xfrm>
          <a:custGeom>
            <a:avLst/>
            <a:gdLst/>
            <a:ahLst/>
            <a:cxnLst/>
            <a:rect l="l" t="t" r="r" b="b"/>
            <a:pathLst>
              <a:path w="73660" h="95885">
                <a:moveTo>
                  <a:pt x="0" y="46898"/>
                </a:moveTo>
                <a:lnTo>
                  <a:pt x="1566" y="29702"/>
                </a:lnTo>
                <a:lnTo>
                  <a:pt x="9399" y="14069"/>
                </a:lnTo>
                <a:lnTo>
                  <a:pt x="20364" y="4689"/>
                </a:lnTo>
                <a:lnTo>
                  <a:pt x="36030" y="0"/>
                </a:lnTo>
                <a:lnTo>
                  <a:pt x="50129" y="3126"/>
                </a:lnTo>
                <a:lnTo>
                  <a:pt x="62661" y="12506"/>
                </a:lnTo>
                <a:lnTo>
                  <a:pt x="70537" y="28138"/>
                </a:lnTo>
                <a:lnTo>
                  <a:pt x="73670" y="48461"/>
                </a:lnTo>
                <a:lnTo>
                  <a:pt x="70537" y="68849"/>
                </a:lnTo>
                <a:lnTo>
                  <a:pt x="62661" y="82897"/>
                </a:lnTo>
                <a:lnTo>
                  <a:pt x="50129" y="92276"/>
                </a:lnTo>
                <a:lnTo>
                  <a:pt x="36030" y="95403"/>
                </a:lnTo>
                <a:lnTo>
                  <a:pt x="21931" y="92276"/>
                </a:lnTo>
                <a:lnTo>
                  <a:pt x="9399" y="82897"/>
                </a:lnTo>
                <a:lnTo>
                  <a:pt x="1566" y="68849"/>
                </a:lnTo>
                <a:lnTo>
                  <a:pt x="0" y="46898"/>
                </a:lnTo>
                <a:close/>
              </a:path>
            </a:pathLst>
          </a:custGeom>
          <a:ln w="3175">
            <a:solidFill>
              <a:srgbClr val="000000"/>
            </a:solidFill>
          </a:ln>
        </p:spPr>
        <p:txBody>
          <a:bodyPr wrap="square" lIns="0" tIns="0" rIns="0" bIns="0" rtlCol="0"/>
          <a:lstStyle/>
          <a:p>
            <a:endParaRPr/>
          </a:p>
        </p:txBody>
      </p:sp>
      <p:sp>
        <p:nvSpPr>
          <p:cNvPr id="133" name="object 133"/>
          <p:cNvSpPr/>
          <p:nvPr/>
        </p:nvSpPr>
        <p:spPr>
          <a:xfrm>
            <a:off x="3793179" y="5068151"/>
            <a:ext cx="39370" cy="64135"/>
          </a:xfrm>
          <a:custGeom>
            <a:avLst/>
            <a:gdLst/>
            <a:ahLst/>
            <a:cxnLst/>
            <a:rect l="l" t="t" r="r" b="b"/>
            <a:pathLst>
              <a:path w="39370" h="64135">
                <a:moveTo>
                  <a:pt x="18798" y="0"/>
                </a:moveTo>
                <a:lnTo>
                  <a:pt x="0" y="32828"/>
                </a:lnTo>
                <a:lnTo>
                  <a:pt x="0" y="40645"/>
                </a:lnTo>
                <a:lnTo>
                  <a:pt x="14098" y="64137"/>
                </a:lnTo>
                <a:lnTo>
                  <a:pt x="18798" y="64137"/>
                </a:lnTo>
                <a:lnTo>
                  <a:pt x="25064" y="64137"/>
                </a:lnTo>
                <a:lnTo>
                  <a:pt x="29764" y="61011"/>
                </a:lnTo>
                <a:lnTo>
                  <a:pt x="32897" y="57884"/>
                </a:lnTo>
                <a:lnTo>
                  <a:pt x="37596" y="46898"/>
                </a:lnTo>
                <a:lnTo>
                  <a:pt x="39163" y="31265"/>
                </a:lnTo>
                <a:lnTo>
                  <a:pt x="37596" y="23449"/>
                </a:lnTo>
                <a:lnTo>
                  <a:pt x="37596" y="17196"/>
                </a:lnTo>
                <a:lnTo>
                  <a:pt x="36030" y="10942"/>
                </a:lnTo>
                <a:lnTo>
                  <a:pt x="32897" y="7816"/>
                </a:lnTo>
                <a:lnTo>
                  <a:pt x="29764" y="3126"/>
                </a:lnTo>
                <a:lnTo>
                  <a:pt x="25064" y="1563"/>
                </a:lnTo>
                <a:lnTo>
                  <a:pt x="18798" y="0"/>
                </a:lnTo>
                <a:close/>
              </a:path>
            </a:pathLst>
          </a:custGeom>
          <a:ln w="3175">
            <a:solidFill>
              <a:srgbClr val="000000"/>
            </a:solidFill>
          </a:ln>
        </p:spPr>
        <p:txBody>
          <a:bodyPr wrap="square" lIns="0" tIns="0" rIns="0" bIns="0" rtlCol="0"/>
          <a:lstStyle/>
          <a:p>
            <a:endParaRPr/>
          </a:p>
        </p:txBody>
      </p:sp>
      <p:sp>
        <p:nvSpPr>
          <p:cNvPr id="134" name="object 134"/>
          <p:cNvSpPr/>
          <p:nvPr/>
        </p:nvSpPr>
        <p:spPr>
          <a:xfrm>
            <a:off x="3811977" y="5052519"/>
            <a:ext cx="118110" cy="183515"/>
          </a:xfrm>
          <a:custGeom>
            <a:avLst/>
            <a:gdLst/>
            <a:ahLst/>
            <a:cxnLst/>
            <a:rect l="l" t="t" r="r" b="b"/>
            <a:pathLst>
              <a:path w="118110" h="183514">
                <a:moveTo>
                  <a:pt x="0" y="182990"/>
                </a:moveTo>
                <a:lnTo>
                  <a:pt x="98735" y="0"/>
                </a:lnTo>
                <a:lnTo>
                  <a:pt x="117511" y="0"/>
                </a:lnTo>
                <a:lnTo>
                  <a:pt x="20364" y="182990"/>
                </a:lnTo>
                <a:lnTo>
                  <a:pt x="0" y="182990"/>
                </a:lnTo>
                <a:close/>
              </a:path>
            </a:pathLst>
          </a:custGeom>
          <a:ln w="3175">
            <a:solidFill>
              <a:srgbClr val="000000"/>
            </a:solidFill>
          </a:ln>
        </p:spPr>
        <p:txBody>
          <a:bodyPr wrap="square" lIns="0" tIns="0" rIns="0" bIns="0" rtlCol="0"/>
          <a:lstStyle/>
          <a:p>
            <a:endParaRPr/>
          </a:p>
        </p:txBody>
      </p:sp>
      <p:sp>
        <p:nvSpPr>
          <p:cNvPr id="135" name="object 135"/>
          <p:cNvSpPr/>
          <p:nvPr/>
        </p:nvSpPr>
        <p:spPr>
          <a:xfrm>
            <a:off x="3890347" y="5140106"/>
            <a:ext cx="75565" cy="95885"/>
          </a:xfrm>
          <a:custGeom>
            <a:avLst/>
            <a:gdLst/>
            <a:ahLst/>
            <a:cxnLst/>
            <a:rect l="l" t="t" r="r" b="b"/>
            <a:pathLst>
              <a:path w="75564" h="95885">
                <a:moveTo>
                  <a:pt x="0" y="46898"/>
                </a:moveTo>
                <a:lnTo>
                  <a:pt x="3133" y="28138"/>
                </a:lnTo>
                <a:lnTo>
                  <a:pt x="9399" y="14069"/>
                </a:lnTo>
                <a:lnTo>
                  <a:pt x="21931" y="3126"/>
                </a:lnTo>
                <a:lnTo>
                  <a:pt x="37575" y="0"/>
                </a:lnTo>
                <a:lnTo>
                  <a:pt x="51673" y="3126"/>
                </a:lnTo>
                <a:lnTo>
                  <a:pt x="64206" y="12506"/>
                </a:lnTo>
                <a:lnTo>
                  <a:pt x="72038" y="26575"/>
                </a:lnTo>
                <a:lnTo>
                  <a:pt x="75171" y="46898"/>
                </a:lnTo>
                <a:lnTo>
                  <a:pt x="72038" y="67220"/>
                </a:lnTo>
                <a:lnTo>
                  <a:pt x="64206" y="82853"/>
                </a:lnTo>
                <a:lnTo>
                  <a:pt x="51673" y="92276"/>
                </a:lnTo>
                <a:lnTo>
                  <a:pt x="37575" y="95403"/>
                </a:lnTo>
                <a:lnTo>
                  <a:pt x="21931" y="92276"/>
                </a:lnTo>
                <a:lnTo>
                  <a:pt x="10965" y="82853"/>
                </a:lnTo>
                <a:lnTo>
                  <a:pt x="3133" y="67220"/>
                </a:lnTo>
                <a:lnTo>
                  <a:pt x="0" y="46898"/>
                </a:lnTo>
                <a:close/>
              </a:path>
            </a:pathLst>
          </a:custGeom>
          <a:ln w="3175">
            <a:solidFill>
              <a:srgbClr val="000000"/>
            </a:solidFill>
          </a:ln>
        </p:spPr>
        <p:txBody>
          <a:bodyPr wrap="square" lIns="0" tIns="0" rIns="0" bIns="0" rtlCol="0"/>
          <a:lstStyle/>
          <a:p>
            <a:endParaRPr/>
          </a:p>
        </p:txBody>
      </p:sp>
      <p:sp>
        <p:nvSpPr>
          <p:cNvPr id="136" name="object 136"/>
          <p:cNvSpPr/>
          <p:nvPr/>
        </p:nvSpPr>
        <p:spPr>
          <a:xfrm>
            <a:off x="3909146" y="5155738"/>
            <a:ext cx="38100" cy="64135"/>
          </a:xfrm>
          <a:custGeom>
            <a:avLst/>
            <a:gdLst/>
            <a:ahLst/>
            <a:cxnLst/>
            <a:rect l="l" t="t" r="r" b="b"/>
            <a:pathLst>
              <a:path w="38100" h="64135">
                <a:moveTo>
                  <a:pt x="18776" y="0"/>
                </a:moveTo>
                <a:lnTo>
                  <a:pt x="14077" y="0"/>
                </a:lnTo>
                <a:lnTo>
                  <a:pt x="9399" y="3126"/>
                </a:lnTo>
                <a:lnTo>
                  <a:pt x="4699" y="6253"/>
                </a:lnTo>
                <a:lnTo>
                  <a:pt x="1566" y="17196"/>
                </a:lnTo>
                <a:lnTo>
                  <a:pt x="0" y="32828"/>
                </a:lnTo>
                <a:lnTo>
                  <a:pt x="0" y="40645"/>
                </a:lnTo>
                <a:lnTo>
                  <a:pt x="18776" y="64094"/>
                </a:lnTo>
                <a:lnTo>
                  <a:pt x="23476" y="62531"/>
                </a:lnTo>
                <a:lnTo>
                  <a:pt x="28175" y="60967"/>
                </a:lnTo>
                <a:lnTo>
                  <a:pt x="32875" y="56277"/>
                </a:lnTo>
                <a:lnTo>
                  <a:pt x="36008" y="46898"/>
                </a:lnTo>
                <a:lnTo>
                  <a:pt x="37575" y="31265"/>
                </a:lnTo>
                <a:lnTo>
                  <a:pt x="37575" y="23449"/>
                </a:lnTo>
                <a:lnTo>
                  <a:pt x="23476" y="0"/>
                </a:lnTo>
                <a:lnTo>
                  <a:pt x="18776" y="0"/>
                </a:lnTo>
                <a:close/>
              </a:path>
            </a:pathLst>
          </a:custGeom>
          <a:ln w="3175">
            <a:solidFill>
              <a:srgbClr val="000000"/>
            </a:solidFill>
          </a:ln>
        </p:spPr>
        <p:txBody>
          <a:bodyPr wrap="square" lIns="0" tIns="0" rIns="0" bIns="0" rtlCol="0"/>
          <a:lstStyle/>
          <a:p>
            <a:endParaRPr/>
          </a:p>
        </p:txBody>
      </p:sp>
      <p:sp>
        <p:nvSpPr>
          <p:cNvPr id="137" name="object 137"/>
          <p:cNvSpPr/>
          <p:nvPr/>
        </p:nvSpPr>
        <p:spPr>
          <a:xfrm>
            <a:off x="4097935" y="5204981"/>
            <a:ext cx="535839" cy="182992"/>
          </a:xfrm>
          <a:prstGeom prst="rect">
            <a:avLst/>
          </a:prstGeom>
          <a:blipFill>
            <a:blip r:embed="rId4" cstate="print"/>
            <a:stretch>
              <a:fillRect/>
            </a:stretch>
          </a:blipFill>
        </p:spPr>
        <p:txBody>
          <a:bodyPr wrap="square" lIns="0" tIns="0" rIns="0" bIns="0" rtlCol="0"/>
          <a:lstStyle/>
          <a:p>
            <a:endParaRPr/>
          </a:p>
        </p:txBody>
      </p:sp>
      <p:sp>
        <p:nvSpPr>
          <p:cNvPr id="138" name="object 138"/>
          <p:cNvSpPr/>
          <p:nvPr/>
        </p:nvSpPr>
        <p:spPr>
          <a:xfrm>
            <a:off x="4722285" y="5208890"/>
            <a:ext cx="116205" cy="178435"/>
          </a:xfrm>
          <a:custGeom>
            <a:avLst/>
            <a:gdLst/>
            <a:ahLst/>
            <a:cxnLst/>
            <a:rect l="l" t="t" r="r" b="b"/>
            <a:pathLst>
              <a:path w="116204" h="178435">
                <a:moveTo>
                  <a:pt x="26674" y="129838"/>
                </a:moveTo>
                <a:lnTo>
                  <a:pt x="3133" y="132965"/>
                </a:lnTo>
                <a:lnTo>
                  <a:pt x="7876" y="151724"/>
                </a:lnTo>
                <a:lnTo>
                  <a:pt x="18841" y="165794"/>
                </a:lnTo>
                <a:lnTo>
                  <a:pt x="34507" y="175173"/>
                </a:lnTo>
                <a:lnTo>
                  <a:pt x="53305" y="178300"/>
                </a:lnTo>
                <a:lnTo>
                  <a:pt x="70537" y="176737"/>
                </a:lnTo>
                <a:lnTo>
                  <a:pt x="86202" y="168920"/>
                </a:lnTo>
                <a:lnTo>
                  <a:pt x="95950" y="157977"/>
                </a:lnTo>
                <a:lnTo>
                  <a:pt x="47039" y="157977"/>
                </a:lnTo>
                <a:lnTo>
                  <a:pt x="40773" y="154851"/>
                </a:lnTo>
                <a:lnTo>
                  <a:pt x="36073" y="151724"/>
                </a:lnTo>
                <a:lnTo>
                  <a:pt x="31374" y="145471"/>
                </a:lnTo>
                <a:lnTo>
                  <a:pt x="28241" y="139218"/>
                </a:lnTo>
                <a:lnTo>
                  <a:pt x="26674" y="129838"/>
                </a:lnTo>
                <a:close/>
              </a:path>
              <a:path w="116204" h="178435">
                <a:moveTo>
                  <a:pt x="115472" y="93840"/>
                </a:moveTo>
                <a:lnTo>
                  <a:pt x="92468" y="93840"/>
                </a:lnTo>
                <a:lnTo>
                  <a:pt x="92468" y="98529"/>
                </a:lnTo>
                <a:lnTo>
                  <a:pt x="89335" y="123585"/>
                </a:lnTo>
                <a:lnTo>
                  <a:pt x="62704" y="156414"/>
                </a:lnTo>
                <a:lnTo>
                  <a:pt x="53305" y="157977"/>
                </a:lnTo>
                <a:lnTo>
                  <a:pt x="95950" y="157977"/>
                </a:lnTo>
                <a:lnTo>
                  <a:pt x="98735" y="154851"/>
                </a:lnTo>
                <a:lnTo>
                  <a:pt x="108134" y="137655"/>
                </a:lnTo>
                <a:lnTo>
                  <a:pt x="114400" y="114162"/>
                </a:lnTo>
                <a:lnTo>
                  <a:pt x="115472" y="93840"/>
                </a:lnTo>
                <a:close/>
              </a:path>
              <a:path w="116204" h="178435">
                <a:moveTo>
                  <a:pt x="54872" y="0"/>
                </a:moveTo>
                <a:lnTo>
                  <a:pt x="15708" y="15676"/>
                </a:lnTo>
                <a:lnTo>
                  <a:pt x="0" y="59447"/>
                </a:lnTo>
                <a:lnTo>
                  <a:pt x="4699" y="82897"/>
                </a:lnTo>
                <a:lnTo>
                  <a:pt x="15708" y="101656"/>
                </a:lnTo>
                <a:lnTo>
                  <a:pt x="31374" y="112599"/>
                </a:lnTo>
                <a:lnTo>
                  <a:pt x="51739" y="117289"/>
                </a:lnTo>
                <a:lnTo>
                  <a:pt x="67404" y="114162"/>
                </a:lnTo>
                <a:lnTo>
                  <a:pt x="75237" y="111036"/>
                </a:lnTo>
                <a:lnTo>
                  <a:pt x="81503" y="106346"/>
                </a:lnTo>
                <a:lnTo>
                  <a:pt x="87769" y="100093"/>
                </a:lnTo>
                <a:lnTo>
                  <a:pt x="90119" y="96966"/>
                </a:lnTo>
                <a:lnTo>
                  <a:pt x="58005" y="96966"/>
                </a:lnTo>
                <a:lnTo>
                  <a:pt x="43906" y="93840"/>
                </a:lnTo>
                <a:lnTo>
                  <a:pt x="32940" y="86023"/>
                </a:lnTo>
                <a:lnTo>
                  <a:pt x="25108" y="75080"/>
                </a:lnTo>
                <a:lnTo>
                  <a:pt x="23541" y="61011"/>
                </a:lnTo>
                <a:lnTo>
                  <a:pt x="26674" y="43815"/>
                </a:lnTo>
                <a:lnTo>
                  <a:pt x="32940" y="31308"/>
                </a:lnTo>
                <a:lnTo>
                  <a:pt x="45472" y="21929"/>
                </a:lnTo>
                <a:lnTo>
                  <a:pt x="59571" y="20366"/>
                </a:lnTo>
                <a:lnTo>
                  <a:pt x="98735" y="20366"/>
                </a:lnTo>
                <a:lnTo>
                  <a:pt x="86202" y="7816"/>
                </a:lnTo>
                <a:lnTo>
                  <a:pt x="72103" y="1563"/>
                </a:lnTo>
                <a:lnTo>
                  <a:pt x="54872" y="0"/>
                </a:lnTo>
                <a:close/>
              </a:path>
              <a:path w="116204" h="178435">
                <a:moveTo>
                  <a:pt x="98735" y="20366"/>
                </a:moveTo>
                <a:lnTo>
                  <a:pt x="65837" y="20366"/>
                </a:lnTo>
                <a:lnTo>
                  <a:pt x="72103" y="21929"/>
                </a:lnTo>
                <a:lnTo>
                  <a:pt x="78370" y="25055"/>
                </a:lnTo>
                <a:lnTo>
                  <a:pt x="83069" y="29745"/>
                </a:lnTo>
                <a:lnTo>
                  <a:pt x="90902" y="42251"/>
                </a:lnTo>
                <a:lnTo>
                  <a:pt x="92468" y="57884"/>
                </a:lnTo>
                <a:lnTo>
                  <a:pt x="90902" y="75080"/>
                </a:lnTo>
                <a:lnTo>
                  <a:pt x="58005" y="96966"/>
                </a:lnTo>
                <a:lnTo>
                  <a:pt x="90119" y="96966"/>
                </a:lnTo>
                <a:lnTo>
                  <a:pt x="92468" y="93840"/>
                </a:lnTo>
                <a:lnTo>
                  <a:pt x="115472" y="93840"/>
                </a:lnTo>
                <a:lnTo>
                  <a:pt x="115966" y="84460"/>
                </a:lnTo>
                <a:lnTo>
                  <a:pt x="114400" y="56321"/>
                </a:lnTo>
                <a:lnTo>
                  <a:pt x="108134" y="34435"/>
                </a:lnTo>
                <a:lnTo>
                  <a:pt x="98735" y="20366"/>
                </a:lnTo>
                <a:close/>
              </a:path>
            </a:pathLst>
          </a:custGeom>
          <a:solidFill>
            <a:srgbClr val="000000"/>
          </a:solidFill>
        </p:spPr>
        <p:txBody>
          <a:bodyPr wrap="square" lIns="0" tIns="0" rIns="0" bIns="0" rtlCol="0"/>
          <a:lstStyle/>
          <a:p>
            <a:endParaRPr/>
          </a:p>
        </p:txBody>
      </p:sp>
      <p:sp>
        <p:nvSpPr>
          <p:cNvPr id="139" name="object 139"/>
          <p:cNvSpPr/>
          <p:nvPr/>
        </p:nvSpPr>
        <p:spPr>
          <a:xfrm>
            <a:off x="4722285" y="5208890"/>
            <a:ext cx="116205" cy="178435"/>
          </a:xfrm>
          <a:custGeom>
            <a:avLst/>
            <a:gdLst/>
            <a:ahLst/>
            <a:cxnLst/>
            <a:rect l="l" t="t" r="r" b="b"/>
            <a:pathLst>
              <a:path w="116204" h="178435">
                <a:moveTo>
                  <a:pt x="3133" y="132965"/>
                </a:moveTo>
                <a:lnTo>
                  <a:pt x="26674" y="129838"/>
                </a:lnTo>
                <a:lnTo>
                  <a:pt x="28241" y="139218"/>
                </a:lnTo>
                <a:lnTo>
                  <a:pt x="31374" y="145471"/>
                </a:lnTo>
                <a:lnTo>
                  <a:pt x="36073" y="151724"/>
                </a:lnTo>
                <a:lnTo>
                  <a:pt x="40773" y="154851"/>
                </a:lnTo>
                <a:lnTo>
                  <a:pt x="47039" y="157977"/>
                </a:lnTo>
                <a:lnTo>
                  <a:pt x="53305" y="157977"/>
                </a:lnTo>
                <a:lnTo>
                  <a:pt x="86202" y="134528"/>
                </a:lnTo>
                <a:lnTo>
                  <a:pt x="92468" y="98529"/>
                </a:lnTo>
                <a:lnTo>
                  <a:pt x="92468" y="93840"/>
                </a:lnTo>
                <a:lnTo>
                  <a:pt x="87769" y="100093"/>
                </a:lnTo>
                <a:lnTo>
                  <a:pt x="81503" y="106346"/>
                </a:lnTo>
                <a:lnTo>
                  <a:pt x="75237" y="111036"/>
                </a:lnTo>
                <a:lnTo>
                  <a:pt x="67404" y="114162"/>
                </a:lnTo>
                <a:lnTo>
                  <a:pt x="59571" y="115725"/>
                </a:lnTo>
                <a:lnTo>
                  <a:pt x="51739" y="117289"/>
                </a:lnTo>
                <a:lnTo>
                  <a:pt x="31374" y="112599"/>
                </a:lnTo>
                <a:lnTo>
                  <a:pt x="15708" y="101656"/>
                </a:lnTo>
                <a:lnTo>
                  <a:pt x="4699" y="82897"/>
                </a:lnTo>
                <a:lnTo>
                  <a:pt x="0" y="59447"/>
                </a:lnTo>
                <a:lnTo>
                  <a:pt x="1566" y="42251"/>
                </a:lnTo>
                <a:lnTo>
                  <a:pt x="7876" y="28182"/>
                </a:lnTo>
                <a:lnTo>
                  <a:pt x="15708" y="15676"/>
                </a:lnTo>
                <a:lnTo>
                  <a:pt x="34507" y="3126"/>
                </a:lnTo>
                <a:lnTo>
                  <a:pt x="54872" y="0"/>
                </a:lnTo>
                <a:lnTo>
                  <a:pt x="72103" y="1563"/>
                </a:lnTo>
                <a:lnTo>
                  <a:pt x="108134" y="34435"/>
                </a:lnTo>
                <a:lnTo>
                  <a:pt x="115966" y="84460"/>
                </a:lnTo>
                <a:lnTo>
                  <a:pt x="114400" y="114162"/>
                </a:lnTo>
                <a:lnTo>
                  <a:pt x="98735" y="154851"/>
                </a:lnTo>
                <a:lnTo>
                  <a:pt x="53305" y="178300"/>
                </a:lnTo>
                <a:lnTo>
                  <a:pt x="34507" y="175173"/>
                </a:lnTo>
                <a:lnTo>
                  <a:pt x="18841" y="165794"/>
                </a:lnTo>
                <a:lnTo>
                  <a:pt x="7876" y="151724"/>
                </a:lnTo>
                <a:lnTo>
                  <a:pt x="3133" y="132965"/>
                </a:lnTo>
                <a:close/>
              </a:path>
            </a:pathLst>
          </a:custGeom>
          <a:ln w="3175">
            <a:solidFill>
              <a:srgbClr val="000000"/>
            </a:solidFill>
          </a:ln>
        </p:spPr>
        <p:txBody>
          <a:bodyPr wrap="square" lIns="0" tIns="0" rIns="0" bIns="0" rtlCol="0"/>
          <a:lstStyle/>
          <a:p>
            <a:endParaRPr/>
          </a:p>
        </p:txBody>
      </p:sp>
      <p:sp>
        <p:nvSpPr>
          <p:cNvPr id="140" name="object 140"/>
          <p:cNvSpPr/>
          <p:nvPr/>
        </p:nvSpPr>
        <p:spPr>
          <a:xfrm>
            <a:off x="4745826" y="5229256"/>
            <a:ext cx="69215" cy="76835"/>
          </a:xfrm>
          <a:custGeom>
            <a:avLst/>
            <a:gdLst/>
            <a:ahLst/>
            <a:cxnLst/>
            <a:rect l="l" t="t" r="r" b="b"/>
            <a:pathLst>
              <a:path w="69214" h="76835">
                <a:moveTo>
                  <a:pt x="68927" y="37518"/>
                </a:moveTo>
                <a:lnTo>
                  <a:pt x="48562" y="1563"/>
                </a:lnTo>
                <a:lnTo>
                  <a:pt x="42296" y="0"/>
                </a:lnTo>
                <a:lnTo>
                  <a:pt x="36030" y="0"/>
                </a:lnTo>
                <a:lnTo>
                  <a:pt x="21931" y="1563"/>
                </a:lnTo>
                <a:lnTo>
                  <a:pt x="9399" y="10942"/>
                </a:lnTo>
                <a:lnTo>
                  <a:pt x="3133" y="23449"/>
                </a:lnTo>
                <a:lnTo>
                  <a:pt x="0" y="40645"/>
                </a:lnTo>
                <a:lnTo>
                  <a:pt x="1566" y="54714"/>
                </a:lnTo>
                <a:lnTo>
                  <a:pt x="9399" y="65657"/>
                </a:lnTo>
                <a:lnTo>
                  <a:pt x="20364" y="73473"/>
                </a:lnTo>
                <a:lnTo>
                  <a:pt x="34463" y="76600"/>
                </a:lnTo>
                <a:lnTo>
                  <a:pt x="42296" y="75037"/>
                </a:lnTo>
                <a:lnTo>
                  <a:pt x="68927" y="37518"/>
                </a:lnTo>
                <a:close/>
              </a:path>
            </a:pathLst>
          </a:custGeom>
          <a:ln w="3175">
            <a:solidFill>
              <a:srgbClr val="000000"/>
            </a:solidFill>
          </a:ln>
        </p:spPr>
        <p:txBody>
          <a:bodyPr wrap="square" lIns="0" tIns="0" rIns="0" bIns="0" rtlCol="0"/>
          <a:lstStyle/>
          <a:p>
            <a:endParaRPr/>
          </a:p>
        </p:txBody>
      </p:sp>
      <p:sp>
        <p:nvSpPr>
          <p:cNvPr id="141" name="object 141"/>
          <p:cNvSpPr/>
          <p:nvPr/>
        </p:nvSpPr>
        <p:spPr>
          <a:xfrm>
            <a:off x="4855483" y="5208890"/>
            <a:ext cx="119380" cy="178435"/>
          </a:xfrm>
          <a:custGeom>
            <a:avLst/>
            <a:gdLst/>
            <a:ahLst/>
            <a:cxnLst/>
            <a:rect l="l" t="t" r="r" b="b"/>
            <a:pathLst>
              <a:path w="119379" h="178435">
                <a:moveTo>
                  <a:pt x="64271" y="0"/>
                </a:moveTo>
                <a:lnTo>
                  <a:pt x="20343" y="18802"/>
                </a:lnTo>
                <a:lnTo>
                  <a:pt x="3133" y="62574"/>
                </a:lnTo>
                <a:lnTo>
                  <a:pt x="0" y="93840"/>
                </a:lnTo>
                <a:lnTo>
                  <a:pt x="3133" y="120459"/>
                </a:lnTo>
                <a:lnTo>
                  <a:pt x="17210" y="157977"/>
                </a:lnTo>
                <a:lnTo>
                  <a:pt x="62704" y="178300"/>
                </a:lnTo>
                <a:lnTo>
                  <a:pt x="78370" y="176737"/>
                </a:lnTo>
                <a:lnTo>
                  <a:pt x="90902" y="170483"/>
                </a:lnTo>
                <a:lnTo>
                  <a:pt x="98713" y="165794"/>
                </a:lnTo>
                <a:lnTo>
                  <a:pt x="106545" y="157977"/>
                </a:lnTo>
                <a:lnTo>
                  <a:pt x="53305" y="157977"/>
                </a:lnTo>
                <a:lnTo>
                  <a:pt x="46974" y="156414"/>
                </a:lnTo>
                <a:lnTo>
                  <a:pt x="42274" y="153287"/>
                </a:lnTo>
                <a:lnTo>
                  <a:pt x="36008" y="148598"/>
                </a:lnTo>
                <a:lnTo>
                  <a:pt x="32875" y="143908"/>
                </a:lnTo>
                <a:lnTo>
                  <a:pt x="28175" y="137655"/>
                </a:lnTo>
                <a:lnTo>
                  <a:pt x="25042" y="128275"/>
                </a:lnTo>
                <a:lnTo>
                  <a:pt x="23476" y="117289"/>
                </a:lnTo>
                <a:lnTo>
                  <a:pt x="26609" y="103219"/>
                </a:lnTo>
                <a:lnTo>
                  <a:pt x="34441" y="90713"/>
                </a:lnTo>
                <a:lnTo>
                  <a:pt x="45407" y="84460"/>
                </a:lnTo>
                <a:lnTo>
                  <a:pt x="23476" y="84460"/>
                </a:lnTo>
                <a:lnTo>
                  <a:pt x="29742" y="45378"/>
                </a:lnTo>
                <a:lnTo>
                  <a:pt x="56438" y="20366"/>
                </a:lnTo>
                <a:lnTo>
                  <a:pt x="106871" y="20366"/>
                </a:lnTo>
                <a:lnTo>
                  <a:pt x="100279" y="10942"/>
                </a:lnTo>
                <a:lnTo>
                  <a:pt x="84636" y="3126"/>
                </a:lnTo>
                <a:lnTo>
                  <a:pt x="64271" y="0"/>
                </a:lnTo>
                <a:close/>
              </a:path>
              <a:path w="119379" h="178435">
                <a:moveTo>
                  <a:pt x="106154" y="81333"/>
                </a:moveTo>
                <a:lnTo>
                  <a:pt x="59571" y="81333"/>
                </a:lnTo>
                <a:lnTo>
                  <a:pt x="75237" y="84460"/>
                </a:lnTo>
                <a:lnTo>
                  <a:pt x="86202" y="90713"/>
                </a:lnTo>
                <a:lnTo>
                  <a:pt x="92468" y="103219"/>
                </a:lnTo>
                <a:lnTo>
                  <a:pt x="95580" y="118895"/>
                </a:lnTo>
                <a:lnTo>
                  <a:pt x="92468" y="134528"/>
                </a:lnTo>
                <a:lnTo>
                  <a:pt x="86202" y="147034"/>
                </a:lnTo>
                <a:lnTo>
                  <a:pt x="81503" y="151724"/>
                </a:lnTo>
                <a:lnTo>
                  <a:pt x="68970" y="157977"/>
                </a:lnTo>
                <a:lnTo>
                  <a:pt x="106545" y="157977"/>
                </a:lnTo>
                <a:lnTo>
                  <a:pt x="111245" y="148598"/>
                </a:lnTo>
                <a:lnTo>
                  <a:pt x="115945" y="134528"/>
                </a:lnTo>
                <a:lnTo>
                  <a:pt x="119078" y="118895"/>
                </a:lnTo>
                <a:lnTo>
                  <a:pt x="114378" y="95403"/>
                </a:lnTo>
                <a:lnTo>
                  <a:pt x="106154" y="81333"/>
                </a:lnTo>
                <a:close/>
              </a:path>
              <a:path w="119379" h="178435">
                <a:moveTo>
                  <a:pt x="65837" y="61011"/>
                </a:moveTo>
                <a:lnTo>
                  <a:pt x="58005" y="61011"/>
                </a:lnTo>
                <a:lnTo>
                  <a:pt x="42274" y="67264"/>
                </a:lnTo>
                <a:lnTo>
                  <a:pt x="36008" y="70390"/>
                </a:lnTo>
                <a:lnTo>
                  <a:pt x="29742" y="76643"/>
                </a:lnTo>
                <a:lnTo>
                  <a:pt x="23476" y="84460"/>
                </a:lnTo>
                <a:lnTo>
                  <a:pt x="45407" y="84460"/>
                </a:lnTo>
                <a:lnTo>
                  <a:pt x="59571" y="81333"/>
                </a:lnTo>
                <a:lnTo>
                  <a:pt x="106154" y="81333"/>
                </a:lnTo>
                <a:lnTo>
                  <a:pt x="103412" y="76643"/>
                </a:lnTo>
                <a:lnTo>
                  <a:pt x="86202" y="64137"/>
                </a:lnTo>
                <a:lnTo>
                  <a:pt x="65837" y="61011"/>
                </a:lnTo>
                <a:close/>
              </a:path>
              <a:path w="119379" h="178435">
                <a:moveTo>
                  <a:pt x="106871" y="20366"/>
                </a:moveTo>
                <a:lnTo>
                  <a:pt x="72103" y="20366"/>
                </a:lnTo>
                <a:lnTo>
                  <a:pt x="78370" y="23492"/>
                </a:lnTo>
                <a:lnTo>
                  <a:pt x="84636" y="29745"/>
                </a:lnTo>
                <a:lnTo>
                  <a:pt x="87769" y="34435"/>
                </a:lnTo>
                <a:lnTo>
                  <a:pt x="90902" y="40688"/>
                </a:lnTo>
                <a:lnTo>
                  <a:pt x="92468" y="48504"/>
                </a:lnTo>
                <a:lnTo>
                  <a:pt x="115945" y="45378"/>
                </a:lnTo>
                <a:lnTo>
                  <a:pt x="111245" y="26619"/>
                </a:lnTo>
                <a:lnTo>
                  <a:pt x="106871" y="20366"/>
                </a:lnTo>
                <a:close/>
              </a:path>
            </a:pathLst>
          </a:custGeom>
          <a:solidFill>
            <a:srgbClr val="000000"/>
          </a:solidFill>
        </p:spPr>
        <p:txBody>
          <a:bodyPr wrap="square" lIns="0" tIns="0" rIns="0" bIns="0" rtlCol="0"/>
          <a:lstStyle/>
          <a:p>
            <a:endParaRPr/>
          </a:p>
        </p:txBody>
      </p:sp>
      <p:sp>
        <p:nvSpPr>
          <p:cNvPr id="142" name="object 142"/>
          <p:cNvSpPr/>
          <p:nvPr/>
        </p:nvSpPr>
        <p:spPr>
          <a:xfrm>
            <a:off x="4855483" y="5208890"/>
            <a:ext cx="119380" cy="178435"/>
          </a:xfrm>
          <a:custGeom>
            <a:avLst/>
            <a:gdLst/>
            <a:ahLst/>
            <a:cxnLst/>
            <a:rect l="l" t="t" r="r" b="b"/>
            <a:pathLst>
              <a:path w="119379" h="178435">
                <a:moveTo>
                  <a:pt x="115945" y="45378"/>
                </a:moveTo>
                <a:lnTo>
                  <a:pt x="92468" y="48504"/>
                </a:lnTo>
                <a:lnTo>
                  <a:pt x="90902" y="40688"/>
                </a:lnTo>
                <a:lnTo>
                  <a:pt x="87769" y="34435"/>
                </a:lnTo>
                <a:lnTo>
                  <a:pt x="84636" y="29745"/>
                </a:lnTo>
                <a:lnTo>
                  <a:pt x="78370" y="23492"/>
                </a:lnTo>
                <a:lnTo>
                  <a:pt x="72103" y="20366"/>
                </a:lnTo>
                <a:lnTo>
                  <a:pt x="64271" y="20366"/>
                </a:lnTo>
                <a:lnTo>
                  <a:pt x="56438" y="20366"/>
                </a:lnTo>
                <a:lnTo>
                  <a:pt x="50107" y="21929"/>
                </a:lnTo>
                <a:lnTo>
                  <a:pt x="43841" y="25055"/>
                </a:lnTo>
                <a:lnTo>
                  <a:pt x="39141" y="29745"/>
                </a:lnTo>
                <a:lnTo>
                  <a:pt x="34441" y="37562"/>
                </a:lnTo>
                <a:lnTo>
                  <a:pt x="29742" y="45378"/>
                </a:lnTo>
                <a:lnTo>
                  <a:pt x="25042" y="61011"/>
                </a:lnTo>
                <a:lnTo>
                  <a:pt x="23476" y="84460"/>
                </a:lnTo>
                <a:lnTo>
                  <a:pt x="29742" y="76643"/>
                </a:lnTo>
                <a:lnTo>
                  <a:pt x="36008" y="70390"/>
                </a:lnTo>
                <a:lnTo>
                  <a:pt x="86202" y="64137"/>
                </a:lnTo>
                <a:lnTo>
                  <a:pt x="114378" y="95403"/>
                </a:lnTo>
                <a:lnTo>
                  <a:pt x="119078" y="118895"/>
                </a:lnTo>
                <a:lnTo>
                  <a:pt x="115945" y="134528"/>
                </a:lnTo>
                <a:lnTo>
                  <a:pt x="90902" y="170483"/>
                </a:lnTo>
                <a:lnTo>
                  <a:pt x="62704" y="178300"/>
                </a:lnTo>
                <a:lnTo>
                  <a:pt x="45407" y="176737"/>
                </a:lnTo>
                <a:lnTo>
                  <a:pt x="7832" y="142345"/>
                </a:lnTo>
                <a:lnTo>
                  <a:pt x="0" y="93840"/>
                </a:lnTo>
                <a:lnTo>
                  <a:pt x="3133" y="62574"/>
                </a:lnTo>
                <a:lnTo>
                  <a:pt x="20343" y="18802"/>
                </a:lnTo>
                <a:lnTo>
                  <a:pt x="64271" y="0"/>
                </a:lnTo>
                <a:lnTo>
                  <a:pt x="84636" y="3126"/>
                </a:lnTo>
                <a:lnTo>
                  <a:pt x="100279" y="10942"/>
                </a:lnTo>
                <a:lnTo>
                  <a:pt x="111245" y="26619"/>
                </a:lnTo>
                <a:lnTo>
                  <a:pt x="115945" y="45378"/>
                </a:lnTo>
                <a:close/>
              </a:path>
            </a:pathLst>
          </a:custGeom>
          <a:ln w="3175">
            <a:solidFill>
              <a:srgbClr val="000000"/>
            </a:solidFill>
          </a:ln>
        </p:spPr>
        <p:txBody>
          <a:bodyPr wrap="square" lIns="0" tIns="0" rIns="0" bIns="0" rtlCol="0"/>
          <a:lstStyle/>
          <a:p>
            <a:endParaRPr/>
          </a:p>
        </p:txBody>
      </p:sp>
      <p:sp>
        <p:nvSpPr>
          <p:cNvPr id="143" name="object 143"/>
          <p:cNvSpPr/>
          <p:nvPr/>
        </p:nvSpPr>
        <p:spPr>
          <a:xfrm>
            <a:off x="4878959" y="5290223"/>
            <a:ext cx="72390" cy="76835"/>
          </a:xfrm>
          <a:custGeom>
            <a:avLst/>
            <a:gdLst/>
            <a:ahLst/>
            <a:cxnLst/>
            <a:rect l="l" t="t" r="r" b="b"/>
            <a:pathLst>
              <a:path w="72389" h="76835">
                <a:moveTo>
                  <a:pt x="0" y="35955"/>
                </a:moveTo>
                <a:lnTo>
                  <a:pt x="1566" y="46941"/>
                </a:lnTo>
                <a:lnTo>
                  <a:pt x="4699" y="56321"/>
                </a:lnTo>
                <a:lnTo>
                  <a:pt x="9399" y="62574"/>
                </a:lnTo>
                <a:lnTo>
                  <a:pt x="12532" y="67264"/>
                </a:lnTo>
                <a:lnTo>
                  <a:pt x="18798" y="71954"/>
                </a:lnTo>
                <a:lnTo>
                  <a:pt x="23497" y="75080"/>
                </a:lnTo>
                <a:lnTo>
                  <a:pt x="29829" y="76643"/>
                </a:lnTo>
                <a:lnTo>
                  <a:pt x="37662" y="76643"/>
                </a:lnTo>
                <a:lnTo>
                  <a:pt x="45494" y="76643"/>
                </a:lnTo>
                <a:lnTo>
                  <a:pt x="72103" y="37562"/>
                </a:lnTo>
                <a:lnTo>
                  <a:pt x="68992" y="21885"/>
                </a:lnTo>
                <a:lnTo>
                  <a:pt x="62726" y="9379"/>
                </a:lnTo>
                <a:lnTo>
                  <a:pt x="51760" y="3126"/>
                </a:lnTo>
                <a:lnTo>
                  <a:pt x="36095" y="0"/>
                </a:lnTo>
                <a:lnTo>
                  <a:pt x="21931" y="3126"/>
                </a:lnTo>
                <a:lnTo>
                  <a:pt x="10965" y="9379"/>
                </a:lnTo>
                <a:lnTo>
                  <a:pt x="3133" y="21885"/>
                </a:lnTo>
                <a:lnTo>
                  <a:pt x="0" y="35955"/>
                </a:lnTo>
                <a:close/>
              </a:path>
            </a:pathLst>
          </a:custGeom>
          <a:ln w="3175">
            <a:solidFill>
              <a:srgbClr val="000000"/>
            </a:solidFill>
          </a:ln>
        </p:spPr>
        <p:txBody>
          <a:bodyPr wrap="square" lIns="0" tIns="0" rIns="0" bIns="0" rtlCol="0"/>
          <a:lstStyle/>
          <a:p>
            <a:endParaRPr/>
          </a:p>
        </p:txBody>
      </p:sp>
      <p:sp>
        <p:nvSpPr>
          <p:cNvPr id="144" name="object 144"/>
          <p:cNvSpPr/>
          <p:nvPr/>
        </p:nvSpPr>
        <p:spPr>
          <a:xfrm>
            <a:off x="5007459" y="5373903"/>
            <a:ext cx="23495" cy="0"/>
          </a:xfrm>
          <a:custGeom>
            <a:avLst/>
            <a:gdLst/>
            <a:ahLst/>
            <a:cxnLst/>
            <a:rect l="l" t="t" r="r" b="b"/>
            <a:pathLst>
              <a:path w="23495">
                <a:moveTo>
                  <a:pt x="0" y="0"/>
                </a:moveTo>
                <a:lnTo>
                  <a:pt x="23495" y="0"/>
                </a:lnTo>
              </a:path>
            </a:pathLst>
          </a:custGeom>
          <a:ln w="23446">
            <a:solidFill>
              <a:srgbClr val="000000"/>
            </a:solidFill>
          </a:ln>
        </p:spPr>
        <p:txBody>
          <a:bodyPr wrap="square" lIns="0" tIns="0" rIns="0" bIns="0" rtlCol="0"/>
          <a:lstStyle/>
          <a:p>
            <a:endParaRPr/>
          </a:p>
        </p:txBody>
      </p:sp>
      <p:sp>
        <p:nvSpPr>
          <p:cNvPr id="145" name="object 145"/>
          <p:cNvSpPr/>
          <p:nvPr/>
        </p:nvSpPr>
        <p:spPr>
          <a:xfrm>
            <a:off x="5079519" y="5208890"/>
            <a:ext cx="64769" cy="177165"/>
          </a:xfrm>
          <a:custGeom>
            <a:avLst/>
            <a:gdLst/>
            <a:ahLst/>
            <a:cxnLst/>
            <a:rect l="l" t="t" r="r" b="b"/>
            <a:pathLst>
              <a:path w="64770" h="177164">
                <a:moveTo>
                  <a:pt x="64271" y="39125"/>
                </a:moveTo>
                <a:lnTo>
                  <a:pt x="40773" y="39125"/>
                </a:lnTo>
                <a:lnTo>
                  <a:pt x="40773" y="176737"/>
                </a:lnTo>
                <a:lnTo>
                  <a:pt x="64271" y="176737"/>
                </a:lnTo>
                <a:lnTo>
                  <a:pt x="64271" y="39125"/>
                </a:lnTo>
                <a:close/>
              </a:path>
              <a:path w="64770" h="177164">
                <a:moveTo>
                  <a:pt x="64271" y="0"/>
                </a:moveTo>
                <a:lnTo>
                  <a:pt x="48605" y="0"/>
                </a:lnTo>
                <a:lnTo>
                  <a:pt x="43906" y="7816"/>
                </a:lnTo>
                <a:lnTo>
                  <a:pt x="37640" y="15676"/>
                </a:lnTo>
                <a:lnTo>
                  <a:pt x="29807" y="23492"/>
                </a:lnTo>
                <a:lnTo>
                  <a:pt x="15708" y="34435"/>
                </a:lnTo>
                <a:lnTo>
                  <a:pt x="0" y="43815"/>
                </a:lnTo>
                <a:lnTo>
                  <a:pt x="0" y="64137"/>
                </a:lnTo>
                <a:lnTo>
                  <a:pt x="21974" y="53194"/>
                </a:lnTo>
                <a:lnTo>
                  <a:pt x="31374" y="45378"/>
                </a:lnTo>
                <a:lnTo>
                  <a:pt x="40773" y="39125"/>
                </a:lnTo>
                <a:lnTo>
                  <a:pt x="64271" y="39125"/>
                </a:lnTo>
                <a:lnTo>
                  <a:pt x="64271" y="0"/>
                </a:lnTo>
                <a:close/>
              </a:path>
            </a:pathLst>
          </a:custGeom>
          <a:solidFill>
            <a:srgbClr val="000000"/>
          </a:solidFill>
        </p:spPr>
        <p:txBody>
          <a:bodyPr wrap="square" lIns="0" tIns="0" rIns="0" bIns="0" rtlCol="0"/>
          <a:lstStyle/>
          <a:p>
            <a:endParaRPr/>
          </a:p>
        </p:txBody>
      </p:sp>
      <p:sp>
        <p:nvSpPr>
          <p:cNvPr id="146" name="object 146"/>
          <p:cNvSpPr/>
          <p:nvPr/>
        </p:nvSpPr>
        <p:spPr>
          <a:xfrm>
            <a:off x="5079519" y="5208890"/>
            <a:ext cx="64769" cy="177165"/>
          </a:xfrm>
          <a:custGeom>
            <a:avLst/>
            <a:gdLst/>
            <a:ahLst/>
            <a:cxnLst/>
            <a:rect l="l" t="t" r="r" b="b"/>
            <a:pathLst>
              <a:path w="64770" h="177164">
                <a:moveTo>
                  <a:pt x="64271" y="176737"/>
                </a:moveTo>
                <a:lnTo>
                  <a:pt x="40773" y="176737"/>
                </a:lnTo>
                <a:lnTo>
                  <a:pt x="40773" y="39125"/>
                </a:lnTo>
                <a:lnTo>
                  <a:pt x="31374" y="45378"/>
                </a:lnTo>
                <a:lnTo>
                  <a:pt x="21974" y="53194"/>
                </a:lnTo>
                <a:lnTo>
                  <a:pt x="9442" y="59447"/>
                </a:lnTo>
                <a:lnTo>
                  <a:pt x="0" y="64137"/>
                </a:lnTo>
                <a:lnTo>
                  <a:pt x="0" y="43815"/>
                </a:lnTo>
                <a:lnTo>
                  <a:pt x="15708" y="34435"/>
                </a:lnTo>
                <a:lnTo>
                  <a:pt x="29807" y="23492"/>
                </a:lnTo>
                <a:lnTo>
                  <a:pt x="37640" y="15676"/>
                </a:lnTo>
                <a:lnTo>
                  <a:pt x="43906" y="7816"/>
                </a:lnTo>
                <a:lnTo>
                  <a:pt x="48605" y="0"/>
                </a:lnTo>
                <a:lnTo>
                  <a:pt x="64271" y="0"/>
                </a:lnTo>
                <a:lnTo>
                  <a:pt x="64271" y="176737"/>
                </a:lnTo>
                <a:close/>
              </a:path>
            </a:pathLst>
          </a:custGeom>
          <a:ln w="3175">
            <a:solidFill>
              <a:srgbClr val="000000"/>
            </a:solidFill>
          </a:ln>
        </p:spPr>
        <p:txBody>
          <a:bodyPr wrap="square" lIns="0" tIns="0" rIns="0" bIns="0" rtlCol="0"/>
          <a:lstStyle/>
          <a:p>
            <a:endParaRPr/>
          </a:p>
        </p:txBody>
      </p:sp>
      <p:sp>
        <p:nvSpPr>
          <p:cNvPr id="147" name="object 147"/>
          <p:cNvSpPr/>
          <p:nvPr/>
        </p:nvSpPr>
        <p:spPr>
          <a:xfrm>
            <a:off x="5201752" y="5205763"/>
            <a:ext cx="189865" cy="181610"/>
          </a:xfrm>
          <a:custGeom>
            <a:avLst/>
            <a:gdLst/>
            <a:ahLst/>
            <a:cxnLst/>
            <a:rect l="l" t="t" r="r" b="b"/>
            <a:pathLst>
              <a:path w="189864" h="181610">
                <a:moveTo>
                  <a:pt x="155108" y="0"/>
                </a:moveTo>
                <a:lnTo>
                  <a:pt x="134743" y="0"/>
                </a:lnTo>
                <a:lnTo>
                  <a:pt x="37575" y="181426"/>
                </a:lnTo>
                <a:lnTo>
                  <a:pt x="57939" y="181426"/>
                </a:lnTo>
                <a:lnTo>
                  <a:pt x="155108" y="0"/>
                </a:lnTo>
                <a:close/>
              </a:path>
              <a:path w="189864" h="181610">
                <a:moveTo>
                  <a:pt x="151975" y="87586"/>
                </a:moveTo>
                <a:lnTo>
                  <a:pt x="136310" y="90713"/>
                </a:lnTo>
                <a:lnTo>
                  <a:pt x="125344" y="100093"/>
                </a:lnTo>
                <a:lnTo>
                  <a:pt x="117511" y="115725"/>
                </a:lnTo>
                <a:lnTo>
                  <a:pt x="115945" y="132965"/>
                </a:lnTo>
                <a:lnTo>
                  <a:pt x="119078" y="154851"/>
                </a:lnTo>
                <a:lnTo>
                  <a:pt x="126910" y="168920"/>
                </a:lnTo>
                <a:lnTo>
                  <a:pt x="137876" y="178300"/>
                </a:lnTo>
                <a:lnTo>
                  <a:pt x="151975" y="181426"/>
                </a:lnTo>
                <a:lnTo>
                  <a:pt x="167640" y="178300"/>
                </a:lnTo>
                <a:lnTo>
                  <a:pt x="180172" y="168920"/>
                </a:lnTo>
                <a:lnTo>
                  <a:pt x="181913" y="165794"/>
                </a:lnTo>
                <a:lnTo>
                  <a:pt x="147275" y="165794"/>
                </a:lnTo>
                <a:lnTo>
                  <a:pt x="144142" y="162667"/>
                </a:lnTo>
                <a:lnTo>
                  <a:pt x="139443" y="159541"/>
                </a:lnTo>
                <a:lnTo>
                  <a:pt x="136310" y="154851"/>
                </a:lnTo>
                <a:lnTo>
                  <a:pt x="134743" y="150161"/>
                </a:lnTo>
                <a:lnTo>
                  <a:pt x="134743" y="143908"/>
                </a:lnTo>
                <a:lnTo>
                  <a:pt x="133176" y="134528"/>
                </a:lnTo>
                <a:lnTo>
                  <a:pt x="153541" y="101656"/>
                </a:lnTo>
                <a:lnTo>
                  <a:pt x="181739" y="101656"/>
                </a:lnTo>
                <a:lnTo>
                  <a:pt x="180172" y="98529"/>
                </a:lnTo>
                <a:lnTo>
                  <a:pt x="167640" y="90713"/>
                </a:lnTo>
                <a:lnTo>
                  <a:pt x="151975" y="87586"/>
                </a:lnTo>
                <a:close/>
              </a:path>
              <a:path w="189864" h="181610">
                <a:moveTo>
                  <a:pt x="181739" y="101656"/>
                </a:moveTo>
                <a:lnTo>
                  <a:pt x="153541" y="101656"/>
                </a:lnTo>
                <a:lnTo>
                  <a:pt x="162941" y="104782"/>
                </a:lnTo>
                <a:lnTo>
                  <a:pt x="169207" y="114162"/>
                </a:lnTo>
                <a:lnTo>
                  <a:pt x="170773" y="118852"/>
                </a:lnTo>
                <a:lnTo>
                  <a:pt x="172340" y="125148"/>
                </a:lnTo>
                <a:lnTo>
                  <a:pt x="172340" y="132965"/>
                </a:lnTo>
                <a:lnTo>
                  <a:pt x="170773" y="148598"/>
                </a:lnTo>
                <a:lnTo>
                  <a:pt x="167640" y="159541"/>
                </a:lnTo>
                <a:lnTo>
                  <a:pt x="158241" y="165794"/>
                </a:lnTo>
                <a:lnTo>
                  <a:pt x="181913" y="165794"/>
                </a:lnTo>
                <a:lnTo>
                  <a:pt x="188005" y="154851"/>
                </a:lnTo>
                <a:lnTo>
                  <a:pt x="189572" y="134528"/>
                </a:lnTo>
                <a:lnTo>
                  <a:pt x="188005" y="114162"/>
                </a:lnTo>
                <a:lnTo>
                  <a:pt x="181739" y="101656"/>
                </a:lnTo>
                <a:close/>
              </a:path>
              <a:path w="189864" h="181610">
                <a:moveTo>
                  <a:pt x="37575" y="0"/>
                </a:moveTo>
                <a:lnTo>
                  <a:pt x="21909" y="3126"/>
                </a:lnTo>
                <a:lnTo>
                  <a:pt x="9377" y="14069"/>
                </a:lnTo>
                <a:lnTo>
                  <a:pt x="3133" y="28182"/>
                </a:lnTo>
                <a:lnTo>
                  <a:pt x="0" y="45378"/>
                </a:lnTo>
                <a:lnTo>
                  <a:pt x="3133" y="67264"/>
                </a:lnTo>
                <a:lnTo>
                  <a:pt x="10943" y="82897"/>
                </a:lnTo>
                <a:lnTo>
                  <a:pt x="23476" y="92276"/>
                </a:lnTo>
                <a:lnTo>
                  <a:pt x="37575" y="95403"/>
                </a:lnTo>
                <a:lnTo>
                  <a:pt x="51673" y="92276"/>
                </a:lnTo>
                <a:lnTo>
                  <a:pt x="64271" y="82897"/>
                </a:lnTo>
                <a:lnTo>
                  <a:pt x="65837" y="79770"/>
                </a:lnTo>
                <a:lnTo>
                  <a:pt x="37575" y="79770"/>
                </a:lnTo>
                <a:lnTo>
                  <a:pt x="28175" y="76643"/>
                </a:lnTo>
                <a:lnTo>
                  <a:pt x="23476" y="71954"/>
                </a:lnTo>
                <a:lnTo>
                  <a:pt x="21909" y="68827"/>
                </a:lnTo>
                <a:lnTo>
                  <a:pt x="18776" y="56321"/>
                </a:lnTo>
                <a:lnTo>
                  <a:pt x="18776" y="48504"/>
                </a:lnTo>
                <a:lnTo>
                  <a:pt x="20343" y="32872"/>
                </a:lnTo>
                <a:lnTo>
                  <a:pt x="23476" y="21929"/>
                </a:lnTo>
                <a:lnTo>
                  <a:pt x="32875" y="15632"/>
                </a:lnTo>
                <a:lnTo>
                  <a:pt x="66006" y="15632"/>
                </a:lnTo>
                <a:lnTo>
                  <a:pt x="64271" y="12506"/>
                </a:lnTo>
                <a:lnTo>
                  <a:pt x="51673" y="3126"/>
                </a:lnTo>
                <a:lnTo>
                  <a:pt x="37575" y="0"/>
                </a:lnTo>
                <a:close/>
              </a:path>
              <a:path w="189864" h="181610">
                <a:moveTo>
                  <a:pt x="66006" y="15632"/>
                </a:moveTo>
                <a:lnTo>
                  <a:pt x="42274" y="15632"/>
                </a:lnTo>
                <a:lnTo>
                  <a:pt x="51673" y="21929"/>
                </a:lnTo>
                <a:lnTo>
                  <a:pt x="54806" y="31308"/>
                </a:lnTo>
                <a:lnTo>
                  <a:pt x="56373" y="39125"/>
                </a:lnTo>
                <a:lnTo>
                  <a:pt x="56373" y="46941"/>
                </a:lnTo>
                <a:lnTo>
                  <a:pt x="54806" y="62574"/>
                </a:lnTo>
                <a:lnTo>
                  <a:pt x="51673" y="71954"/>
                </a:lnTo>
                <a:lnTo>
                  <a:pt x="46974" y="76643"/>
                </a:lnTo>
                <a:lnTo>
                  <a:pt x="37575" y="79770"/>
                </a:lnTo>
                <a:lnTo>
                  <a:pt x="65837" y="79770"/>
                </a:lnTo>
                <a:lnTo>
                  <a:pt x="72103" y="67264"/>
                </a:lnTo>
                <a:lnTo>
                  <a:pt x="75237" y="46941"/>
                </a:lnTo>
                <a:lnTo>
                  <a:pt x="72103" y="26619"/>
                </a:lnTo>
                <a:lnTo>
                  <a:pt x="66006" y="15632"/>
                </a:lnTo>
                <a:close/>
              </a:path>
            </a:pathLst>
          </a:custGeom>
          <a:solidFill>
            <a:srgbClr val="000000"/>
          </a:solidFill>
        </p:spPr>
        <p:txBody>
          <a:bodyPr wrap="square" lIns="0" tIns="0" rIns="0" bIns="0" rtlCol="0"/>
          <a:lstStyle/>
          <a:p>
            <a:endParaRPr/>
          </a:p>
        </p:txBody>
      </p:sp>
      <p:sp>
        <p:nvSpPr>
          <p:cNvPr id="148" name="object 148"/>
          <p:cNvSpPr/>
          <p:nvPr/>
        </p:nvSpPr>
        <p:spPr>
          <a:xfrm>
            <a:off x="5201752" y="5205763"/>
            <a:ext cx="75565" cy="95885"/>
          </a:xfrm>
          <a:custGeom>
            <a:avLst/>
            <a:gdLst/>
            <a:ahLst/>
            <a:cxnLst/>
            <a:rect l="l" t="t" r="r" b="b"/>
            <a:pathLst>
              <a:path w="75564" h="95885">
                <a:moveTo>
                  <a:pt x="0" y="45378"/>
                </a:moveTo>
                <a:lnTo>
                  <a:pt x="3133" y="28182"/>
                </a:lnTo>
                <a:lnTo>
                  <a:pt x="9377" y="14069"/>
                </a:lnTo>
                <a:lnTo>
                  <a:pt x="21909" y="3126"/>
                </a:lnTo>
                <a:lnTo>
                  <a:pt x="37575" y="0"/>
                </a:lnTo>
                <a:lnTo>
                  <a:pt x="51673" y="3126"/>
                </a:lnTo>
                <a:lnTo>
                  <a:pt x="64271" y="12506"/>
                </a:lnTo>
                <a:lnTo>
                  <a:pt x="72103" y="26619"/>
                </a:lnTo>
                <a:lnTo>
                  <a:pt x="75237" y="46941"/>
                </a:lnTo>
                <a:lnTo>
                  <a:pt x="72103" y="67264"/>
                </a:lnTo>
                <a:lnTo>
                  <a:pt x="64271" y="82897"/>
                </a:lnTo>
                <a:lnTo>
                  <a:pt x="51673" y="92276"/>
                </a:lnTo>
                <a:lnTo>
                  <a:pt x="37575" y="95403"/>
                </a:lnTo>
                <a:lnTo>
                  <a:pt x="23476" y="92276"/>
                </a:lnTo>
                <a:lnTo>
                  <a:pt x="10943" y="82897"/>
                </a:lnTo>
                <a:lnTo>
                  <a:pt x="3133" y="67264"/>
                </a:lnTo>
                <a:lnTo>
                  <a:pt x="0" y="45378"/>
                </a:lnTo>
                <a:close/>
              </a:path>
            </a:pathLst>
          </a:custGeom>
          <a:ln w="3175">
            <a:solidFill>
              <a:srgbClr val="000000"/>
            </a:solidFill>
          </a:ln>
        </p:spPr>
        <p:txBody>
          <a:bodyPr wrap="square" lIns="0" tIns="0" rIns="0" bIns="0" rtlCol="0"/>
          <a:lstStyle/>
          <a:p>
            <a:endParaRPr/>
          </a:p>
        </p:txBody>
      </p:sp>
      <p:sp>
        <p:nvSpPr>
          <p:cNvPr id="149" name="object 149"/>
          <p:cNvSpPr/>
          <p:nvPr/>
        </p:nvSpPr>
        <p:spPr>
          <a:xfrm>
            <a:off x="5220529" y="5221396"/>
            <a:ext cx="38100" cy="64135"/>
          </a:xfrm>
          <a:custGeom>
            <a:avLst/>
            <a:gdLst/>
            <a:ahLst/>
            <a:cxnLst/>
            <a:rect l="l" t="t" r="r" b="b"/>
            <a:pathLst>
              <a:path w="38100" h="64135">
                <a:moveTo>
                  <a:pt x="18798" y="0"/>
                </a:moveTo>
                <a:lnTo>
                  <a:pt x="14098" y="0"/>
                </a:lnTo>
                <a:lnTo>
                  <a:pt x="9399" y="3169"/>
                </a:lnTo>
                <a:lnTo>
                  <a:pt x="4699" y="6296"/>
                </a:lnTo>
                <a:lnTo>
                  <a:pt x="1566" y="17239"/>
                </a:lnTo>
                <a:lnTo>
                  <a:pt x="0" y="32872"/>
                </a:lnTo>
                <a:lnTo>
                  <a:pt x="0" y="40688"/>
                </a:lnTo>
                <a:lnTo>
                  <a:pt x="1566" y="46941"/>
                </a:lnTo>
                <a:lnTo>
                  <a:pt x="3133" y="53194"/>
                </a:lnTo>
                <a:lnTo>
                  <a:pt x="4699" y="56321"/>
                </a:lnTo>
                <a:lnTo>
                  <a:pt x="9399" y="61011"/>
                </a:lnTo>
                <a:lnTo>
                  <a:pt x="14098" y="62574"/>
                </a:lnTo>
                <a:lnTo>
                  <a:pt x="18798" y="64137"/>
                </a:lnTo>
                <a:lnTo>
                  <a:pt x="23497" y="62574"/>
                </a:lnTo>
                <a:lnTo>
                  <a:pt x="28197" y="61011"/>
                </a:lnTo>
                <a:lnTo>
                  <a:pt x="32897" y="56321"/>
                </a:lnTo>
                <a:lnTo>
                  <a:pt x="36030" y="46941"/>
                </a:lnTo>
                <a:lnTo>
                  <a:pt x="37596" y="31308"/>
                </a:lnTo>
                <a:lnTo>
                  <a:pt x="37596" y="23492"/>
                </a:lnTo>
                <a:lnTo>
                  <a:pt x="36030" y="15676"/>
                </a:lnTo>
                <a:lnTo>
                  <a:pt x="34463" y="10986"/>
                </a:lnTo>
                <a:lnTo>
                  <a:pt x="32897" y="6296"/>
                </a:lnTo>
                <a:lnTo>
                  <a:pt x="28197" y="3169"/>
                </a:lnTo>
                <a:lnTo>
                  <a:pt x="23497" y="0"/>
                </a:lnTo>
                <a:lnTo>
                  <a:pt x="18798" y="0"/>
                </a:lnTo>
                <a:close/>
              </a:path>
            </a:pathLst>
          </a:custGeom>
          <a:ln w="3175">
            <a:solidFill>
              <a:srgbClr val="000000"/>
            </a:solidFill>
          </a:ln>
        </p:spPr>
        <p:txBody>
          <a:bodyPr wrap="square" lIns="0" tIns="0" rIns="0" bIns="0" rtlCol="0"/>
          <a:lstStyle/>
          <a:p>
            <a:endParaRPr/>
          </a:p>
        </p:txBody>
      </p:sp>
      <p:sp>
        <p:nvSpPr>
          <p:cNvPr id="150" name="object 150"/>
          <p:cNvSpPr/>
          <p:nvPr/>
        </p:nvSpPr>
        <p:spPr>
          <a:xfrm>
            <a:off x="5239327" y="5205763"/>
            <a:ext cx="118110" cy="181610"/>
          </a:xfrm>
          <a:custGeom>
            <a:avLst/>
            <a:gdLst/>
            <a:ahLst/>
            <a:cxnLst/>
            <a:rect l="l" t="t" r="r" b="b"/>
            <a:pathLst>
              <a:path w="118110" h="181610">
                <a:moveTo>
                  <a:pt x="0" y="181426"/>
                </a:moveTo>
                <a:lnTo>
                  <a:pt x="97168" y="0"/>
                </a:lnTo>
                <a:lnTo>
                  <a:pt x="117533" y="0"/>
                </a:lnTo>
                <a:lnTo>
                  <a:pt x="20364" y="181426"/>
                </a:lnTo>
                <a:lnTo>
                  <a:pt x="0" y="181426"/>
                </a:lnTo>
                <a:close/>
              </a:path>
            </a:pathLst>
          </a:custGeom>
          <a:ln w="3175">
            <a:solidFill>
              <a:srgbClr val="000000"/>
            </a:solidFill>
          </a:ln>
        </p:spPr>
        <p:txBody>
          <a:bodyPr wrap="square" lIns="0" tIns="0" rIns="0" bIns="0" rtlCol="0"/>
          <a:lstStyle/>
          <a:p>
            <a:endParaRPr/>
          </a:p>
        </p:txBody>
      </p:sp>
      <p:sp>
        <p:nvSpPr>
          <p:cNvPr id="151" name="object 151"/>
          <p:cNvSpPr/>
          <p:nvPr/>
        </p:nvSpPr>
        <p:spPr>
          <a:xfrm>
            <a:off x="5317697" y="5293350"/>
            <a:ext cx="73660" cy="93980"/>
          </a:xfrm>
          <a:custGeom>
            <a:avLst/>
            <a:gdLst/>
            <a:ahLst/>
            <a:cxnLst/>
            <a:rect l="l" t="t" r="r" b="b"/>
            <a:pathLst>
              <a:path w="73660" h="93979">
                <a:moveTo>
                  <a:pt x="0" y="45378"/>
                </a:moveTo>
                <a:lnTo>
                  <a:pt x="1566" y="28138"/>
                </a:lnTo>
                <a:lnTo>
                  <a:pt x="9399" y="12506"/>
                </a:lnTo>
                <a:lnTo>
                  <a:pt x="20364" y="3126"/>
                </a:lnTo>
                <a:lnTo>
                  <a:pt x="36030" y="0"/>
                </a:lnTo>
                <a:lnTo>
                  <a:pt x="51695" y="3126"/>
                </a:lnTo>
                <a:lnTo>
                  <a:pt x="64227" y="10942"/>
                </a:lnTo>
                <a:lnTo>
                  <a:pt x="72060" y="26575"/>
                </a:lnTo>
                <a:lnTo>
                  <a:pt x="73626" y="46941"/>
                </a:lnTo>
                <a:lnTo>
                  <a:pt x="72060" y="67264"/>
                </a:lnTo>
                <a:lnTo>
                  <a:pt x="64227" y="81333"/>
                </a:lnTo>
                <a:lnTo>
                  <a:pt x="51695" y="90713"/>
                </a:lnTo>
                <a:lnTo>
                  <a:pt x="36030" y="93840"/>
                </a:lnTo>
                <a:lnTo>
                  <a:pt x="21931" y="90713"/>
                </a:lnTo>
                <a:lnTo>
                  <a:pt x="10965" y="81333"/>
                </a:lnTo>
                <a:lnTo>
                  <a:pt x="3133" y="67264"/>
                </a:lnTo>
                <a:lnTo>
                  <a:pt x="0" y="45378"/>
                </a:lnTo>
                <a:close/>
              </a:path>
            </a:pathLst>
          </a:custGeom>
          <a:ln w="3175">
            <a:solidFill>
              <a:srgbClr val="000000"/>
            </a:solidFill>
          </a:ln>
        </p:spPr>
        <p:txBody>
          <a:bodyPr wrap="square" lIns="0" tIns="0" rIns="0" bIns="0" rtlCol="0"/>
          <a:lstStyle/>
          <a:p>
            <a:endParaRPr/>
          </a:p>
        </p:txBody>
      </p:sp>
      <p:sp>
        <p:nvSpPr>
          <p:cNvPr id="152" name="object 152"/>
          <p:cNvSpPr/>
          <p:nvPr/>
        </p:nvSpPr>
        <p:spPr>
          <a:xfrm>
            <a:off x="5334929" y="5307419"/>
            <a:ext cx="39370" cy="64135"/>
          </a:xfrm>
          <a:custGeom>
            <a:avLst/>
            <a:gdLst/>
            <a:ahLst/>
            <a:cxnLst/>
            <a:rect l="l" t="t" r="r" b="b"/>
            <a:pathLst>
              <a:path w="39370" h="64135">
                <a:moveTo>
                  <a:pt x="20364" y="0"/>
                </a:moveTo>
                <a:lnTo>
                  <a:pt x="0" y="32872"/>
                </a:lnTo>
                <a:lnTo>
                  <a:pt x="1566" y="42251"/>
                </a:lnTo>
                <a:lnTo>
                  <a:pt x="1566" y="48504"/>
                </a:lnTo>
                <a:lnTo>
                  <a:pt x="3133" y="53194"/>
                </a:lnTo>
                <a:lnTo>
                  <a:pt x="6266" y="57884"/>
                </a:lnTo>
                <a:lnTo>
                  <a:pt x="10965" y="61011"/>
                </a:lnTo>
                <a:lnTo>
                  <a:pt x="14098" y="64137"/>
                </a:lnTo>
                <a:lnTo>
                  <a:pt x="20364" y="64137"/>
                </a:lnTo>
                <a:lnTo>
                  <a:pt x="25064" y="64137"/>
                </a:lnTo>
                <a:lnTo>
                  <a:pt x="29764" y="61011"/>
                </a:lnTo>
                <a:lnTo>
                  <a:pt x="34463" y="57884"/>
                </a:lnTo>
                <a:lnTo>
                  <a:pt x="37596" y="46941"/>
                </a:lnTo>
                <a:lnTo>
                  <a:pt x="39163" y="31308"/>
                </a:lnTo>
                <a:lnTo>
                  <a:pt x="39163" y="23492"/>
                </a:lnTo>
                <a:lnTo>
                  <a:pt x="25064" y="1563"/>
                </a:lnTo>
                <a:lnTo>
                  <a:pt x="20364" y="0"/>
                </a:lnTo>
                <a:close/>
              </a:path>
            </a:pathLst>
          </a:custGeom>
          <a:ln w="3175">
            <a:solidFill>
              <a:srgbClr val="000000"/>
            </a:solidFill>
          </a:ln>
        </p:spPr>
        <p:txBody>
          <a:bodyPr wrap="square" lIns="0" tIns="0" rIns="0" bIns="0" rtlCol="0"/>
          <a:lstStyle/>
          <a:p>
            <a:endParaRPr/>
          </a:p>
        </p:txBody>
      </p:sp>
      <p:sp>
        <p:nvSpPr>
          <p:cNvPr id="153" name="object 153"/>
          <p:cNvSpPr/>
          <p:nvPr/>
        </p:nvSpPr>
        <p:spPr>
          <a:xfrm>
            <a:off x="2317245" y="4777273"/>
            <a:ext cx="312420" cy="998219"/>
          </a:xfrm>
          <a:custGeom>
            <a:avLst/>
            <a:gdLst/>
            <a:ahLst/>
            <a:cxnLst/>
            <a:rect l="l" t="t" r="r" b="b"/>
            <a:pathLst>
              <a:path w="312419" h="998220">
                <a:moveTo>
                  <a:pt x="0" y="997782"/>
                </a:moveTo>
                <a:lnTo>
                  <a:pt x="311805" y="997782"/>
                </a:lnTo>
                <a:lnTo>
                  <a:pt x="311805" y="0"/>
                </a:lnTo>
                <a:lnTo>
                  <a:pt x="0" y="0"/>
                </a:lnTo>
                <a:lnTo>
                  <a:pt x="0" y="997782"/>
                </a:lnTo>
                <a:close/>
              </a:path>
            </a:pathLst>
          </a:custGeom>
          <a:solidFill>
            <a:srgbClr val="FFFFFF"/>
          </a:solidFill>
        </p:spPr>
        <p:txBody>
          <a:bodyPr wrap="square" lIns="0" tIns="0" rIns="0" bIns="0" rtlCol="0"/>
          <a:lstStyle/>
          <a:p>
            <a:endParaRPr/>
          </a:p>
        </p:txBody>
      </p:sp>
      <p:sp>
        <p:nvSpPr>
          <p:cNvPr id="154" name="object 154"/>
          <p:cNvSpPr/>
          <p:nvPr/>
        </p:nvSpPr>
        <p:spPr>
          <a:xfrm>
            <a:off x="2317245" y="4777273"/>
            <a:ext cx="312420" cy="998219"/>
          </a:xfrm>
          <a:custGeom>
            <a:avLst/>
            <a:gdLst/>
            <a:ahLst/>
            <a:cxnLst/>
            <a:rect l="l" t="t" r="r" b="b"/>
            <a:pathLst>
              <a:path w="312419" h="998220">
                <a:moveTo>
                  <a:pt x="311826" y="0"/>
                </a:moveTo>
                <a:lnTo>
                  <a:pt x="0" y="0"/>
                </a:lnTo>
                <a:lnTo>
                  <a:pt x="0" y="997782"/>
                </a:lnTo>
                <a:lnTo>
                  <a:pt x="311826" y="997782"/>
                </a:lnTo>
                <a:lnTo>
                  <a:pt x="311826" y="993093"/>
                </a:lnTo>
                <a:lnTo>
                  <a:pt x="4699" y="993093"/>
                </a:lnTo>
                <a:lnTo>
                  <a:pt x="4699" y="977460"/>
                </a:lnTo>
                <a:lnTo>
                  <a:pt x="20397" y="977460"/>
                </a:lnTo>
                <a:lnTo>
                  <a:pt x="4699" y="961762"/>
                </a:lnTo>
                <a:lnTo>
                  <a:pt x="4699" y="861734"/>
                </a:lnTo>
                <a:lnTo>
                  <a:pt x="20403" y="861734"/>
                </a:lnTo>
                <a:lnTo>
                  <a:pt x="4699" y="846058"/>
                </a:lnTo>
                <a:lnTo>
                  <a:pt x="4699" y="745965"/>
                </a:lnTo>
                <a:lnTo>
                  <a:pt x="20358" y="745965"/>
                </a:lnTo>
                <a:lnTo>
                  <a:pt x="4699" y="730332"/>
                </a:lnTo>
                <a:lnTo>
                  <a:pt x="4699" y="630239"/>
                </a:lnTo>
                <a:lnTo>
                  <a:pt x="20362" y="630239"/>
                </a:lnTo>
                <a:lnTo>
                  <a:pt x="4699" y="614606"/>
                </a:lnTo>
                <a:lnTo>
                  <a:pt x="4699" y="514513"/>
                </a:lnTo>
                <a:lnTo>
                  <a:pt x="20362" y="514513"/>
                </a:lnTo>
                <a:lnTo>
                  <a:pt x="4699" y="498880"/>
                </a:lnTo>
                <a:lnTo>
                  <a:pt x="4699" y="398787"/>
                </a:lnTo>
                <a:lnTo>
                  <a:pt x="20362" y="398787"/>
                </a:lnTo>
                <a:lnTo>
                  <a:pt x="4699" y="383154"/>
                </a:lnTo>
                <a:lnTo>
                  <a:pt x="4699" y="283061"/>
                </a:lnTo>
                <a:lnTo>
                  <a:pt x="20362" y="283061"/>
                </a:lnTo>
                <a:lnTo>
                  <a:pt x="4699" y="267428"/>
                </a:lnTo>
                <a:lnTo>
                  <a:pt x="4699" y="167357"/>
                </a:lnTo>
                <a:lnTo>
                  <a:pt x="20363" y="167357"/>
                </a:lnTo>
                <a:lnTo>
                  <a:pt x="4699" y="151724"/>
                </a:lnTo>
                <a:lnTo>
                  <a:pt x="4699" y="51631"/>
                </a:lnTo>
                <a:lnTo>
                  <a:pt x="20366" y="51631"/>
                </a:lnTo>
                <a:lnTo>
                  <a:pt x="4699" y="35998"/>
                </a:lnTo>
                <a:lnTo>
                  <a:pt x="4699" y="6253"/>
                </a:lnTo>
                <a:lnTo>
                  <a:pt x="311826" y="6253"/>
                </a:lnTo>
                <a:lnTo>
                  <a:pt x="311826" y="0"/>
                </a:lnTo>
                <a:close/>
              </a:path>
              <a:path w="312419" h="998220">
                <a:moveTo>
                  <a:pt x="20397" y="977460"/>
                </a:moveTo>
                <a:lnTo>
                  <a:pt x="4699" y="977460"/>
                </a:lnTo>
                <a:lnTo>
                  <a:pt x="20364" y="993093"/>
                </a:lnTo>
                <a:lnTo>
                  <a:pt x="36030" y="993093"/>
                </a:lnTo>
                <a:lnTo>
                  <a:pt x="20397" y="977460"/>
                </a:lnTo>
                <a:close/>
              </a:path>
              <a:path w="312419" h="998220">
                <a:moveTo>
                  <a:pt x="20403" y="861734"/>
                </a:moveTo>
                <a:lnTo>
                  <a:pt x="4699" y="861734"/>
                </a:lnTo>
                <a:lnTo>
                  <a:pt x="136331" y="993093"/>
                </a:lnTo>
                <a:lnTo>
                  <a:pt x="151997" y="993093"/>
                </a:lnTo>
                <a:lnTo>
                  <a:pt x="20403" y="861734"/>
                </a:lnTo>
                <a:close/>
              </a:path>
              <a:path w="312419" h="998220">
                <a:moveTo>
                  <a:pt x="20358" y="745965"/>
                </a:moveTo>
                <a:lnTo>
                  <a:pt x="4699" y="745965"/>
                </a:lnTo>
                <a:lnTo>
                  <a:pt x="252233" y="993093"/>
                </a:lnTo>
                <a:lnTo>
                  <a:pt x="267898" y="993093"/>
                </a:lnTo>
                <a:lnTo>
                  <a:pt x="20358" y="745965"/>
                </a:lnTo>
                <a:close/>
              </a:path>
              <a:path w="312419" h="998220">
                <a:moveTo>
                  <a:pt x="20362" y="630239"/>
                </a:moveTo>
                <a:lnTo>
                  <a:pt x="4699" y="630239"/>
                </a:lnTo>
                <a:lnTo>
                  <a:pt x="307127" y="932081"/>
                </a:lnTo>
                <a:lnTo>
                  <a:pt x="307127" y="993093"/>
                </a:lnTo>
                <a:lnTo>
                  <a:pt x="311826" y="993093"/>
                </a:lnTo>
                <a:lnTo>
                  <a:pt x="311826" y="916449"/>
                </a:lnTo>
                <a:lnTo>
                  <a:pt x="307127" y="916449"/>
                </a:lnTo>
                <a:lnTo>
                  <a:pt x="20362" y="630239"/>
                </a:lnTo>
                <a:close/>
              </a:path>
              <a:path w="312419" h="998220">
                <a:moveTo>
                  <a:pt x="20362" y="514513"/>
                </a:moveTo>
                <a:lnTo>
                  <a:pt x="4699" y="514513"/>
                </a:lnTo>
                <a:lnTo>
                  <a:pt x="307127" y="816356"/>
                </a:lnTo>
                <a:lnTo>
                  <a:pt x="307127" y="916449"/>
                </a:lnTo>
                <a:lnTo>
                  <a:pt x="311826" y="916449"/>
                </a:lnTo>
                <a:lnTo>
                  <a:pt x="311826" y="800723"/>
                </a:lnTo>
                <a:lnTo>
                  <a:pt x="307127" y="800723"/>
                </a:lnTo>
                <a:lnTo>
                  <a:pt x="20362" y="514513"/>
                </a:lnTo>
                <a:close/>
              </a:path>
              <a:path w="312419" h="998220">
                <a:moveTo>
                  <a:pt x="20362" y="398787"/>
                </a:moveTo>
                <a:lnTo>
                  <a:pt x="4699" y="398787"/>
                </a:lnTo>
                <a:lnTo>
                  <a:pt x="307127" y="700630"/>
                </a:lnTo>
                <a:lnTo>
                  <a:pt x="307127" y="800723"/>
                </a:lnTo>
                <a:lnTo>
                  <a:pt x="311826" y="800723"/>
                </a:lnTo>
                <a:lnTo>
                  <a:pt x="311826" y="684997"/>
                </a:lnTo>
                <a:lnTo>
                  <a:pt x="307127" y="684997"/>
                </a:lnTo>
                <a:lnTo>
                  <a:pt x="20362" y="398787"/>
                </a:lnTo>
                <a:close/>
              </a:path>
              <a:path w="312419" h="998220">
                <a:moveTo>
                  <a:pt x="20362" y="283061"/>
                </a:moveTo>
                <a:lnTo>
                  <a:pt x="4699" y="283061"/>
                </a:lnTo>
                <a:lnTo>
                  <a:pt x="307127" y="584904"/>
                </a:lnTo>
                <a:lnTo>
                  <a:pt x="307127" y="684997"/>
                </a:lnTo>
                <a:lnTo>
                  <a:pt x="311826" y="684997"/>
                </a:lnTo>
                <a:lnTo>
                  <a:pt x="311826" y="569271"/>
                </a:lnTo>
                <a:lnTo>
                  <a:pt x="307127" y="569271"/>
                </a:lnTo>
                <a:lnTo>
                  <a:pt x="20362" y="283061"/>
                </a:lnTo>
                <a:close/>
              </a:path>
              <a:path w="312419" h="998220">
                <a:moveTo>
                  <a:pt x="20363" y="167357"/>
                </a:moveTo>
                <a:lnTo>
                  <a:pt x="4699" y="167357"/>
                </a:lnTo>
                <a:lnTo>
                  <a:pt x="307127" y="469178"/>
                </a:lnTo>
                <a:lnTo>
                  <a:pt x="307127" y="569271"/>
                </a:lnTo>
                <a:lnTo>
                  <a:pt x="311826" y="569271"/>
                </a:lnTo>
                <a:lnTo>
                  <a:pt x="311826" y="453545"/>
                </a:lnTo>
                <a:lnTo>
                  <a:pt x="307127" y="453545"/>
                </a:lnTo>
                <a:lnTo>
                  <a:pt x="20363" y="167357"/>
                </a:lnTo>
                <a:close/>
              </a:path>
              <a:path w="312419" h="998220">
                <a:moveTo>
                  <a:pt x="20366" y="51631"/>
                </a:moveTo>
                <a:lnTo>
                  <a:pt x="4699" y="51631"/>
                </a:lnTo>
                <a:lnTo>
                  <a:pt x="307127" y="353452"/>
                </a:lnTo>
                <a:lnTo>
                  <a:pt x="307127" y="453545"/>
                </a:lnTo>
                <a:lnTo>
                  <a:pt x="311826" y="453545"/>
                </a:lnTo>
                <a:lnTo>
                  <a:pt x="311826" y="337776"/>
                </a:lnTo>
                <a:lnTo>
                  <a:pt x="307127" y="337776"/>
                </a:lnTo>
                <a:lnTo>
                  <a:pt x="20366" y="51631"/>
                </a:lnTo>
                <a:close/>
              </a:path>
              <a:path w="312419" h="998220">
                <a:moveTo>
                  <a:pt x="90858" y="6253"/>
                </a:moveTo>
                <a:lnTo>
                  <a:pt x="75193" y="6253"/>
                </a:lnTo>
                <a:lnTo>
                  <a:pt x="307127" y="237683"/>
                </a:lnTo>
                <a:lnTo>
                  <a:pt x="307127" y="337776"/>
                </a:lnTo>
                <a:lnTo>
                  <a:pt x="311826" y="337776"/>
                </a:lnTo>
                <a:lnTo>
                  <a:pt x="311826" y="222050"/>
                </a:lnTo>
                <a:lnTo>
                  <a:pt x="307127" y="222050"/>
                </a:lnTo>
                <a:lnTo>
                  <a:pt x="90858" y="6253"/>
                </a:lnTo>
                <a:close/>
              </a:path>
              <a:path w="312419" h="998220">
                <a:moveTo>
                  <a:pt x="206825" y="6253"/>
                </a:moveTo>
                <a:lnTo>
                  <a:pt x="191160" y="6253"/>
                </a:lnTo>
                <a:lnTo>
                  <a:pt x="307127" y="121957"/>
                </a:lnTo>
                <a:lnTo>
                  <a:pt x="307127" y="222050"/>
                </a:lnTo>
                <a:lnTo>
                  <a:pt x="311826" y="222050"/>
                </a:lnTo>
                <a:lnTo>
                  <a:pt x="311826" y="106324"/>
                </a:lnTo>
                <a:lnTo>
                  <a:pt x="307127" y="106324"/>
                </a:lnTo>
                <a:lnTo>
                  <a:pt x="206825" y="6253"/>
                </a:lnTo>
                <a:close/>
              </a:path>
              <a:path w="312419" h="998220">
                <a:moveTo>
                  <a:pt x="311826" y="6253"/>
                </a:moveTo>
                <a:lnTo>
                  <a:pt x="307127" y="6253"/>
                </a:lnTo>
                <a:lnTo>
                  <a:pt x="307127" y="106324"/>
                </a:lnTo>
                <a:lnTo>
                  <a:pt x="311826" y="106324"/>
                </a:lnTo>
                <a:lnTo>
                  <a:pt x="311826" y="6253"/>
                </a:lnTo>
                <a:close/>
              </a:path>
            </a:pathLst>
          </a:custGeom>
          <a:solidFill>
            <a:srgbClr val="8C0000"/>
          </a:solidFill>
        </p:spPr>
        <p:txBody>
          <a:bodyPr wrap="square" lIns="0" tIns="0" rIns="0" bIns="0" rtlCol="0"/>
          <a:lstStyle/>
          <a:p>
            <a:endParaRPr/>
          </a:p>
        </p:txBody>
      </p:sp>
      <p:sp>
        <p:nvSpPr>
          <p:cNvPr id="155" name="object 155"/>
          <p:cNvSpPr/>
          <p:nvPr/>
        </p:nvSpPr>
        <p:spPr>
          <a:xfrm>
            <a:off x="2321944" y="5754734"/>
            <a:ext cx="15875" cy="15875"/>
          </a:xfrm>
          <a:custGeom>
            <a:avLst/>
            <a:gdLst/>
            <a:ahLst/>
            <a:cxnLst/>
            <a:rect l="l" t="t" r="r" b="b"/>
            <a:pathLst>
              <a:path w="15875" h="15875">
                <a:moveTo>
                  <a:pt x="0" y="0"/>
                </a:moveTo>
                <a:lnTo>
                  <a:pt x="0" y="15632"/>
                </a:lnTo>
                <a:lnTo>
                  <a:pt x="15665" y="15632"/>
                </a:lnTo>
                <a:lnTo>
                  <a:pt x="0" y="0"/>
                </a:lnTo>
                <a:close/>
              </a:path>
            </a:pathLst>
          </a:custGeom>
          <a:ln w="3175">
            <a:solidFill>
              <a:srgbClr val="8C0000"/>
            </a:solidFill>
          </a:ln>
        </p:spPr>
        <p:txBody>
          <a:bodyPr wrap="square" lIns="0" tIns="0" rIns="0" bIns="0" rtlCol="0"/>
          <a:lstStyle/>
          <a:p>
            <a:endParaRPr/>
          </a:p>
        </p:txBody>
      </p:sp>
      <p:sp>
        <p:nvSpPr>
          <p:cNvPr id="156" name="object 156"/>
          <p:cNvSpPr/>
          <p:nvPr/>
        </p:nvSpPr>
        <p:spPr>
          <a:xfrm>
            <a:off x="2321944" y="5639008"/>
            <a:ext cx="132080" cy="131445"/>
          </a:xfrm>
          <a:custGeom>
            <a:avLst/>
            <a:gdLst/>
            <a:ahLst/>
            <a:cxnLst/>
            <a:rect l="l" t="t" r="r" b="b"/>
            <a:pathLst>
              <a:path w="132080" h="131445">
                <a:moveTo>
                  <a:pt x="0" y="0"/>
                </a:moveTo>
                <a:lnTo>
                  <a:pt x="0" y="100027"/>
                </a:lnTo>
                <a:lnTo>
                  <a:pt x="31330" y="131358"/>
                </a:lnTo>
                <a:lnTo>
                  <a:pt x="131632" y="131358"/>
                </a:lnTo>
                <a:lnTo>
                  <a:pt x="0" y="0"/>
                </a:lnTo>
                <a:close/>
              </a:path>
            </a:pathLst>
          </a:custGeom>
          <a:ln w="3175">
            <a:solidFill>
              <a:srgbClr val="8C0000"/>
            </a:solidFill>
          </a:ln>
        </p:spPr>
        <p:txBody>
          <a:bodyPr wrap="square" lIns="0" tIns="0" rIns="0" bIns="0" rtlCol="0"/>
          <a:lstStyle/>
          <a:p>
            <a:endParaRPr/>
          </a:p>
        </p:txBody>
      </p:sp>
      <p:sp>
        <p:nvSpPr>
          <p:cNvPr id="157" name="object 157"/>
          <p:cNvSpPr/>
          <p:nvPr/>
        </p:nvSpPr>
        <p:spPr>
          <a:xfrm>
            <a:off x="2321944" y="5523238"/>
            <a:ext cx="247650" cy="247650"/>
          </a:xfrm>
          <a:custGeom>
            <a:avLst/>
            <a:gdLst/>
            <a:ahLst/>
            <a:cxnLst/>
            <a:rect l="l" t="t" r="r" b="b"/>
            <a:pathLst>
              <a:path w="247650" h="247650">
                <a:moveTo>
                  <a:pt x="0" y="0"/>
                </a:moveTo>
                <a:lnTo>
                  <a:pt x="0" y="100093"/>
                </a:lnTo>
                <a:lnTo>
                  <a:pt x="147297" y="247127"/>
                </a:lnTo>
                <a:lnTo>
                  <a:pt x="247533" y="247127"/>
                </a:lnTo>
                <a:lnTo>
                  <a:pt x="0" y="0"/>
                </a:lnTo>
                <a:close/>
              </a:path>
            </a:pathLst>
          </a:custGeom>
          <a:ln w="3175">
            <a:solidFill>
              <a:srgbClr val="8C0000"/>
            </a:solidFill>
          </a:ln>
        </p:spPr>
        <p:txBody>
          <a:bodyPr wrap="square" lIns="0" tIns="0" rIns="0" bIns="0" rtlCol="0"/>
          <a:lstStyle/>
          <a:p>
            <a:endParaRPr/>
          </a:p>
        </p:txBody>
      </p:sp>
      <p:sp>
        <p:nvSpPr>
          <p:cNvPr id="158" name="object 158"/>
          <p:cNvSpPr/>
          <p:nvPr/>
        </p:nvSpPr>
        <p:spPr>
          <a:xfrm>
            <a:off x="2321944" y="5407512"/>
            <a:ext cx="302895" cy="363220"/>
          </a:xfrm>
          <a:custGeom>
            <a:avLst/>
            <a:gdLst/>
            <a:ahLst/>
            <a:cxnLst/>
            <a:rect l="l" t="t" r="r" b="b"/>
            <a:pathLst>
              <a:path w="302894" h="363220">
                <a:moveTo>
                  <a:pt x="0" y="0"/>
                </a:moveTo>
                <a:lnTo>
                  <a:pt x="0" y="100093"/>
                </a:lnTo>
                <a:lnTo>
                  <a:pt x="263199" y="362853"/>
                </a:lnTo>
                <a:lnTo>
                  <a:pt x="302427" y="362853"/>
                </a:lnTo>
                <a:lnTo>
                  <a:pt x="302427" y="301842"/>
                </a:lnTo>
                <a:lnTo>
                  <a:pt x="0" y="0"/>
                </a:lnTo>
                <a:close/>
              </a:path>
            </a:pathLst>
          </a:custGeom>
          <a:ln w="3175">
            <a:solidFill>
              <a:srgbClr val="8C0000"/>
            </a:solidFill>
          </a:ln>
        </p:spPr>
        <p:txBody>
          <a:bodyPr wrap="square" lIns="0" tIns="0" rIns="0" bIns="0" rtlCol="0"/>
          <a:lstStyle/>
          <a:p>
            <a:endParaRPr/>
          </a:p>
        </p:txBody>
      </p:sp>
      <p:sp>
        <p:nvSpPr>
          <p:cNvPr id="159" name="object 159"/>
          <p:cNvSpPr/>
          <p:nvPr/>
        </p:nvSpPr>
        <p:spPr>
          <a:xfrm>
            <a:off x="2321944" y="5291787"/>
            <a:ext cx="302895" cy="401955"/>
          </a:xfrm>
          <a:custGeom>
            <a:avLst/>
            <a:gdLst/>
            <a:ahLst/>
            <a:cxnLst/>
            <a:rect l="l" t="t" r="r" b="b"/>
            <a:pathLst>
              <a:path w="302894" h="401954">
                <a:moveTo>
                  <a:pt x="0" y="0"/>
                </a:moveTo>
                <a:lnTo>
                  <a:pt x="0" y="100093"/>
                </a:lnTo>
                <a:lnTo>
                  <a:pt x="302427" y="401935"/>
                </a:lnTo>
                <a:lnTo>
                  <a:pt x="302427" y="301842"/>
                </a:lnTo>
                <a:lnTo>
                  <a:pt x="0" y="0"/>
                </a:lnTo>
                <a:close/>
              </a:path>
            </a:pathLst>
          </a:custGeom>
          <a:ln w="3175">
            <a:solidFill>
              <a:srgbClr val="8C0000"/>
            </a:solidFill>
          </a:ln>
        </p:spPr>
        <p:txBody>
          <a:bodyPr wrap="square" lIns="0" tIns="0" rIns="0" bIns="0" rtlCol="0"/>
          <a:lstStyle/>
          <a:p>
            <a:endParaRPr/>
          </a:p>
        </p:txBody>
      </p:sp>
      <p:sp>
        <p:nvSpPr>
          <p:cNvPr id="160" name="object 160"/>
          <p:cNvSpPr/>
          <p:nvPr/>
        </p:nvSpPr>
        <p:spPr>
          <a:xfrm>
            <a:off x="2321944" y="5176061"/>
            <a:ext cx="302895" cy="401955"/>
          </a:xfrm>
          <a:custGeom>
            <a:avLst/>
            <a:gdLst/>
            <a:ahLst/>
            <a:cxnLst/>
            <a:rect l="l" t="t" r="r" b="b"/>
            <a:pathLst>
              <a:path w="302894" h="401954">
                <a:moveTo>
                  <a:pt x="0" y="0"/>
                </a:moveTo>
                <a:lnTo>
                  <a:pt x="0" y="100093"/>
                </a:lnTo>
                <a:lnTo>
                  <a:pt x="302427" y="401935"/>
                </a:lnTo>
                <a:lnTo>
                  <a:pt x="302427" y="301842"/>
                </a:lnTo>
                <a:lnTo>
                  <a:pt x="0" y="0"/>
                </a:lnTo>
                <a:close/>
              </a:path>
            </a:pathLst>
          </a:custGeom>
          <a:ln w="3175">
            <a:solidFill>
              <a:srgbClr val="8C0000"/>
            </a:solidFill>
          </a:ln>
        </p:spPr>
        <p:txBody>
          <a:bodyPr wrap="square" lIns="0" tIns="0" rIns="0" bIns="0" rtlCol="0"/>
          <a:lstStyle/>
          <a:p>
            <a:endParaRPr/>
          </a:p>
        </p:txBody>
      </p:sp>
      <p:sp>
        <p:nvSpPr>
          <p:cNvPr id="161" name="object 161"/>
          <p:cNvSpPr/>
          <p:nvPr/>
        </p:nvSpPr>
        <p:spPr>
          <a:xfrm>
            <a:off x="2321944" y="5060335"/>
            <a:ext cx="302895" cy="401955"/>
          </a:xfrm>
          <a:custGeom>
            <a:avLst/>
            <a:gdLst/>
            <a:ahLst/>
            <a:cxnLst/>
            <a:rect l="l" t="t" r="r" b="b"/>
            <a:pathLst>
              <a:path w="302894" h="401954">
                <a:moveTo>
                  <a:pt x="0" y="0"/>
                </a:moveTo>
                <a:lnTo>
                  <a:pt x="0" y="100093"/>
                </a:lnTo>
                <a:lnTo>
                  <a:pt x="302427" y="401935"/>
                </a:lnTo>
                <a:lnTo>
                  <a:pt x="302427" y="301842"/>
                </a:lnTo>
                <a:lnTo>
                  <a:pt x="0" y="0"/>
                </a:lnTo>
                <a:close/>
              </a:path>
            </a:pathLst>
          </a:custGeom>
          <a:ln w="3175">
            <a:solidFill>
              <a:srgbClr val="8C0000"/>
            </a:solidFill>
          </a:ln>
        </p:spPr>
        <p:txBody>
          <a:bodyPr wrap="square" lIns="0" tIns="0" rIns="0" bIns="0" rtlCol="0"/>
          <a:lstStyle/>
          <a:p>
            <a:endParaRPr/>
          </a:p>
        </p:txBody>
      </p:sp>
      <p:sp>
        <p:nvSpPr>
          <p:cNvPr id="162" name="object 162"/>
          <p:cNvSpPr/>
          <p:nvPr/>
        </p:nvSpPr>
        <p:spPr>
          <a:xfrm>
            <a:off x="2321944" y="4944631"/>
            <a:ext cx="302895" cy="401955"/>
          </a:xfrm>
          <a:custGeom>
            <a:avLst/>
            <a:gdLst/>
            <a:ahLst/>
            <a:cxnLst/>
            <a:rect l="l" t="t" r="r" b="b"/>
            <a:pathLst>
              <a:path w="302894" h="401954">
                <a:moveTo>
                  <a:pt x="0" y="0"/>
                </a:moveTo>
                <a:lnTo>
                  <a:pt x="0" y="100071"/>
                </a:lnTo>
                <a:lnTo>
                  <a:pt x="302427" y="401914"/>
                </a:lnTo>
                <a:lnTo>
                  <a:pt x="302427" y="301820"/>
                </a:lnTo>
                <a:lnTo>
                  <a:pt x="0" y="0"/>
                </a:lnTo>
                <a:close/>
              </a:path>
            </a:pathLst>
          </a:custGeom>
          <a:ln w="3175">
            <a:solidFill>
              <a:srgbClr val="8C0000"/>
            </a:solidFill>
          </a:ln>
        </p:spPr>
        <p:txBody>
          <a:bodyPr wrap="square" lIns="0" tIns="0" rIns="0" bIns="0" rtlCol="0"/>
          <a:lstStyle/>
          <a:p>
            <a:endParaRPr/>
          </a:p>
        </p:txBody>
      </p:sp>
      <p:sp>
        <p:nvSpPr>
          <p:cNvPr id="163" name="object 163"/>
          <p:cNvSpPr/>
          <p:nvPr/>
        </p:nvSpPr>
        <p:spPr>
          <a:xfrm>
            <a:off x="2321944" y="4828905"/>
            <a:ext cx="302895" cy="401955"/>
          </a:xfrm>
          <a:custGeom>
            <a:avLst/>
            <a:gdLst/>
            <a:ahLst/>
            <a:cxnLst/>
            <a:rect l="l" t="t" r="r" b="b"/>
            <a:pathLst>
              <a:path w="302894" h="401954">
                <a:moveTo>
                  <a:pt x="0" y="0"/>
                </a:moveTo>
                <a:lnTo>
                  <a:pt x="0" y="100093"/>
                </a:lnTo>
                <a:lnTo>
                  <a:pt x="302427" y="401914"/>
                </a:lnTo>
                <a:lnTo>
                  <a:pt x="302427" y="301820"/>
                </a:lnTo>
                <a:lnTo>
                  <a:pt x="0" y="0"/>
                </a:lnTo>
                <a:close/>
              </a:path>
            </a:pathLst>
          </a:custGeom>
          <a:ln w="3175">
            <a:solidFill>
              <a:srgbClr val="8C0000"/>
            </a:solidFill>
          </a:ln>
        </p:spPr>
        <p:txBody>
          <a:bodyPr wrap="square" lIns="0" tIns="0" rIns="0" bIns="0" rtlCol="0"/>
          <a:lstStyle/>
          <a:p>
            <a:endParaRPr/>
          </a:p>
        </p:txBody>
      </p:sp>
      <p:sp>
        <p:nvSpPr>
          <p:cNvPr id="164" name="object 164"/>
          <p:cNvSpPr/>
          <p:nvPr/>
        </p:nvSpPr>
        <p:spPr>
          <a:xfrm>
            <a:off x="2524070" y="4783527"/>
            <a:ext cx="100330" cy="100330"/>
          </a:xfrm>
          <a:custGeom>
            <a:avLst/>
            <a:gdLst/>
            <a:ahLst/>
            <a:cxnLst/>
            <a:rect l="l" t="t" r="r" b="b"/>
            <a:pathLst>
              <a:path w="100330" h="100329">
                <a:moveTo>
                  <a:pt x="0" y="0"/>
                </a:moveTo>
                <a:lnTo>
                  <a:pt x="100301" y="100071"/>
                </a:lnTo>
                <a:lnTo>
                  <a:pt x="100301" y="0"/>
                </a:lnTo>
                <a:lnTo>
                  <a:pt x="0" y="0"/>
                </a:lnTo>
                <a:close/>
              </a:path>
            </a:pathLst>
          </a:custGeom>
          <a:ln w="3175">
            <a:solidFill>
              <a:srgbClr val="8C0000"/>
            </a:solidFill>
          </a:ln>
        </p:spPr>
        <p:txBody>
          <a:bodyPr wrap="square" lIns="0" tIns="0" rIns="0" bIns="0" rtlCol="0"/>
          <a:lstStyle/>
          <a:p>
            <a:endParaRPr/>
          </a:p>
        </p:txBody>
      </p:sp>
      <p:sp>
        <p:nvSpPr>
          <p:cNvPr id="165" name="object 165"/>
          <p:cNvSpPr/>
          <p:nvPr/>
        </p:nvSpPr>
        <p:spPr>
          <a:xfrm>
            <a:off x="2408104" y="4783527"/>
            <a:ext cx="216535" cy="215900"/>
          </a:xfrm>
          <a:custGeom>
            <a:avLst/>
            <a:gdLst/>
            <a:ahLst/>
            <a:cxnLst/>
            <a:rect l="l" t="t" r="r" b="b"/>
            <a:pathLst>
              <a:path w="216535" h="215900">
                <a:moveTo>
                  <a:pt x="0" y="0"/>
                </a:moveTo>
                <a:lnTo>
                  <a:pt x="216268" y="215797"/>
                </a:lnTo>
                <a:lnTo>
                  <a:pt x="216268" y="115704"/>
                </a:lnTo>
                <a:lnTo>
                  <a:pt x="100301" y="0"/>
                </a:lnTo>
                <a:lnTo>
                  <a:pt x="0" y="0"/>
                </a:lnTo>
                <a:close/>
              </a:path>
            </a:pathLst>
          </a:custGeom>
          <a:ln w="3175">
            <a:solidFill>
              <a:srgbClr val="8C0000"/>
            </a:solidFill>
          </a:ln>
        </p:spPr>
        <p:txBody>
          <a:bodyPr wrap="square" lIns="0" tIns="0" rIns="0" bIns="0" rtlCol="0"/>
          <a:lstStyle/>
          <a:p>
            <a:endParaRPr/>
          </a:p>
        </p:txBody>
      </p:sp>
      <p:sp>
        <p:nvSpPr>
          <p:cNvPr id="166" name="object 166"/>
          <p:cNvSpPr/>
          <p:nvPr/>
        </p:nvSpPr>
        <p:spPr>
          <a:xfrm>
            <a:off x="2321944" y="4783527"/>
            <a:ext cx="302895" cy="332105"/>
          </a:xfrm>
          <a:custGeom>
            <a:avLst/>
            <a:gdLst/>
            <a:ahLst/>
            <a:cxnLst/>
            <a:rect l="l" t="t" r="r" b="b"/>
            <a:pathLst>
              <a:path w="302894" h="332104">
                <a:moveTo>
                  <a:pt x="0" y="0"/>
                </a:moveTo>
                <a:lnTo>
                  <a:pt x="0" y="29745"/>
                </a:lnTo>
                <a:lnTo>
                  <a:pt x="302427" y="331523"/>
                </a:lnTo>
                <a:lnTo>
                  <a:pt x="302427" y="231430"/>
                </a:lnTo>
                <a:lnTo>
                  <a:pt x="70493" y="0"/>
                </a:lnTo>
                <a:lnTo>
                  <a:pt x="0" y="0"/>
                </a:lnTo>
                <a:close/>
              </a:path>
            </a:pathLst>
          </a:custGeom>
          <a:ln w="3175">
            <a:solidFill>
              <a:srgbClr val="8C0000"/>
            </a:solidFill>
          </a:ln>
        </p:spPr>
        <p:txBody>
          <a:bodyPr wrap="square" lIns="0" tIns="0" rIns="0" bIns="0" rtlCol="0"/>
          <a:lstStyle/>
          <a:p>
            <a:endParaRPr/>
          </a:p>
        </p:txBody>
      </p:sp>
      <p:sp>
        <p:nvSpPr>
          <p:cNvPr id="167" name="object 167"/>
          <p:cNvSpPr/>
          <p:nvPr/>
        </p:nvSpPr>
        <p:spPr>
          <a:xfrm>
            <a:off x="2317245" y="4777273"/>
            <a:ext cx="312420" cy="998219"/>
          </a:xfrm>
          <a:custGeom>
            <a:avLst/>
            <a:gdLst/>
            <a:ahLst/>
            <a:cxnLst/>
            <a:rect l="l" t="t" r="r" b="b"/>
            <a:pathLst>
              <a:path w="312419" h="998220">
                <a:moveTo>
                  <a:pt x="0" y="0"/>
                </a:moveTo>
                <a:lnTo>
                  <a:pt x="311826" y="0"/>
                </a:lnTo>
                <a:lnTo>
                  <a:pt x="311826" y="997782"/>
                </a:lnTo>
                <a:lnTo>
                  <a:pt x="0" y="997782"/>
                </a:lnTo>
                <a:lnTo>
                  <a:pt x="0" y="0"/>
                </a:lnTo>
                <a:close/>
              </a:path>
            </a:pathLst>
          </a:custGeom>
          <a:ln w="3175">
            <a:solidFill>
              <a:srgbClr val="8C0000"/>
            </a:solidFill>
          </a:ln>
        </p:spPr>
        <p:txBody>
          <a:bodyPr wrap="square" lIns="0" tIns="0" rIns="0" bIns="0" rtlCol="0"/>
          <a:lstStyle/>
          <a:p>
            <a:endParaRPr/>
          </a:p>
        </p:txBody>
      </p:sp>
      <p:sp>
        <p:nvSpPr>
          <p:cNvPr id="168" name="object 168"/>
          <p:cNvSpPr/>
          <p:nvPr/>
        </p:nvSpPr>
        <p:spPr>
          <a:xfrm>
            <a:off x="2307846" y="5780402"/>
            <a:ext cx="330835" cy="0"/>
          </a:xfrm>
          <a:custGeom>
            <a:avLst/>
            <a:gdLst/>
            <a:ahLst/>
            <a:cxnLst/>
            <a:rect l="l" t="t" r="r" b="b"/>
            <a:pathLst>
              <a:path w="330835">
                <a:moveTo>
                  <a:pt x="0" y="0"/>
                </a:moveTo>
                <a:lnTo>
                  <a:pt x="330603" y="0"/>
                </a:lnTo>
              </a:path>
            </a:pathLst>
          </a:custGeom>
          <a:ln w="10149">
            <a:solidFill>
              <a:srgbClr val="8C0000"/>
            </a:solidFill>
          </a:ln>
        </p:spPr>
        <p:txBody>
          <a:bodyPr wrap="square" lIns="0" tIns="0" rIns="0" bIns="0" rtlCol="0"/>
          <a:lstStyle/>
          <a:p>
            <a:endParaRPr/>
          </a:p>
        </p:txBody>
      </p:sp>
      <p:sp>
        <p:nvSpPr>
          <p:cNvPr id="169" name="object 169"/>
          <p:cNvSpPr/>
          <p:nvPr/>
        </p:nvSpPr>
        <p:spPr>
          <a:xfrm>
            <a:off x="2307846"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170" name="object 170"/>
          <p:cNvSpPr/>
          <p:nvPr/>
        </p:nvSpPr>
        <p:spPr>
          <a:xfrm>
            <a:off x="2318028" y="4789564"/>
            <a:ext cx="0" cy="975994"/>
          </a:xfrm>
          <a:custGeom>
            <a:avLst/>
            <a:gdLst/>
            <a:ahLst/>
            <a:cxnLst/>
            <a:rect l="l" t="t" r="r" b="b"/>
            <a:pathLst>
              <a:path h="975995">
                <a:moveTo>
                  <a:pt x="0" y="0"/>
                </a:moveTo>
                <a:lnTo>
                  <a:pt x="0" y="975614"/>
                </a:lnTo>
              </a:path>
            </a:pathLst>
          </a:custGeom>
          <a:ln w="20364">
            <a:solidFill>
              <a:srgbClr val="8C0000"/>
            </a:solidFill>
          </a:ln>
        </p:spPr>
        <p:txBody>
          <a:bodyPr wrap="square" lIns="0" tIns="0" rIns="0" bIns="0" rtlCol="0"/>
          <a:lstStyle/>
          <a:p>
            <a:endParaRPr/>
          </a:p>
        </p:txBody>
      </p:sp>
      <p:sp>
        <p:nvSpPr>
          <p:cNvPr id="171" name="object 171"/>
          <p:cNvSpPr/>
          <p:nvPr/>
        </p:nvSpPr>
        <p:spPr>
          <a:xfrm>
            <a:off x="2307846" y="4784489"/>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172" name="object 172"/>
          <p:cNvSpPr/>
          <p:nvPr/>
        </p:nvSpPr>
        <p:spPr>
          <a:xfrm>
            <a:off x="2307846" y="4774339"/>
            <a:ext cx="330835" cy="0"/>
          </a:xfrm>
          <a:custGeom>
            <a:avLst/>
            <a:gdLst/>
            <a:ahLst/>
            <a:cxnLst/>
            <a:rect l="l" t="t" r="r" b="b"/>
            <a:pathLst>
              <a:path w="330835">
                <a:moveTo>
                  <a:pt x="0" y="0"/>
                </a:moveTo>
                <a:lnTo>
                  <a:pt x="330603" y="0"/>
                </a:lnTo>
              </a:path>
            </a:pathLst>
          </a:custGeom>
          <a:ln w="10149">
            <a:solidFill>
              <a:srgbClr val="8C0000"/>
            </a:solidFill>
          </a:ln>
        </p:spPr>
        <p:txBody>
          <a:bodyPr wrap="square" lIns="0" tIns="0" rIns="0" bIns="0" rtlCol="0"/>
          <a:lstStyle/>
          <a:p>
            <a:endParaRPr/>
          </a:p>
        </p:txBody>
      </p:sp>
      <p:sp>
        <p:nvSpPr>
          <p:cNvPr id="173" name="object 173"/>
          <p:cNvSpPr/>
          <p:nvPr/>
        </p:nvSpPr>
        <p:spPr>
          <a:xfrm>
            <a:off x="2317245" y="5770366"/>
            <a:ext cx="11430" cy="0"/>
          </a:xfrm>
          <a:custGeom>
            <a:avLst/>
            <a:gdLst/>
            <a:ahLst/>
            <a:cxnLst/>
            <a:rect l="l" t="t" r="r" b="b"/>
            <a:pathLst>
              <a:path w="11430">
                <a:moveTo>
                  <a:pt x="0" y="0"/>
                </a:moveTo>
                <a:lnTo>
                  <a:pt x="10965" y="0"/>
                </a:lnTo>
              </a:path>
            </a:pathLst>
          </a:custGeom>
          <a:ln w="9379">
            <a:solidFill>
              <a:srgbClr val="8C0000"/>
            </a:solidFill>
          </a:ln>
        </p:spPr>
        <p:txBody>
          <a:bodyPr wrap="square" lIns="0" tIns="0" rIns="0" bIns="0" rtlCol="0"/>
          <a:lstStyle/>
          <a:p>
            <a:endParaRPr/>
          </a:p>
        </p:txBody>
      </p:sp>
      <p:sp>
        <p:nvSpPr>
          <p:cNvPr id="174" name="object 174"/>
          <p:cNvSpPr/>
          <p:nvPr/>
        </p:nvSpPr>
        <p:spPr>
          <a:xfrm>
            <a:off x="2328210" y="5770366"/>
            <a:ext cx="290195" cy="0"/>
          </a:xfrm>
          <a:custGeom>
            <a:avLst/>
            <a:gdLst/>
            <a:ahLst/>
            <a:cxnLst/>
            <a:rect l="l" t="t" r="r" b="b"/>
            <a:pathLst>
              <a:path w="290194">
                <a:moveTo>
                  <a:pt x="0" y="0"/>
                </a:moveTo>
                <a:lnTo>
                  <a:pt x="289895" y="0"/>
                </a:lnTo>
              </a:path>
            </a:pathLst>
          </a:custGeom>
          <a:ln w="9379">
            <a:solidFill>
              <a:srgbClr val="8C0000"/>
            </a:solidFill>
          </a:ln>
        </p:spPr>
        <p:txBody>
          <a:bodyPr wrap="square" lIns="0" tIns="0" rIns="0" bIns="0" rtlCol="0"/>
          <a:lstStyle/>
          <a:p>
            <a:endParaRPr/>
          </a:p>
        </p:txBody>
      </p:sp>
      <p:sp>
        <p:nvSpPr>
          <p:cNvPr id="175" name="object 175"/>
          <p:cNvSpPr/>
          <p:nvPr/>
        </p:nvSpPr>
        <p:spPr>
          <a:xfrm>
            <a:off x="2618106"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176" name="object 176"/>
          <p:cNvSpPr/>
          <p:nvPr/>
        </p:nvSpPr>
        <p:spPr>
          <a:xfrm>
            <a:off x="2628277" y="4789564"/>
            <a:ext cx="0" cy="975994"/>
          </a:xfrm>
          <a:custGeom>
            <a:avLst/>
            <a:gdLst/>
            <a:ahLst/>
            <a:cxnLst/>
            <a:rect l="l" t="t" r="r" b="b"/>
            <a:pathLst>
              <a:path h="975995">
                <a:moveTo>
                  <a:pt x="0" y="0"/>
                </a:moveTo>
                <a:lnTo>
                  <a:pt x="0" y="975614"/>
                </a:lnTo>
              </a:path>
            </a:pathLst>
          </a:custGeom>
          <a:ln w="20343">
            <a:solidFill>
              <a:srgbClr val="8C0000"/>
            </a:solidFill>
          </a:ln>
        </p:spPr>
        <p:txBody>
          <a:bodyPr wrap="square" lIns="0" tIns="0" rIns="0" bIns="0" rtlCol="0"/>
          <a:lstStyle/>
          <a:p>
            <a:endParaRPr/>
          </a:p>
        </p:txBody>
      </p:sp>
      <p:sp>
        <p:nvSpPr>
          <p:cNvPr id="177" name="object 177"/>
          <p:cNvSpPr/>
          <p:nvPr/>
        </p:nvSpPr>
        <p:spPr>
          <a:xfrm>
            <a:off x="2618106" y="4784489"/>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178" name="object 178"/>
          <p:cNvSpPr/>
          <p:nvPr/>
        </p:nvSpPr>
        <p:spPr>
          <a:xfrm>
            <a:off x="2627505" y="5770366"/>
            <a:ext cx="11430" cy="0"/>
          </a:xfrm>
          <a:custGeom>
            <a:avLst/>
            <a:gdLst/>
            <a:ahLst/>
            <a:cxnLst/>
            <a:rect l="l" t="t" r="r" b="b"/>
            <a:pathLst>
              <a:path w="11430">
                <a:moveTo>
                  <a:pt x="0" y="0"/>
                </a:moveTo>
                <a:lnTo>
                  <a:pt x="10943" y="0"/>
                </a:lnTo>
              </a:path>
            </a:pathLst>
          </a:custGeom>
          <a:ln w="9379">
            <a:solidFill>
              <a:srgbClr val="8C0000"/>
            </a:solidFill>
          </a:ln>
        </p:spPr>
        <p:txBody>
          <a:bodyPr wrap="square" lIns="0" tIns="0" rIns="0" bIns="0" rtlCol="0"/>
          <a:lstStyle/>
          <a:p>
            <a:endParaRPr/>
          </a:p>
        </p:txBody>
      </p:sp>
      <p:sp>
        <p:nvSpPr>
          <p:cNvPr id="179" name="object 179"/>
          <p:cNvSpPr/>
          <p:nvPr/>
        </p:nvSpPr>
        <p:spPr>
          <a:xfrm>
            <a:off x="2317245" y="4784297"/>
            <a:ext cx="11430" cy="0"/>
          </a:xfrm>
          <a:custGeom>
            <a:avLst/>
            <a:gdLst/>
            <a:ahLst/>
            <a:cxnLst/>
            <a:rect l="l" t="t" r="r" b="b"/>
            <a:pathLst>
              <a:path w="11430">
                <a:moveTo>
                  <a:pt x="0" y="0"/>
                </a:moveTo>
                <a:lnTo>
                  <a:pt x="10965" y="0"/>
                </a:lnTo>
              </a:path>
            </a:pathLst>
          </a:custGeom>
          <a:ln w="10921">
            <a:solidFill>
              <a:srgbClr val="8C0000"/>
            </a:solidFill>
          </a:ln>
        </p:spPr>
        <p:txBody>
          <a:bodyPr wrap="square" lIns="0" tIns="0" rIns="0" bIns="0" rtlCol="0"/>
          <a:lstStyle/>
          <a:p>
            <a:endParaRPr/>
          </a:p>
        </p:txBody>
      </p:sp>
      <p:sp>
        <p:nvSpPr>
          <p:cNvPr id="180" name="object 180"/>
          <p:cNvSpPr/>
          <p:nvPr/>
        </p:nvSpPr>
        <p:spPr>
          <a:xfrm>
            <a:off x="2328210" y="4784297"/>
            <a:ext cx="290195" cy="0"/>
          </a:xfrm>
          <a:custGeom>
            <a:avLst/>
            <a:gdLst/>
            <a:ahLst/>
            <a:cxnLst/>
            <a:rect l="l" t="t" r="r" b="b"/>
            <a:pathLst>
              <a:path w="290194">
                <a:moveTo>
                  <a:pt x="0" y="0"/>
                </a:moveTo>
                <a:lnTo>
                  <a:pt x="289895" y="0"/>
                </a:lnTo>
              </a:path>
            </a:pathLst>
          </a:custGeom>
          <a:ln w="10921">
            <a:solidFill>
              <a:srgbClr val="8C0000"/>
            </a:solidFill>
          </a:ln>
        </p:spPr>
        <p:txBody>
          <a:bodyPr wrap="square" lIns="0" tIns="0" rIns="0" bIns="0" rtlCol="0"/>
          <a:lstStyle/>
          <a:p>
            <a:endParaRPr/>
          </a:p>
        </p:txBody>
      </p:sp>
      <p:sp>
        <p:nvSpPr>
          <p:cNvPr id="181" name="object 181"/>
          <p:cNvSpPr/>
          <p:nvPr/>
        </p:nvSpPr>
        <p:spPr>
          <a:xfrm>
            <a:off x="2627505" y="4784297"/>
            <a:ext cx="11430" cy="0"/>
          </a:xfrm>
          <a:custGeom>
            <a:avLst/>
            <a:gdLst/>
            <a:ahLst/>
            <a:cxnLst/>
            <a:rect l="l" t="t" r="r" b="b"/>
            <a:pathLst>
              <a:path w="11430">
                <a:moveTo>
                  <a:pt x="0" y="0"/>
                </a:moveTo>
                <a:lnTo>
                  <a:pt x="10943" y="0"/>
                </a:lnTo>
              </a:path>
            </a:pathLst>
          </a:custGeom>
          <a:ln w="10921">
            <a:solidFill>
              <a:srgbClr val="8C0000"/>
            </a:solidFill>
          </a:ln>
        </p:spPr>
        <p:txBody>
          <a:bodyPr wrap="square" lIns="0" tIns="0" rIns="0" bIns="0" rtlCol="0"/>
          <a:lstStyle/>
          <a:p>
            <a:endParaRPr/>
          </a:p>
        </p:txBody>
      </p:sp>
      <p:sp>
        <p:nvSpPr>
          <p:cNvPr id="182" name="object 182"/>
          <p:cNvSpPr/>
          <p:nvPr/>
        </p:nvSpPr>
        <p:spPr>
          <a:xfrm>
            <a:off x="2317245" y="4778836"/>
            <a:ext cx="310515" cy="996315"/>
          </a:xfrm>
          <a:custGeom>
            <a:avLst/>
            <a:gdLst/>
            <a:ahLst/>
            <a:cxnLst/>
            <a:rect l="l" t="t" r="r" b="b"/>
            <a:pathLst>
              <a:path w="310514" h="996314">
                <a:moveTo>
                  <a:pt x="10965" y="0"/>
                </a:moveTo>
                <a:lnTo>
                  <a:pt x="0" y="0"/>
                </a:lnTo>
                <a:lnTo>
                  <a:pt x="0" y="10921"/>
                </a:lnTo>
                <a:lnTo>
                  <a:pt x="310260" y="10921"/>
                </a:lnTo>
                <a:lnTo>
                  <a:pt x="310260" y="0"/>
                </a:lnTo>
                <a:lnTo>
                  <a:pt x="300861" y="0"/>
                </a:lnTo>
                <a:lnTo>
                  <a:pt x="300861" y="996219"/>
                </a:lnTo>
                <a:lnTo>
                  <a:pt x="310260" y="996219"/>
                </a:lnTo>
                <a:lnTo>
                  <a:pt x="310260" y="986840"/>
                </a:lnTo>
                <a:lnTo>
                  <a:pt x="0" y="986840"/>
                </a:lnTo>
                <a:lnTo>
                  <a:pt x="0" y="996219"/>
                </a:lnTo>
                <a:lnTo>
                  <a:pt x="10965" y="996219"/>
                </a:lnTo>
                <a:lnTo>
                  <a:pt x="10965" y="0"/>
                </a:lnTo>
                <a:close/>
              </a:path>
            </a:pathLst>
          </a:custGeom>
          <a:ln w="3175">
            <a:solidFill>
              <a:srgbClr val="8C0000"/>
            </a:solidFill>
          </a:ln>
        </p:spPr>
        <p:txBody>
          <a:bodyPr wrap="square" lIns="0" tIns="0" rIns="0" bIns="0" rtlCol="0"/>
          <a:lstStyle/>
          <a:p>
            <a:endParaRPr/>
          </a:p>
        </p:txBody>
      </p:sp>
      <p:sp>
        <p:nvSpPr>
          <p:cNvPr id="183" name="object 183"/>
          <p:cNvSpPr/>
          <p:nvPr/>
        </p:nvSpPr>
        <p:spPr>
          <a:xfrm>
            <a:off x="2307846" y="4769457"/>
            <a:ext cx="330835" cy="1016635"/>
          </a:xfrm>
          <a:custGeom>
            <a:avLst/>
            <a:gdLst/>
            <a:ahLst/>
            <a:cxnLst/>
            <a:rect l="l" t="t" r="r" b="b"/>
            <a:pathLst>
              <a:path w="330835" h="1016635">
                <a:moveTo>
                  <a:pt x="0" y="1005599"/>
                </a:moveTo>
                <a:lnTo>
                  <a:pt x="0" y="1016542"/>
                </a:lnTo>
                <a:lnTo>
                  <a:pt x="330603" y="1016542"/>
                </a:lnTo>
                <a:lnTo>
                  <a:pt x="330603" y="0"/>
                </a:lnTo>
                <a:lnTo>
                  <a:pt x="0" y="0"/>
                </a:lnTo>
                <a:lnTo>
                  <a:pt x="0" y="9379"/>
                </a:lnTo>
                <a:lnTo>
                  <a:pt x="0" y="1005599"/>
                </a:lnTo>
                <a:close/>
              </a:path>
            </a:pathLst>
          </a:custGeom>
          <a:ln w="3175">
            <a:solidFill>
              <a:srgbClr val="8C0000"/>
            </a:solidFill>
          </a:ln>
        </p:spPr>
        <p:txBody>
          <a:bodyPr wrap="square" lIns="0" tIns="0" rIns="0" bIns="0" rtlCol="0"/>
          <a:lstStyle/>
          <a:p>
            <a:endParaRPr/>
          </a:p>
        </p:txBody>
      </p:sp>
      <p:sp>
        <p:nvSpPr>
          <p:cNvPr id="184" name="object 184"/>
          <p:cNvSpPr/>
          <p:nvPr/>
        </p:nvSpPr>
        <p:spPr>
          <a:xfrm>
            <a:off x="3559744" y="5542041"/>
            <a:ext cx="310515" cy="233045"/>
          </a:xfrm>
          <a:custGeom>
            <a:avLst/>
            <a:gdLst/>
            <a:ahLst/>
            <a:cxnLst/>
            <a:rect l="l" t="t" r="r" b="b"/>
            <a:pathLst>
              <a:path w="310514" h="233045">
                <a:moveTo>
                  <a:pt x="0" y="233015"/>
                </a:moveTo>
                <a:lnTo>
                  <a:pt x="310238" y="233015"/>
                </a:lnTo>
                <a:lnTo>
                  <a:pt x="310238" y="0"/>
                </a:lnTo>
                <a:lnTo>
                  <a:pt x="0" y="0"/>
                </a:lnTo>
                <a:lnTo>
                  <a:pt x="0" y="233015"/>
                </a:lnTo>
                <a:close/>
              </a:path>
            </a:pathLst>
          </a:custGeom>
          <a:solidFill>
            <a:srgbClr val="FFFFFF"/>
          </a:solidFill>
        </p:spPr>
        <p:txBody>
          <a:bodyPr wrap="square" lIns="0" tIns="0" rIns="0" bIns="0" rtlCol="0"/>
          <a:lstStyle/>
          <a:p>
            <a:endParaRPr/>
          </a:p>
        </p:txBody>
      </p:sp>
      <p:sp>
        <p:nvSpPr>
          <p:cNvPr id="185" name="object 185"/>
          <p:cNvSpPr/>
          <p:nvPr/>
        </p:nvSpPr>
        <p:spPr>
          <a:xfrm>
            <a:off x="3559744" y="5542041"/>
            <a:ext cx="310515" cy="233045"/>
          </a:xfrm>
          <a:custGeom>
            <a:avLst/>
            <a:gdLst/>
            <a:ahLst/>
            <a:cxnLst/>
            <a:rect l="l" t="t" r="r" b="b"/>
            <a:pathLst>
              <a:path w="310514" h="233045">
                <a:moveTo>
                  <a:pt x="310238" y="0"/>
                </a:moveTo>
                <a:lnTo>
                  <a:pt x="0" y="0"/>
                </a:lnTo>
                <a:lnTo>
                  <a:pt x="0" y="233015"/>
                </a:lnTo>
                <a:lnTo>
                  <a:pt x="310238" y="233015"/>
                </a:lnTo>
                <a:lnTo>
                  <a:pt x="310238" y="228325"/>
                </a:lnTo>
                <a:lnTo>
                  <a:pt x="4699" y="228325"/>
                </a:lnTo>
                <a:lnTo>
                  <a:pt x="4699" y="132921"/>
                </a:lnTo>
                <a:lnTo>
                  <a:pt x="20361" y="132921"/>
                </a:lnTo>
                <a:lnTo>
                  <a:pt x="4699" y="117289"/>
                </a:lnTo>
                <a:lnTo>
                  <a:pt x="4699" y="17196"/>
                </a:lnTo>
                <a:lnTo>
                  <a:pt x="20361" y="17196"/>
                </a:lnTo>
                <a:lnTo>
                  <a:pt x="9399" y="6253"/>
                </a:lnTo>
                <a:lnTo>
                  <a:pt x="310238" y="6253"/>
                </a:lnTo>
                <a:lnTo>
                  <a:pt x="310238" y="0"/>
                </a:lnTo>
                <a:close/>
              </a:path>
              <a:path w="310514" h="233045">
                <a:moveTo>
                  <a:pt x="20361" y="132921"/>
                </a:moveTo>
                <a:lnTo>
                  <a:pt x="4699" y="132921"/>
                </a:lnTo>
                <a:lnTo>
                  <a:pt x="100236" y="228325"/>
                </a:lnTo>
                <a:lnTo>
                  <a:pt x="115945" y="228325"/>
                </a:lnTo>
                <a:lnTo>
                  <a:pt x="20361" y="132921"/>
                </a:lnTo>
                <a:close/>
              </a:path>
              <a:path w="310514" h="233045">
                <a:moveTo>
                  <a:pt x="20361" y="17196"/>
                </a:moveTo>
                <a:lnTo>
                  <a:pt x="4699" y="17196"/>
                </a:lnTo>
                <a:lnTo>
                  <a:pt x="216203" y="228325"/>
                </a:lnTo>
                <a:lnTo>
                  <a:pt x="231868" y="228325"/>
                </a:lnTo>
                <a:lnTo>
                  <a:pt x="20361" y="17196"/>
                </a:lnTo>
                <a:close/>
              </a:path>
              <a:path w="310514" h="233045">
                <a:moveTo>
                  <a:pt x="125344" y="6253"/>
                </a:moveTo>
                <a:lnTo>
                  <a:pt x="109678" y="6253"/>
                </a:lnTo>
                <a:lnTo>
                  <a:pt x="305538" y="201749"/>
                </a:lnTo>
                <a:lnTo>
                  <a:pt x="305538" y="228325"/>
                </a:lnTo>
                <a:lnTo>
                  <a:pt x="310238" y="228325"/>
                </a:lnTo>
                <a:lnTo>
                  <a:pt x="310238" y="186051"/>
                </a:lnTo>
                <a:lnTo>
                  <a:pt x="305538" y="186051"/>
                </a:lnTo>
                <a:lnTo>
                  <a:pt x="125344" y="6253"/>
                </a:lnTo>
                <a:close/>
              </a:path>
              <a:path w="310514" h="233045">
                <a:moveTo>
                  <a:pt x="241267" y="6253"/>
                </a:moveTo>
                <a:lnTo>
                  <a:pt x="225602" y="6253"/>
                </a:lnTo>
                <a:lnTo>
                  <a:pt x="305538" y="85980"/>
                </a:lnTo>
                <a:lnTo>
                  <a:pt x="305538" y="186051"/>
                </a:lnTo>
                <a:lnTo>
                  <a:pt x="310238" y="186051"/>
                </a:lnTo>
                <a:lnTo>
                  <a:pt x="310238" y="70347"/>
                </a:lnTo>
                <a:lnTo>
                  <a:pt x="305538" y="70347"/>
                </a:lnTo>
                <a:lnTo>
                  <a:pt x="241267" y="6253"/>
                </a:lnTo>
                <a:close/>
              </a:path>
              <a:path w="310514" h="233045">
                <a:moveTo>
                  <a:pt x="310238" y="6253"/>
                </a:moveTo>
                <a:lnTo>
                  <a:pt x="305538" y="6253"/>
                </a:lnTo>
                <a:lnTo>
                  <a:pt x="305538" y="70347"/>
                </a:lnTo>
                <a:lnTo>
                  <a:pt x="310238" y="70347"/>
                </a:lnTo>
                <a:lnTo>
                  <a:pt x="310238" y="6253"/>
                </a:lnTo>
                <a:close/>
              </a:path>
            </a:pathLst>
          </a:custGeom>
          <a:solidFill>
            <a:srgbClr val="8C0000"/>
          </a:solidFill>
        </p:spPr>
        <p:txBody>
          <a:bodyPr wrap="square" lIns="0" tIns="0" rIns="0" bIns="0" rtlCol="0"/>
          <a:lstStyle/>
          <a:p>
            <a:endParaRPr/>
          </a:p>
        </p:txBody>
      </p:sp>
      <p:sp>
        <p:nvSpPr>
          <p:cNvPr id="186" name="object 186"/>
          <p:cNvSpPr/>
          <p:nvPr/>
        </p:nvSpPr>
        <p:spPr>
          <a:xfrm>
            <a:off x="3564444" y="5674963"/>
            <a:ext cx="95885" cy="95885"/>
          </a:xfrm>
          <a:custGeom>
            <a:avLst/>
            <a:gdLst/>
            <a:ahLst/>
            <a:cxnLst/>
            <a:rect l="l" t="t" r="r" b="b"/>
            <a:pathLst>
              <a:path w="95885" h="95885">
                <a:moveTo>
                  <a:pt x="0" y="0"/>
                </a:moveTo>
                <a:lnTo>
                  <a:pt x="0" y="95403"/>
                </a:lnTo>
                <a:lnTo>
                  <a:pt x="95536" y="95403"/>
                </a:lnTo>
                <a:lnTo>
                  <a:pt x="0" y="0"/>
                </a:lnTo>
                <a:close/>
              </a:path>
            </a:pathLst>
          </a:custGeom>
          <a:ln w="3175">
            <a:solidFill>
              <a:srgbClr val="8C0000"/>
            </a:solidFill>
          </a:ln>
        </p:spPr>
        <p:txBody>
          <a:bodyPr wrap="square" lIns="0" tIns="0" rIns="0" bIns="0" rtlCol="0"/>
          <a:lstStyle/>
          <a:p>
            <a:endParaRPr/>
          </a:p>
        </p:txBody>
      </p:sp>
      <p:sp>
        <p:nvSpPr>
          <p:cNvPr id="187" name="object 187"/>
          <p:cNvSpPr/>
          <p:nvPr/>
        </p:nvSpPr>
        <p:spPr>
          <a:xfrm>
            <a:off x="3564444" y="5559237"/>
            <a:ext cx="212090" cy="211454"/>
          </a:xfrm>
          <a:custGeom>
            <a:avLst/>
            <a:gdLst/>
            <a:ahLst/>
            <a:cxnLst/>
            <a:rect l="l" t="t" r="r" b="b"/>
            <a:pathLst>
              <a:path w="212089" h="211454">
                <a:moveTo>
                  <a:pt x="0" y="0"/>
                </a:moveTo>
                <a:lnTo>
                  <a:pt x="0" y="100093"/>
                </a:lnTo>
                <a:lnTo>
                  <a:pt x="111245" y="211129"/>
                </a:lnTo>
                <a:lnTo>
                  <a:pt x="211503" y="211129"/>
                </a:lnTo>
                <a:lnTo>
                  <a:pt x="0" y="0"/>
                </a:lnTo>
                <a:close/>
              </a:path>
            </a:pathLst>
          </a:custGeom>
          <a:ln w="3175">
            <a:solidFill>
              <a:srgbClr val="8C0000"/>
            </a:solidFill>
          </a:ln>
        </p:spPr>
        <p:txBody>
          <a:bodyPr wrap="square" lIns="0" tIns="0" rIns="0" bIns="0" rtlCol="0"/>
          <a:lstStyle/>
          <a:p>
            <a:endParaRPr/>
          </a:p>
        </p:txBody>
      </p:sp>
      <p:sp>
        <p:nvSpPr>
          <p:cNvPr id="188" name="object 188"/>
          <p:cNvSpPr/>
          <p:nvPr/>
        </p:nvSpPr>
        <p:spPr>
          <a:xfrm>
            <a:off x="3801011" y="5548294"/>
            <a:ext cx="64769" cy="64135"/>
          </a:xfrm>
          <a:custGeom>
            <a:avLst/>
            <a:gdLst/>
            <a:ahLst/>
            <a:cxnLst/>
            <a:rect l="l" t="t" r="r" b="b"/>
            <a:pathLst>
              <a:path w="64770" h="64135">
                <a:moveTo>
                  <a:pt x="0" y="0"/>
                </a:moveTo>
                <a:lnTo>
                  <a:pt x="64271" y="64094"/>
                </a:lnTo>
                <a:lnTo>
                  <a:pt x="64271" y="0"/>
                </a:lnTo>
                <a:lnTo>
                  <a:pt x="0" y="0"/>
                </a:lnTo>
                <a:close/>
              </a:path>
            </a:pathLst>
          </a:custGeom>
          <a:ln w="3175">
            <a:solidFill>
              <a:srgbClr val="8C0000"/>
            </a:solidFill>
          </a:ln>
        </p:spPr>
        <p:txBody>
          <a:bodyPr wrap="square" lIns="0" tIns="0" rIns="0" bIns="0" rtlCol="0"/>
          <a:lstStyle/>
          <a:p>
            <a:endParaRPr/>
          </a:p>
        </p:txBody>
      </p:sp>
      <p:sp>
        <p:nvSpPr>
          <p:cNvPr id="189" name="object 189"/>
          <p:cNvSpPr/>
          <p:nvPr/>
        </p:nvSpPr>
        <p:spPr>
          <a:xfrm>
            <a:off x="3685088" y="5548294"/>
            <a:ext cx="180340" cy="180340"/>
          </a:xfrm>
          <a:custGeom>
            <a:avLst/>
            <a:gdLst/>
            <a:ahLst/>
            <a:cxnLst/>
            <a:rect l="l" t="t" r="r" b="b"/>
            <a:pathLst>
              <a:path w="180339" h="180339">
                <a:moveTo>
                  <a:pt x="0" y="0"/>
                </a:moveTo>
                <a:lnTo>
                  <a:pt x="180194" y="179798"/>
                </a:lnTo>
                <a:lnTo>
                  <a:pt x="180194" y="79727"/>
                </a:lnTo>
                <a:lnTo>
                  <a:pt x="100258" y="0"/>
                </a:lnTo>
                <a:lnTo>
                  <a:pt x="0" y="0"/>
                </a:lnTo>
                <a:close/>
              </a:path>
            </a:pathLst>
          </a:custGeom>
          <a:ln w="3175">
            <a:solidFill>
              <a:srgbClr val="8C0000"/>
            </a:solidFill>
          </a:ln>
        </p:spPr>
        <p:txBody>
          <a:bodyPr wrap="square" lIns="0" tIns="0" rIns="0" bIns="0" rtlCol="0"/>
          <a:lstStyle/>
          <a:p>
            <a:endParaRPr/>
          </a:p>
        </p:txBody>
      </p:sp>
      <p:sp>
        <p:nvSpPr>
          <p:cNvPr id="190" name="object 190"/>
          <p:cNvSpPr/>
          <p:nvPr/>
        </p:nvSpPr>
        <p:spPr>
          <a:xfrm>
            <a:off x="3569143" y="5548294"/>
            <a:ext cx="296545" cy="222250"/>
          </a:xfrm>
          <a:custGeom>
            <a:avLst/>
            <a:gdLst/>
            <a:ahLst/>
            <a:cxnLst/>
            <a:rect l="l" t="t" r="r" b="b"/>
            <a:pathLst>
              <a:path w="296545" h="222250">
                <a:moveTo>
                  <a:pt x="0" y="0"/>
                </a:moveTo>
                <a:lnTo>
                  <a:pt x="222469" y="222072"/>
                </a:lnTo>
                <a:lnTo>
                  <a:pt x="296139" y="222072"/>
                </a:lnTo>
                <a:lnTo>
                  <a:pt x="296139" y="195496"/>
                </a:lnTo>
                <a:lnTo>
                  <a:pt x="100279" y="0"/>
                </a:lnTo>
                <a:lnTo>
                  <a:pt x="0" y="0"/>
                </a:lnTo>
                <a:close/>
              </a:path>
            </a:pathLst>
          </a:custGeom>
          <a:ln w="3175">
            <a:solidFill>
              <a:srgbClr val="8C0000"/>
            </a:solidFill>
          </a:ln>
        </p:spPr>
        <p:txBody>
          <a:bodyPr wrap="square" lIns="0" tIns="0" rIns="0" bIns="0" rtlCol="0"/>
          <a:lstStyle/>
          <a:p>
            <a:endParaRPr/>
          </a:p>
        </p:txBody>
      </p:sp>
      <p:sp>
        <p:nvSpPr>
          <p:cNvPr id="191" name="object 191"/>
          <p:cNvSpPr/>
          <p:nvPr/>
        </p:nvSpPr>
        <p:spPr>
          <a:xfrm>
            <a:off x="3559744" y="5542041"/>
            <a:ext cx="310515" cy="233045"/>
          </a:xfrm>
          <a:custGeom>
            <a:avLst/>
            <a:gdLst/>
            <a:ahLst/>
            <a:cxnLst/>
            <a:rect l="l" t="t" r="r" b="b"/>
            <a:pathLst>
              <a:path w="310514" h="233045">
                <a:moveTo>
                  <a:pt x="310238" y="0"/>
                </a:moveTo>
                <a:lnTo>
                  <a:pt x="310238" y="233015"/>
                </a:lnTo>
                <a:lnTo>
                  <a:pt x="0" y="233015"/>
                </a:lnTo>
                <a:lnTo>
                  <a:pt x="0" y="228325"/>
                </a:lnTo>
                <a:lnTo>
                  <a:pt x="0" y="128232"/>
                </a:lnTo>
                <a:lnTo>
                  <a:pt x="0" y="112599"/>
                </a:lnTo>
                <a:lnTo>
                  <a:pt x="0" y="12506"/>
                </a:lnTo>
                <a:lnTo>
                  <a:pt x="0" y="0"/>
                </a:lnTo>
                <a:lnTo>
                  <a:pt x="119078" y="0"/>
                </a:lnTo>
                <a:lnTo>
                  <a:pt x="219336" y="0"/>
                </a:lnTo>
                <a:lnTo>
                  <a:pt x="310238" y="0"/>
                </a:lnTo>
                <a:close/>
              </a:path>
            </a:pathLst>
          </a:custGeom>
          <a:ln w="3175">
            <a:solidFill>
              <a:srgbClr val="8C0000"/>
            </a:solidFill>
          </a:ln>
        </p:spPr>
        <p:txBody>
          <a:bodyPr wrap="square" lIns="0" tIns="0" rIns="0" bIns="0" rtlCol="0"/>
          <a:lstStyle/>
          <a:p>
            <a:endParaRPr/>
          </a:p>
        </p:txBody>
      </p:sp>
      <p:sp>
        <p:nvSpPr>
          <p:cNvPr id="192" name="object 192"/>
          <p:cNvSpPr/>
          <p:nvPr/>
        </p:nvSpPr>
        <p:spPr>
          <a:xfrm>
            <a:off x="3550344" y="5780402"/>
            <a:ext cx="329565" cy="0"/>
          </a:xfrm>
          <a:custGeom>
            <a:avLst/>
            <a:gdLst/>
            <a:ahLst/>
            <a:cxnLst/>
            <a:rect l="l" t="t" r="r" b="b"/>
            <a:pathLst>
              <a:path w="329564">
                <a:moveTo>
                  <a:pt x="0" y="0"/>
                </a:moveTo>
                <a:lnTo>
                  <a:pt x="329036" y="0"/>
                </a:lnTo>
              </a:path>
            </a:pathLst>
          </a:custGeom>
          <a:ln w="10149">
            <a:solidFill>
              <a:srgbClr val="8C0000"/>
            </a:solidFill>
          </a:ln>
        </p:spPr>
        <p:txBody>
          <a:bodyPr wrap="square" lIns="0" tIns="0" rIns="0" bIns="0" rtlCol="0"/>
          <a:lstStyle/>
          <a:p>
            <a:endParaRPr/>
          </a:p>
        </p:txBody>
      </p:sp>
      <p:sp>
        <p:nvSpPr>
          <p:cNvPr id="193" name="object 193"/>
          <p:cNvSpPr/>
          <p:nvPr/>
        </p:nvSpPr>
        <p:spPr>
          <a:xfrm>
            <a:off x="3550344"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194" name="object 194"/>
          <p:cNvSpPr/>
          <p:nvPr/>
        </p:nvSpPr>
        <p:spPr>
          <a:xfrm>
            <a:off x="3560527" y="5554577"/>
            <a:ext cx="0" cy="210820"/>
          </a:xfrm>
          <a:custGeom>
            <a:avLst/>
            <a:gdLst/>
            <a:ahLst/>
            <a:cxnLst/>
            <a:rect l="l" t="t" r="r" b="b"/>
            <a:pathLst>
              <a:path h="210820">
                <a:moveTo>
                  <a:pt x="0" y="0"/>
                </a:moveTo>
                <a:lnTo>
                  <a:pt x="0" y="210600"/>
                </a:lnTo>
              </a:path>
            </a:pathLst>
          </a:custGeom>
          <a:ln w="20364">
            <a:solidFill>
              <a:srgbClr val="8C0000"/>
            </a:solidFill>
          </a:ln>
        </p:spPr>
        <p:txBody>
          <a:bodyPr wrap="square" lIns="0" tIns="0" rIns="0" bIns="0" rtlCol="0"/>
          <a:lstStyle/>
          <a:p>
            <a:endParaRPr/>
          </a:p>
        </p:txBody>
      </p:sp>
      <p:sp>
        <p:nvSpPr>
          <p:cNvPr id="195" name="object 195"/>
          <p:cNvSpPr/>
          <p:nvPr/>
        </p:nvSpPr>
        <p:spPr>
          <a:xfrm>
            <a:off x="3550344" y="5548868"/>
            <a:ext cx="9525" cy="0"/>
          </a:xfrm>
          <a:custGeom>
            <a:avLst/>
            <a:gdLst/>
            <a:ahLst/>
            <a:cxnLst/>
            <a:rect l="l" t="t" r="r" b="b"/>
            <a:pathLst>
              <a:path w="9525">
                <a:moveTo>
                  <a:pt x="0" y="0"/>
                </a:moveTo>
                <a:lnTo>
                  <a:pt x="9399" y="0"/>
                </a:lnTo>
              </a:path>
            </a:pathLst>
          </a:custGeom>
          <a:ln w="11418">
            <a:solidFill>
              <a:srgbClr val="8C0000"/>
            </a:solidFill>
          </a:ln>
        </p:spPr>
        <p:txBody>
          <a:bodyPr wrap="square" lIns="0" tIns="0" rIns="0" bIns="0" rtlCol="0"/>
          <a:lstStyle/>
          <a:p>
            <a:endParaRPr/>
          </a:p>
        </p:txBody>
      </p:sp>
      <p:sp>
        <p:nvSpPr>
          <p:cNvPr id="196" name="object 196"/>
          <p:cNvSpPr/>
          <p:nvPr/>
        </p:nvSpPr>
        <p:spPr>
          <a:xfrm>
            <a:off x="3550344" y="5538719"/>
            <a:ext cx="329565" cy="0"/>
          </a:xfrm>
          <a:custGeom>
            <a:avLst/>
            <a:gdLst/>
            <a:ahLst/>
            <a:cxnLst/>
            <a:rect l="l" t="t" r="r" b="b"/>
            <a:pathLst>
              <a:path w="329564">
                <a:moveTo>
                  <a:pt x="0" y="0"/>
                </a:moveTo>
                <a:lnTo>
                  <a:pt x="329036" y="0"/>
                </a:lnTo>
              </a:path>
            </a:pathLst>
          </a:custGeom>
          <a:ln w="8880">
            <a:solidFill>
              <a:srgbClr val="8C0000"/>
            </a:solidFill>
          </a:ln>
        </p:spPr>
        <p:txBody>
          <a:bodyPr wrap="square" lIns="0" tIns="0" rIns="0" bIns="0" rtlCol="0"/>
          <a:lstStyle/>
          <a:p>
            <a:endParaRPr/>
          </a:p>
        </p:txBody>
      </p:sp>
      <p:sp>
        <p:nvSpPr>
          <p:cNvPr id="197" name="object 197"/>
          <p:cNvSpPr/>
          <p:nvPr/>
        </p:nvSpPr>
        <p:spPr>
          <a:xfrm>
            <a:off x="3559744" y="5770366"/>
            <a:ext cx="11430" cy="0"/>
          </a:xfrm>
          <a:custGeom>
            <a:avLst/>
            <a:gdLst/>
            <a:ahLst/>
            <a:cxnLst/>
            <a:rect l="l" t="t" r="r" b="b"/>
            <a:pathLst>
              <a:path w="11429">
                <a:moveTo>
                  <a:pt x="0" y="0"/>
                </a:moveTo>
                <a:lnTo>
                  <a:pt x="10965" y="0"/>
                </a:lnTo>
              </a:path>
            </a:pathLst>
          </a:custGeom>
          <a:ln w="9379">
            <a:solidFill>
              <a:srgbClr val="8C0000"/>
            </a:solidFill>
          </a:ln>
        </p:spPr>
        <p:txBody>
          <a:bodyPr wrap="square" lIns="0" tIns="0" rIns="0" bIns="0" rtlCol="0"/>
          <a:lstStyle/>
          <a:p>
            <a:endParaRPr/>
          </a:p>
        </p:txBody>
      </p:sp>
      <p:sp>
        <p:nvSpPr>
          <p:cNvPr id="198" name="object 198"/>
          <p:cNvSpPr/>
          <p:nvPr/>
        </p:nvSpPr>
        <p:spPr>
          <a:xfrm>
            <a:off x="3570709" y="5770366"/>
            <a:ext cx="288925" cy="0"/>
          </a:xfrm>
          <a:custGeom>
            <a:avLst/>
            <a:gdLst/>
            <a:ahLst/>
            <a:cxnLst/>
            <a:rect l="l" t="t" r="r" b="b"/>
            <a:pathLst>
              <a:path w="288925">
                <a:moveTo>
                  <a:pt x="0" y="0"/>
                </a:moveTo>
                <a:lnTo>
                  <a:pt x="288307" y="0"/>
                </a:lnTo>
              </a:path>
            </a:pathLst>
          </a:custGeom>
          <a:ln w="9379">
            <a:solidFill>
              <a:srgbClr val="8C0000"/>
            </a:solidFill>
          </a:ln>
        </p:spPr>
        <p:txBody>
          <a:bodyPr wrap="square" lIns="0" tIns="0" rIns="0" bIns="0" rtlCol="0"/>
          <a:lstStyle/>
          <a:p>
            <a:endParaRPr/>
          </a:p>
        </p:txBody>
      </p:sp>
      <p:sp>
        <p:nvSpPr>
          <p:cNvPr id="199" name="object 199"/>
          <p:cNvSpPr/>
          <p:nvPr/>
        </p:nvSpPr>
        <p:spPr>
          <a:xfrm>
            <a:off x="3859017"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200" name="object 200"/>
          <p:cNvSpPr/>
          <p:nvPr/>
        </p:nvSpPr>
        <p:spPr>
          <a:xfrm>
            <a:off x="3869199" y="5554577"/>
            <a:ext cx="0" cy="210820"/>
          </a:xfrm>
          <a:custGeom>
            <a:avLst/>
            <a:gdLst/>
            <a:ahLst/>
            <a:cxnLst/>
            <a:rect l="l" t="t" r="r" b="b"/>
            <a:pathLst>
              <a:path h="210820">
                <a:moveTo>
                  <a:pt x="0" y="0"/>
                </a:moveTo>
                <a:lnTo>
                  <a:pt x="0" y="210600"/>
                </a:lnTo>
              </a:path>
            </a:pathLst>
          </a:custGeom>
          <a:ln w="20364">
            <a:solidFill>
              <a:srgbClr val="8C0000"/>
            </a:solidFill>
          </a:ln>
        </p:spPr>
        <p:txBody>
          <a:bodyPr wrap="square" lIns="0" tIns="0" rIns="0" bIns="0" rtlCol="0"/>
          <a:lstStyle/>
          <a:p>
            <a:endParaRPr/>
          </a:p>
        </p:txBody>
      </p:sp>
      <p:sp>
        <p:nvSpPr>
          <p:cNvPr id="201" name="object 201"/>
          <p:cNvSpPr/>
          <p:nvPr/>
        </p:nvSpPr>
        <p:spPr>
          <a:xfrm>
            <a:off x="3859017" y="5548868"/>
            <a:ext cx="9525" cy="0"/>
          </a:xfrm>
          <a:custGeom>
            <a:avLst/>
            <a:gdLst/>
            <a:ahLst/>
            <a:cxnLst/>
            <a:rect l="l" t="t" r="r" b="b"/>
            <a:pathLst>
              <a:path w="9525">
                <a:moveTo>
                  <a:pt x="0" y="0"/>
                </a:moveTo>
                <a:lnTo>
                  <a:pt x="9399" y="0"/>
                </a:lnTo>
              </a:path>
            </a:pathLst>
          </a:custGeom>
          <a:ln w="11418">
            <a:solidFill>
              <a:srgbClr val="8C0000"/>
            </a:solidFill>
          </a:ln>
        </p:spPr>
        <p:txBody>
          <a:bodyPr wrap="square" lIns="0" tIns="0" rIns="0" bIns="0" rtlCol="0"/>
          <a:lstStyle/>
          <a:p>
            <a:endParaRPr/>
          </a:p>
        </p:txBody>
      </p:sp>
      <p:sp>
        <p:nvSpPr>
          <p:cNvPr id="202" name="object 202"/>
          <p:cNvSpPr/>
          <p:nvPr/>
        </p:nvSpPr>
        <p:spPr>
          <a:xfrm>
            <a:off x="3868416" y="5770366"/>
            <a:ext cx="11430" cy="0"/>
          </a:xfrm>
          <a:custGeom>
            <a:avLst/>
            <a:gdLst/>
            <a:ahLst/>
            <a:cxnLst/>
            <a:rect l="l" t="t" r="r" b="b"/>
            <a:pathLst>
              <a:path w="11429">
                <a:moveTo>
                  <a:pt x="0" y="0"/>
                </a:moveTo>
                <a:lnTo>
                  <a:pt x="10965" y="0"/>
                </a:lnTo>
              </a:path>
            </a:pathLst>
          </a:custGeom>
          <a:ln w="9379">
            <a:solidFill>
              <a:srgbClr val="8C0000"/>
            </a:solidFill>
          </a:ln>
        </p:spPr>
        <p:txBody>
          <a:bodyPr wrap="square" lIns="0" tIns="0" rIns="0" bIns="0" rtlCol="0"/>
          <a:lstStyle/>
          <a:p>
            <a:endParaRPr/>
          </a:p>
        </p:txBody>
      </p:sp>
      <p:sp>
        <p:nvSpPr>
          <p:cNvPr id="203" name="object 203"/>
          <p:cNvSpPr/>
          <p:nvPr/>
        </p:nvSpPr>
        <p:spPr>
          <a:xfrm>
            <a:off x="3559744" y="5549076"/>
            <a:ext cx="11430" cy="0"/>
          </a:xfrm>
          <a:custGeom>
            <a:avLst/>
            <a:gdLst/>
            <a:ahLst/>
            <a:cxnLst/>
            <a:rect l="l" t="t" r="r" b="b"/>
            <a:pathLst>
              <a:path w="11429">
                <a:moveTo>
                  <a:pt x="0" y="0"/>
                </a:moveTo>
                <a:lnTo>
                  <a:pt x="10965" y="0"/>
                </a:lnTo>
              </a:path>
            </a:pathLst>
          </a:custGeom>
          <a:ln w="10942">
            <a:solidFill>
              <a:srgbClr val="8C0000"/>
            </a:solidFill>
          </a:ln>
        </p:spPr>
        <p:txBody>
          <a:bodyPr wrap="square" lIns="0" tIns="0" rIns="0" bIns="0" rtlCol="0"/>
          <a:lstStyle/>
          <a:p>
            <a:endParaRPr/>
          </a:p>
        </p:txBody>
      </p:sp>
      <p:sp>
        <p:nvSpPr>
          <p:cNvPr id="204" name="object 204"/>
          <p:cNvSpPr/>
          <p:nvPr/>
        </p:nvSpPr>
        <p:spPr>
          <a:xfrm>
            <a:off x="3570709" y="5549076"/>
            <a:ext cx="288925" cy="0"/>
          </a:xfrm>
          <a:custGeom>
            <a:avLst/>
            <a:gdLst/>
            <a:ahLst/>
            <a:cxnLst/>
            <a:rect l="l" t="t" r="r" b="b"/>
            <a:pathLst>
              <a:path w="288925">
                <a:moveTo>
                  <a:pt x="0" y="0"/>
                </a:moveTo>
                <a:lnTo>
                  <a:pt x="288307" y="0"/>
                </a:lnTo>
              </a:path>
            </a:pathLst>
          </a:custGeom>
          <a:ln w="10942">
            <a:solidFill>
              <a:srgbClr val="8C0000"/>
            </a:solidFill>
          </a:ln>
        </p:spPr>
        <p:txBody>
          <a:bodyPr wrap="square" lIns="0" tIns="0" rIns="0" bIns="0" rtlCol="0"/>
          <a:lstStyle/>
          <a:p>
            <a:endParaRPr/>
          </a:p>
        </p:txBody>
      </p:sp>
      <p:sp>
        <p:nvSpPr>
          <p:cNvPr id="205" name="object 205"/>
          <p:cNvSpPr/>
          <p:nvPr/>
        </p:nvSpPr>
        <p:spPr>
          <a:xfrm>
            <a:off x="3868416" y="5549076"/>
            <a:ext cx="11430" cy="0"/>
          </a:xfrm>
          <a:custGeom>
            <a:avLst/>
            <a:gdLst/>
            <a:ahLst/>
            <a:cxnLst/>
            <a:rect l="l" t="t" r="r" b="b"/>
            <a:pathLst>
              <a:path w="11429">
                <a:moveTo>
                  <a:pt x="0" y="0"/>
                </a:moveTo>
                <a:lnTo>
                  <a:pt x="10965" y="0"/>
                </a:lnTo>
              </a:path>
            </a:pathLst>
          </a:custGeom>
          <a:ln w="10942">
            <a:solidFill>
              <a:srgbClr val="8C0000"/>
            </a:solidFill>
          </a:ln>
        </p:spPr>
        <p:txBody>
          <a:bodyPr wrap="square" lIns="0" tIns="0" rIns="0" bIns="0" rtlCol="0"/>
          <a:lstStyle/>
          <a:p>
            <a:endParaRPr/>
          </a:p>
        </p:txBody>
      </p:sp>
      <p:sp>
        <p:nvSpPr>
          <p:cNvPr id="206" name="object 206"/>
          <p:cNvSpPr/>
          <p:nvPr/>
        </p:nvSpPr>
        <p:spPr>
          <a:xfrm>
            <a:off x="3559744" y="5543605"/>
            <a:ext cx="309245" cy="231775"/>
          </a:xfrm>
          <a:custGeom>
            <a:avLst/>
            <a:gdLst/>
            <a:ahLst/>
            <a:cxnLst/>
            <a:rect l="l" t="t" r="r" b="b"/>
            <a:pathLst>
              <a:path w="309245" h="231775">
                <a:moveTo>
                  <a:pt x="10965" y="0"/>
                </a:moveTo>
                <a:lnTo>
                  <a:pt x="0" y="0"/>
                </a:lnTo>
                <a:lnTo>
                  <a:pt x="0" y="10942"/>
                </a:lnTo>
                <a:lnTo>
                  <a:pt x="308672" y="10942"/>
                </a:lnTo>
                <a:lnTo>
                  <a:pt x="308672" y="0"/>
                </a:lnTo>
                <a:lnTo>
                  <a:pt x="299272" y="0"/>
                </a:lnTo>
                <a:lnTo>
                  <a:pt x="299272" y="231451"/>
                </a:lnTo>
                <a:lnTo>
                  <a:pt x="308672" y="231451"/>
                </a:lnTo>
                <a:lnTo>
                  <a:pt x="308672" y="222072"/>
                </a:lnTo>
                <a:lnTo>
                  <a:pt x="0" y="222072"/>
                </a:lnTo>
                <a:lnTo>
                  <a:pt x="0" y="231451"/>
                </a:lnTo>
                <a:lnTo>
                  <a:pt x="10965" y="231451"/>
                </a:lnTo>
                <a:lnTo>
                  <a:pt x="10965" y="0"/>
                </a:lnTo>
                <a:close/>
              </a:path>
            </a:pathLst>
          </a:custGeom>
          <a:ln w="3175">
            <a:solidFill>
              <a:srgbClr val="8C0000"/>
            </a:solidFill>
          </a:ln>
        </p:spPr>
        <p:txBody>
          <a:bodyPr wrap="square" lIns="0" tIns="0" rIns="0" bIns="0" rtlCol="0"/>
          <a:lstStyle/>
          <a:p>
            <a:endParaRPr/>
          </a:p>
        </p:txBody>
      </p:sp>
      <p:sp>
        <p:nvSpPr>
          <p:cNvPr id="207" name="object 207"/>
          <p:cNvSpPr/>
          <p:nvPr/>
        </p:nvSpPr>
        <p:spPr>
          <a:xfrm>
            <a:off x="3550344" y="5534225"/>
            <a:ext cx="329565" cy="252095"/>
          </a:xfrm>
          <a:custGeom>
            <a:avLst/>
            <a:gdLst/>
            <a:ahLst/>
            <a:cxnLst/>
            <a:rect l="l" t="t" r="r" b="b"/>
            <a:pathLst>
              <a:path w="329564" h="252095">
                <a:moveTo>
                  <a:pt x="0" y="240831"/>
                </a:moveTo>
                <a:lnTo>
                  <a:pt x="0" y="251774"/>
                </a:lnTo>
                <a:lnTo>
                  <a:pt x="329036" y="251774"/>
                </a:lnTo>
                <a:lnTo>
                  <a:pt x="329036" y="0"/>
                </a:lnTo>
                <a:lnTo>
                  <a:pt x="0" y="0"/>
                </a:lnTo>
                <a:lnTo>
                  <a:pt x="0" y="9379"/>
                </a:lnTo>
                <a:lnTo>
                  <a:pt x="0" y="240831"/>
                </a:lnTo>
                <a:close/>
              </a:path>
            </a:pathLst>
          </a:custGeom>
          <a:ln w="3175">
            <a:solidFill>
              <a:srgbClr val="8C0000"/>
            </a:solidFill>
          </a:ln>
        </p:spPr>
        <p:txBody>
          <a:bodyPr wrap="square" lIns="0" tIns="0" rIns="0" bIns="0" rtlCol="0"/>
          <a:lstStyle/>
          <a:p>
            <a:endParaRPr/>
          </a:p>
        </p:txBody>
      </p:sp>
      <p:sp>
        <p:nvSpPr>
          <p:cNvPr id="208" name="object 208"/>
          <p:cNvSpPr/>
          <p:nvPr/>
        </p:nvSpPr>
        <p:spPr>
          <a:xfrm>
            <a:off x="4800655" y="5754710"/>
            <a:ext cx="310515" cy="0"/>
          </a:xfrm>
          <a:custGeom>
            <a:avLst/>
            <a:gdLst/>
            <a:ahLst/>
            <a:cxnLst/>
            <a:rect l="l" t="t" r="r" b="b"/>
            <a:pathLst>
              <a:path w="310514">
                <a:moveTo>
                  <a:pt x="0" y="0"/>
                </a:moveTo>
                <a:lnTo>
                  <a:pt x="310238" y="0"/>
                </a:lnTo>
              </a:path>
            </a:pathLst>
          </a:custGeom>
          <a:ln w="40692">
            <a:solidFill>
              <a:srgbClr val="FFFFFF"/>
            </a:solidFill>
          </a:ln>
        </p:spPr>
        <p:txBody>
          <a:bodyPr wrap="square" lIns="0" tIns="0" rIns="0" bIns="0" rtlCol="0"/>
          <a:lstStyle/>
          <a:p>
            <a:endParaRPr/>
          </a:p>
        </p:txBody>
      </p:sp>
      <p:sp>
        <p:nvSpPr>
          <p:cNvPr id="209" name="object 209"/>
          <p:cNvSpPr/>
          <p:nvPr/>
        </p:nvSpPr>
        <p:spPr>
          <a:xfrm>
            <a:off x="4800655" y="5734346"/>
            <a:ext cx="310515" cy="41275"/>
          </a:xfrm>
          <a:custGeom>
            <a:avLst/>
            <a:gdLst/>
            <a:ahLst/>
            <a:cxnLst/>
            <a:rect l="l" t="t" r="r" b="b"/>
            <a:pathLst>
              <a:path w="310514" h="41275">
                <a:moveTo>
                  <a:pt x="310238" y="0"/>
                </a:moveTo>
                <a:lnTo>
                  <a:pt x="0" y="0"/>
                </a:lnTo>
                <a:lnTo>
                  <a:pt x="0" y="40710"/>
                </a:lnTo>
                <a:lnTo>
                  <a:pt x="310238" y="40710"/>
                </a:lnTo>
                <a:lnTo>
                  <a:pt x="310238" y="36020"/>
                </a:lnTo>
                <a:lnTo>
                  <a:pt x="4699" y="36020"/>
                </a:lnTo>
                <a:lnTo>
                  <a:pt x="4699" y="6318"/>
                </a:lnTo>
                <a:lnTo>
                  <a:pt x="310238" y="6318"/>
                </a:lnTo>
                <a:lnTo>
                  <a:pt x="310238" y="0"/>
                </a:lnTo>
                <a:close/>
              </a:path>
              <a:path w="310514" h="41275">
                <a:moveTo>
                  <a:pt x="43862" y="6318"/>
                </a:moveTo>
                <a:lnTo>
                  <a:pt x="28197" y="6318"/>
                </a:lnTo>
                <a:lnTo>
                  <a:pt x="57961" y="36020"/>
                </a:lnTo>
                <a:lnTo>
                  <a:pt x="73605" y="36020"/>
                </a:lnTo>
                <a:lnTo>
                  <a:pt x="43862" y="6318"/>
                </a:lnTo>
                <a:close/>
              </a:path>
              <a:path w="310514" h="41275">
                <a:moveTo>
                  <a:pt x="159807" y="6318"/>
                </a:moveTo>
                <a:lnTo>
                  <a:pt x="144164" y="6318"/>
                </a:lnTo>
                <a:lnTo>
                  <a:pt x="172340" y="36020"/>
                </a:lnTo>
                <a:lnTo>
                  <a:pt x="188005" y="36020"/>
                </a:lnTo>
                <a:lnTo>
                  <a:pt x="159807" y="6318"/>
                </a:lnTo>
                <a:close/>
              </a:path>
              <a:path w="310514" h="41275">
                <a:moveTo>
                  <a:pt x="274164" y="6318"/>
                </a:moveTo>
                <a:lnTo>
                  <a:pt x="258499" y="6318"/>
                </a:lnTo>
                <a:lnTo>
                  <a:pt x="288307" y="36020"/>
                </a:lnTo>
                <a:lnTo>
                  <a:pt x="303972" y="36020"/>
                </a:lnTo>
                <a:lnTo>
                  <a:pt x="274164" y="6318"/>
                </a:lnTo>
                <a:close/>
              </a:path>
              <a:path w="310514" h="41275">
                <a:moveTo>
                  <a:pt x="310238" y="6318"/>
                </a:moveTo>
                <a:lnTo>
                  <a:pt x="305538" y="6318"/>
                </a:lnTo>
                <a:lnTo>
                  <a:pt x="305538" y="36020"/>
                </a:lnTo>
                <a:lnTo>
                  <a:pt x="310238" y="36020"/>
                </a:lnTo>
                <a:lnTo>
                  <a:pt x="310238" y="6318"/>
                </a:lnTo>
                <a:close/>
              </a:path>
            </a:pathLst>
          </a:custGeom>
          <a:solidFill>
            <a:srgbClr val="8C0000"/>
          </a:solidFill>
        </p:spPr>
        <p:txBody>
          <a:bodyPr wrap="square" lIns="0" tIns="0" rIns="0" bIns="0" rtlCol="0"/>
          <a:lstStyle/>
          <a:p>
            <a:endParaRPr/>
          </a:p>
        </p:txBody>
      </p:sp>
      <p:sp>
        <p:nvSpPr>
          <p:cNvPr id="210" name="object 210"/>
          <p:cNvSpPr/>
          <p:nvPr/>
        </p:nvSpPr>
        <p:spPr>
          <a:xfrm>
            <a:off x="5074819" y="5740664"/>
            <a:ext cx="31750" cy="29845"/>
          </a:xfrm>
          <a:custGeom>
            <a:avLst/>
            <a:gdLst/>
            <a:ahLst/>
            <a:cxnLst/>
            <a:rect l="l" t="t" r="r" b="b"/>
            <a:pathLst>
              <a:path w="31750" h="29845">
                <a:moveTo>
                  <a:pt x="0" y="0"/>
                </a:moveTo>
                <a:lnTo>
                  <a:pt x="29807" y="29702"/>
                </a:lnTo>
                <a:lnTo>
                  <a:pt x="31374" y="29702"/>
                </a:lnTo>
                <a:lnTo>
                  <a:pt x="31374" y="0"/>
                </a:lnTo>
                <a:lnTo>
                  <a:pt x="0" y="0"/>
                </a:lnTo>
                <a:close/>
              </a:path>
            </a:pathLst>
          </a:custGeom>
          <a:ln w="3175">
            <a:solidFill>
              <a:srgbClr val="8C0000"/>
            </a:solidFill>
          </a:ln>
        </p:spPr>
        <p:txBody>
          <a:bodyPr wrap="square" lIns="0" tIns="0" rIns="0" bIns="0" rtlCol="0"/>
          <a:lstStyle/>
          <a:p>
            <a:endParaRPr/>
          </a:p>
        </p:txBody>
      </p:sp>
      <p:sp>
        <p:nvSpPr>
          <p:cNvPr id="211" name="object 211"/>
          <p:cNvSpPr/>
          <p:nvPr/>
        </p:nvSpPr>
        <p:spPr>
          <a:xfrm>
            <a:off x="4960463" y="5740664"/>
            <a:ext cx="128905" cy="29845"/>
          </a:xfrm>
          <a:custGeom>
            <a:avLst/>
            <a:gdLst/>
            <a:ahLst/>
            <a:cxnLst/>
            <a:rect l="l" t="t" r="r" b="b"/>
            <a:pathLst>
              <a:path w="128904" h="29845">
                <a:moveTo>
                  <a:pt x="0" y="0"/>
                </a:moveTo>
                <a:lnTo>
                  <a:pt x="28197" y="29702"/>
                </a:lnTo>
                <a:lnTo>
                  <a:pt x="128499" y="29702"/>
                </a:lnTo>
                <a:lnTo>
                  <a:pt x="98691" y="0"/>
                </a:lnTo>
                <a:lnTo>
                  <a:pt x="0" y="0"/>
                </a:lnTo>
                <a:close/>
              </a:path>
            </a:pathLst>
          </a:custGeom>
          <a:ln w="3175">
            <a:solidFill>
              <a:srgbClr val="8C0000"/>
            </a:solidFill>
          </a:ln>
        </p:spPr>
        <p:txBody>
          <a:bodyPr wrap="square" lIns="0" tIns="0" rIns="0" bIns="0" rtlCol="0"/>
          <a:lstStyle/>
          <a:p>
            <a:endParaRPr/>
          </a:p>
        </p:txBody>
      </p:sp>
      <p:sp>
        <p:nvSpPr>
          <p:cNvPr id="212" name="object 212"/>
          <p:cNvSpPr/>
          <p:nvPr/>
        </p:nvSpPr>
        <p:spPr>
          <a:xfrm>
            <a:off x="4844517" y="5740664"/>
            <a:ext cx="128905" cy="29845"/>
          </a:xfrm>
          <a:custGeom>
            <a:avLst/>
            <a:gdLst/>
            <a:ahLst/>
            <a:cxnLst/>
            <a:rect l="l" t="t" r="r" b="b"/>
            <a:pathLst>
              <a:path w="128904" h="29845">
                <a:moveTo>
                  <a:pt x="0" y="0"/>
                </a:moveTo>
                <a:lnTo>
                  <a:pt x="29742" y="29702"/>
                </a:lnTo>
                <a:lnTo>
                  <a:pt x="128477" y="29702"/>
                </a:lnTo>
                <a:lnTo>
                  <a:pt x="100301" y="0"/>
                </a:lnTo>
                <a:lnTo>
                  <a:pt x="0" y="0"/>
                </a:lnTo>
                <a:close/>
              </a:path>
            </a:pathLst>
          </a:custGeom>
          <a:ln w="3175">
            <a:solidFill>
              <a:srgbClr val="8C0000"/>
            </a:solidFill>
          </a:ln>
        </p:spPr>
        <p:txBody>
          <a:bodyPr wrap="square" lIns="0" tIns="0" rIns="0" bIns="0" rtlCol="0"/>
          <a:lstStyle/>
          <a:p>
            <a:endParaRPr/>
          </a:p>
        </p:txBody>
      </p:sp>
      <p:sp>
        <p:nvSpPr>
          <p:cNvPr id="213" name="object 213"/>
          <p:cNvSpPr/>
          <p:nvPr/>
        </p:nvSpPr>
        <p:spPr>
          <a:xfrm>
            <a:off x="4805354" y="5740664"/>
            <a:ext cx="53340" cy="29845"/>
          </a:xfrm>
          <a:custGeom>
            <a:avLst/>
            <a:gdLst/>
            <a:ahLst/>
            <a:cxnLst/>
            <a:rect l="l" t="t" r="r" b="b"/>
            <a:pathLst>
              <a:path w="53339" h="29845">
                <a:moveTo>
                  <a:pt x="0" y="0"/>
                </a:moveTo>
                <a:lnTo>
                  <a:pt x="0" y="29702"/>
                </a:lnTo>
                <a:lnTo>
                  <a:pt x="53262" y="29702"/>
                </a:lnTo>
                <a:lnTo>
                  <a:pt x="23497" y="0"/>
                </a:lnTo>
                <a:lnTo>
                  <a:pt x="0" y="0"/>
                </a:lnTo>
                <a:close/>
              </a:path>
            </a:pathLst>
          </a:custGeom>
          <a:ln w="3175">
            <a:solidFill>
              <a:srgbClr val="8C0000"/>
            </a:solidFill>
          </a:ln>
        </p:spPr>
        <p:txBody>
          <a:bodyPr wrap="square" lIns="0" tIns="0" rIns="0" bIns="0" rtlCol="0"/>
          <a:lstStyle/>
          <a:p>
            <a:endParaRPr/>
          </a:p>
        </p:txBody>
      </p:sp>
      <p:sp>
        <p:nvSpPr>
          <p:cNvPr id="214" name="object 214"/>
          <p:cNvSpPr/>
          <p:nvPr/>
        </p:nvSpPr>
        <p:spPr>
          <a:xfrm>
            <a:off x="4800655" y="5734346"/>
            <a:ext cx="310515" cy="41275"/>
          </a:xfrm>
          <a:custGeom>
            <a:avLst/>
            <a:gdLst/>
            <a:ahLst/>
            <a:cxnLst/>
            <a:rect l="l" t="t" r="r" b="b"/>
            <a:pathLst>
              <a:path w="310514" h="41275">
                <a:moveTo>
                  <a:pt x="0" y="0"/>
                </a:moveTo>
                <a:lnTo>
                  <a:pt x="310238" y="0"/>
                </a:lnTo>
                <a:lnTo>
                  <a:pt x="310238" y="40710"/>
                </a:lnTo>
                <a:lnTo>
                  <a:pt x="0" y="40710"/>
                </a:lnTo>
                <a:lnTo>
                  <a:pt x="0" y="36020"/>
                </a:lnTo>
                <a:lnTo>
                  <a:pt x="0" y="6318"/>
                </a:lnTo>
                <a:lnTo>
                  <a:pt x="0" y="0"/>
                </a:lnTo>
                <a:close/>
              </a:path>
            </a:pathLst>
          </a:custGeom>
          <a:ln w="3175">
            <a:solidFill>
              <a:srgbClr val="8C0000"/>
            </a:solidFill>
          </a:ln>
        </p:spPr>
        <p:txBody>
          <a:bodyPr wrap="square" lIns="0" tIns="0" rIns="0" bIns="0" rtlCol="0"/>
          <a:lstStyle/>
          <a:p>
            <a:endParaRPr/>
          </a:p>
        </p:txBody>
      </p:sp>
      <p:sp>
        <p:nvSpPr>
          <p:cNvPr id="215" name="object 215"/>
          <p:cNvSpPr/>
          <p:nvPr/>
        </p:nvSpPr>
        <p:spPr>
          <a:xfrm>
            <a:off x="4791255" y="5780402"/>
            <a:ext cx="330835" cy="0"/>
          </a:xfrm>
          <a:custGeom>
            <a:avLst/>
            <a:gdLst/>
            <a:ahLst/>
            <a:cxnLst/>
            <a:rect l="l" t="t" r="r" b="b"/>
            <a:pathLst>
              <a:path w="330835">
                <a:moveTo>
                  <a:pt x="0" y="0"/>
                </a:moveTo>
                <a:lnTo>
                  <a:pt x="330603" y="0"/>
                </a:lnTo>
              </a:path>
            </a:pathLst>
          </a:custGeom>
          <a:ln w="10149">
            <a:solidFill>
              <a:srgbClr val="8C0000"/>
            </a:solidFill>
          </a:ln>
        </p:spPr>
        <p:txBody>
          <a:bodyPr wrap="square" lIns="0" tIns="0" rIns="0" bIns="0" rtlCol="0"/>
          <a:lstStyle/>
          <a:p>
            <a:endParaRPr/>
          </a:p>
        </p:txBody>
      </p:sp>
      <p:sp>
        <p:nvSpPr>
          <p:cNvPr id="216" name="object 216"/>
          <p:cNvSpPr/>
          <p:nvPr/>
        </p:nvSpPr>
        <p:spPr>
          <a:xfrm>
            <a:off x="4791255"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217" name="object 217"/>
          <p:cNvSpPr/>
          <p:nvPr/>
        </p:nvSpPr>
        <p:spPr>
          <a:xfrm>
            <a:off x="4791255" y="5756297"/>
            <a:ext cx="20955" cy="0"/>
          </a:xfrm>
          <a:custGeom>
            <a:avLst/>
            <a:gdLst/>
            <a:ahLst/>
            <a:cxnLst/>
            <a:rect l="l" t="t" r="r" b="b"/>
            <a:pathLst>
              <a:path w="20954">
                <a:moveTo>
                  <a:pt x="0" y="0"/>
                </a:moveTo>
                <a:lnTo>
                  <a:pt x="20364" y="0"/>
                </a:lnTo>
              </a:path>
            </a:pathLst>
          </a:custGeom>
          <a:ln w="17761">
            <a:solidFill>
              <a:srgbClr val="8C0000"/>
            </a:solidFill>
          </a:ln>
        </p:spPr>
        <p:txBody>
          <a:bodyPr wrap="square" lIns="0" tIns="0" rIns="0" bIns="0" rtlCol="0"/>
          <a:lstStyle/>
          <a:p>
            <a:endParaRPr/>
          </a:p>
        </p:txBody>
      </p:sp>
      <p:sp>
        <p:nvSpPr>
          <p:cNvPr id="218" name="object 218"/>
          <p:cNvSpPr/>
          <p:nvPr/>
        </p:nvSpPr>
        <p:spPr>
          <a:xfrm>
            <a:off x="4791255" y="5741708"/>
            <a:ext cx="9525" cy="0"/>
          </a:xfrm>
          <a:custGeom>
            <a:avLst/>
            <a:gdLst/>
            <a:ahLst/>
            <a:cxnLst/>
            <a:rect l="l" t="t" r="r" b="b"/>
            <a:pathLst>
              <a:path w="9525">
                <a:moveTo>
                  <a:pt x="0" y="0"/>
                </a:moveTo>
                <a:lnTo>
                  <a:pt x="9399" y="0"/>
                </a:lnTo>
              </a:path>
            </a:pathLst>
          </a:custGeom>
          <a:ln w="11418">
            <a:solidFill>
              <a:srgbClr val="8C0000"/>
            </a:solidFill>
          </a:ln>
        </p:spPr>
        <p:txBody>
          <a:bodyPr wrap="square" lIns="0" tIns="0" rIns="0" bIns="0" rtlCol="0"/>
          <a:lstStyle/>
          <a:p>
            <a:endParaRPr/>
          </a:p>
        </p:txBody>
      </p:sp>
      <p:sp>
        <p:nvSpPr>
          <p:cNvPr id="219" name="object 219"/>
          <p:cNvSpPr/>
          <p:nvPr/>
        </p:nvSpPr>
        <p:spPr>
          <a:xfrm>
            <a:off x="4791255" y="5731558"/>
            <a:ext cx="330835" cy="0"/>
          </a:xfrm>
          <a:custGeom>
            <a:avLst/>
            <a:gdLst/>
            <a:ahLst/>
            <a:cxnLst/>
            <a:rect l="l" t="t" r="r" b="b"/>
            <a:pathLst>
              <a:path w="330835">
                <a:moveTo>
                  <a:pt x="0" y="0"/>
                </a:moveTo>
                <a:lnTo>
                  <a:pt x="330603" y="0"/>
                </a:lnTo>
              </a:path>
            </a:pathLst>
          </a:custGeom>
          <a:ln w="8880">
            <a:solidFill>
              <a:srgbClr val="8C0000"/>
            </a:solidFill>
          </a:ln>
        </p:spPr>
        <p:txBody>
          <a:bodyPr wrap="square" lIns="0" tIns="0" rIns="0" bIns="0" rtlCol="0"/>
          <a:lstStyle/>
          <a:p>
            <a:endParaRPr/>
          </a:p>
        </p:txBody>
      </p:sp>
      <p:sp>
        <p:nvSpPr>
          <p:cNvPr id="220" name="object 220"/>
          <p:cNvSpPr/>
          <p:nvPr/>
        </p:nvSpPr>
        <p:spPr>
          <a:xfrm>
            <a:off x="4800655" y="5770366"/>
            <a:ext cx="11430" cy="0"/>
          </a:xfrm>
          <a:custGeom>
            <a:avLst/>
            <a:gdLst/>
            <a:ahLst/>
            <a:cxnLst/>
            <a:rect l="l" t="t" r="r" b="b"/>
            <a:pathLst>
              <a:path w="11429">
                <a:moveTo>
                  <a:pt x="0" y="0"/>
                </a:moveTo>
                <a:lnTo>
                  <a:pt x="10965" y="0"/>
                </a:lnTo>
              </a:path>
            </a:pathLst>
          </a:custGeom>
          <a:ln w="9379">
            <a:solidFill>
              <a:srgbClr val="8C0000"/>
            </a:solidFill>
          </a:ln>
        </p:spPr>
        <p:txBody>
          <a:bodyPr wrap="square" lIns="0" tIns="0" rIns="0" bIns="0" rtlCol="0"/>
          <a:lstStyle/>
          <a:p>
            <a:endParaRPr/>
          </a:p>
        </p:txBody>
      </p:sp>
      <p:sp>
        <p:nvSpPr>
          <p:cNvPr id="221" name="object 221"/>
          <p:cNvSpPr/>
          <p:nvPr/>
        </p:nvSpPr>
        <p:spPr>
          <a:xfrm>
            <a:off x="4811620" y="5770366"/>
            <a:ext cx="290195" cy="0"/>
          </a:xfrm>
          <a:custGeom>
            <a:avLst/>
            <a:gdLst/>
            <a:ahLst/>
            <a:cxnLst/>
            <a:rect l="l" t="t" r="r" b="b"/>
            <a:pathLst>
              <a:path w="290195">
                <a:moveTo>
                  <a:pt x="0" y="0"/>
                </a:moveTo>
                <a:lnTo>
                  <a:pt x="289873" y="0"/>
                </a:lnTo>
              </a:path>
            </a:pathLst>
          </a:custGeom>
          <a:ln w="9379">
            <a:solidFill>
              <a:srgbClr val="8C0000"/>
            </a:solidFill>
          </a:ln>
        </p:spPr>
        <p:txBody>
          <a:bodyPr wrap="square" lIns="0" tIns="0" rIns="0" bIns="0" rtlCol="0"/>
          <a:lstStyle/>
          <a:p>
            <a:endParaRPr/>
          </a:p>
        </p:txBody>
      </p:sp>
      <p:sp>
        <p:nvSpPr>
          <p:cNvPr id="222" name="object 222"/>
          <p:cNvSpPr/>
          <p:nvPr/>
        </p:nvSpPr>
        <p:spPr>
          <a:xfrm>
            <a:off x="5101494" y="5770253"/>
            <a:ext cx="9525" cy="0"/>
          </a:xfrm>
          <a:custGeom>
            <a:avLst/>
            <a:gdLst/>
            <a:ahLst/>
            <a:cxnLst/>
            <a:rect l="l" t="t" r="r" b="b"/>
            <a:pathLst>
              <a:path w="9525">
                <a:moveTo>
                  <a:pt x="0" y="0"/>
                </a:moveTo>
                <a:lnTo>
                  <a:pt x="9399" y="0"/>
                </a:lnTo>
              </a:path>
            </a:pathLst>
          </a:custGeom>
          <a:ln w="10149">
            <a:solidFill>
              <a:srgbClr val="8C0000"/>
            </a:solidFill>
          </a:ln>
        </p:spPr>
        <p:txBody>
          <a:bodyPr wrap="square" lIns="0" tIns="0" rIns="0" bIns="0" rtlCol="0"/>
          <a:lstStyle/>
          <a:p>
            <a:endParaRPr/>
          </a:p>
        </p:txBody>
      </p:sp>
      <p:sp>
        <p:nvSpPr>
          <p:cNvPr id="223" name="object 223"/>
          <p:cNvSpPr/>
          <p:nvPr/>
        </p:nvSpPr>
        <p:spPr>
          <a:xfrm>
            <a:off x="5101494" y="5756297"/>
            <a:ext cx="20955" cy="0"/>
          </a:xfrm>
          <a:custGeom>
            <a:avLst/>
            <a:gdLst/>
            <a:ahLst/>
            <a:cxnLst/>
            <a:rect l="l" t="t" r="r" b="b"/>
            <a:pathLst>
              <a:path w="20954">
                <a:moveTo>
                  <a:pt x="0" y="0"/>
                </a:moveTo>
                <a:lnTo>
                  <a:pt x="20364" y="0"/>
                </a:lnTo>
              </a:path>
            </a:pathLst>
          </a:custGeom>
          <a:ln w="17761">
            <a:solidFill>
              <a:srgbClr val="8C0000"/>
            </a:solidFill>
          </a:ln>
        </p:spPr>
        <p:txBody>
          <a:bodyPr wrap="square" lIns="0" tIns="0" rIns="0" bIns="0" rtlCol="0"/>
          <a:lstStyle/>
          <a:p>
            <a:endParaRPr/>
          </a:p>
        </p:txBody>
      </p:sp>
      <p:sp>
        <p:nvSpPr>
          <p:cNvPr id="224" name="object 224"/>
          <p:cNvSpPr/>
          <p:nvPr/>
        </p:nvSpPr>
        <p:spPr>
          <a:xfrm>
            <a:off x="5101494" y="5741708"/>
            <a:ext cx="9525" cy="0"/>
          </a:xfrm>
          <a:custGeom>
            <a:avLst/>
            <a:gdLst/>
            <a:ahLst/>
            <a:cxnLst/>
            <a:rect l="l" t="t" r="r" b="b"/>
            <a:pathLst>
              <a:path w="9525">
                <a:moveTo>
                  <a:pt x="0" y="0"/>
                </a:moveTo>
                <a:lnTo>
                  <a:pt x="9399" y="0"/>
                </a:lnTo>
              </a:path>
            </a:pathLst>
          </a:custGeom>
          <a:ln w="11418">
            <a:solidFill>
              <a:srgbClr val="8C0000"/>
            </a:solidFill>
          </a:ln>
        </p:spPr>
        <p:txBody>
          <a:bodyPr wrap="square" lIns="0" tIns="0" rIns="0" bIns="0" rtlCol="0"/>
          <a:lstStyle/>
          <a:p>
            <a:endParaRPr/>
          </a:p>
        </p:txBody>
      </p:sp>
      <p:sp>
        <p:nvSpPr>
          <p:cNvPr id="225" name="object 225"/>
          <p:cNvSpPr/>
          <p:nvPr/>
        </p:nvSpPr>
        <p:spPr>
          <a:xfrm>
            <a:off x="5110893" y="5770366"/>
            <a:ext cx="11430" cy="0"/>
          </a:xfrm>
          <a:custGeom>
            <a:avLst/>
            <a:gdLst/>
            <a:ahLst/>
            <a:cxnLst/>
            <a:rect l="l" t="t" r="r" b="b"/>
            <a:pathLst>
              <a:path w="11429">
                <a:moveTo>
                  <a:pt x="0" y="0"/>
                </a:moveTo>
                <a:lnTo>
                  <a:pt x="10965" y="0"/>
                </a:lnTo>
              </a:path>
            </a:pathLst>
          </a:custGeom>
          <a:ln w="9379">
            <a:solidFill>
              <a:srgbClr val="8C0000"/>
            </a:solidFill>
          </a:ln>
        </p:spPr>
        <p:txBody>
          <a:bodyPr wrap="square" lIns="0" tIns="0" rIns="0" bIns="0" rtlCol="0"/>
          <a:lstStyle/>
          <a:p>
            <a:endParaRPr/>
          </a:p>
        </p:txBody>
      </p:sp>
      <p:sp>
        <p:nvSpPr>
          <p:cNvPr id="226" name="object 226"/>
          <p:cNvSpPr/>
          <p:nvPr/>
        </p:nvSpPr>
        <p:spPr>
          <a:xfrm>
            <a:off x="4800655" y="5741413"/>
            <a:ext cx="11430" cy="0"/>
          </a:xfrm>
          <a:custGeom>
            <a:avLst/>
            <a:gdLst/>
            <a:ahLst/>
            <a:cxnLst/>
            <a:rect l="l" t="t" r="r" b="b"/>
            <a:pathLst>
              <a:path w="11429">
                <a:moveTo>
                  <a:pt x="0" y="0"/>
                </a:moveTo>
                <a:lnTo>
                  <a:pt x="10965" y="0"/>
                </a:lnTo>
              </a:path>
            </a:pathLst>
          </a:custGeom>
          <a:ln w="11008">
            <a:solidFill>
              <a:srgbClr val="8C0000"/>
            </a:solidFill>
          </a:ln>
        </p:spPr>
        <p:txBody>
          <a:bodyPr wrap="square" lIns="0" tIns="0" rIns="0" bIns="0" rtlCol="0"/>
          <a:lstStyle/>
          <a:p>
            <a:endParaRPr/>
          </a:p>
        </p:txBody>
      </p:sp>
      <p:sp>
        <p:nvSpPr>
          <p:cNvPr id="227" name="object 227"/>
          <p:cNvSpPr/>
          <p:nvPr/>
        </p:nvSpPr>
        <p:spPr>
          <a:xfrm>
            <a:off x="4811620" y="5741413"/>
            <a:ext cx="290195" cy="0"/>
          </a:xfrm>
          <a:custGeom>
            <a:avLst/>
            <a:gdLst/>
            <a:ahLst/>
            <a:cxnLst/>
            <a:rect l="l" t="t" r="r" b="b"/>
            <a:pathLst>
              <a:path w="290195">
                <a:moveTo>
                  <a:pt x="0" y="0"/>
                </a:moveTo>
                <a:lnTo>
                  <a:pt x="289873" y="0"/>
                </a:lnTo>
              </a:path>
            </a:pathLst>
          </a:custGeom>
          <a:ln w="11008">
            <a:solidFill>
              <a:srgbClr val="8C0000"/>
            </a:solidFill>
          </a:ln>
        </p:spPr>
        <p:txBody>
          <a:bodyPr wrap="square" lIns="0" tIns="0" rIns="0" bIns="0" rtlCol="0"/>
          <a:lstStyle/>
          <a:p>
            <a:endParaRPr/>
          </a:p>
        </p:txBody>
      </p:sp>
      <p:sp>
        <p:nvSpPr>
          <p:cNvPr id="228" name="object 228"/>
          <p:cNvSpPr/>
          <p:nvPr/>
        </p:nvSpPr>
        <p:spPr>
          <a:xfrm>
            <a:off x="5110893" y="5741413"/>
            <a:ext cx="11430" cy="0"/>
          </a:xfrm>
          <a:custGeom>
            <a:avLst/>
            <a:gdLst/>
            <a:ahLst/>
            <a:cxnLst/>
            <a:rect l="l" t="t" r="r" b="b"/>
            <a:pathLst>
              <a:path w="11429">
                <a:moveTo>
                  <a:pt x="0" y="0"/>
                </a:moveTo>
                <a:lnTo>
                  <a:pt x="10965" y="0"/>
                </a:lnTo>
              </a:path>
            </a:pathLst>
          </a:custGeom>
          <a:ln w="11008">
            <a:solidFill>
              <a:srgbClr val="8C0000"/>
            </a:solidFill>
          </a:ln>
        </p:spPr>
        <p:txBody>
          <a:bodyPr wrap="square" lIns="0" tIns="0" rIns="0" bIns="0" rtlCol="0"/>
          <a:lstStyle/>
          <a:p>
            <a:endParaRPr/>
          </a:p>
        </p:txBody>
      </p:sp>
      <p:sp>
        <p:nvSpPr>
          <p:cNvPr id="229" name="object 229"/>
          <p:cNvSpPr/>
          <p:nvPr/>
        </p:nvSpPr>
        <p:spPr>
          <a:xfrm>
            <a:off x="4800655" y="5735909"/>
            <a:ext cx="310515" cy="39370"/>
          </a:xfrm>
          <a:custGeom>
            <a:avLst/>
            <a:gdLst/>
            <a:ahLst/>
            <a:cxnLst/>
            <a:rect l="l" t="t" r="r" b="b"/>
            <a:pathLst>
              <a:path w="310514" h="39370">
                <a:moveTo>
                  <a:pt x="10965" y="0"/>
                </a:moveTo>
                <a:lnTo>
                  <a:pt x="0" y="0"/>
                </a:lnTo>
                <a:lnTo>
                  <a:pt x="0" y="11008"/>
                </a:lnTo>
                <a:lnTo>
                  <a:pt x="310238" y="11008"/>
                </a:lnTo>
                <a:lnTo>
                  <a:pt x="310238" y="0"/>
                </a:lnTo>
                <a:lnTo>
                  <a:pt x="300839" y="0"/>
                </a:lnTo>
                <a:lnTo>
                  <a:pt x="300839" y="39147"/>
                </a:lnTo>
                <a:lnTo>
                  <a:pt x="310238" y="39147"/>
                </a:lnTo>
                <a:lnTo>
                  <a:pt x="310238" y="29767"/>
                </a:lnTo>
                <a:lnTo>
                  <a:pt x="0" y="29767"/>
                </a:lnTo>
                <a:lnTo>
                  <a:pt x="0" y="39147"/>
                </a:lnTo>
                <a:lnTo>
                  <a:pt x="10965" y="39147"/>
                </a:lnTo>
                <a:lnTo>
                  <a:pt x="10965" y="0"/>
                </a:lnTo>
                <a:close/>
              </a:path>
            </a:pathLst>
          </a:custGeom>
          <a:ln w="3175">
            <a:solidFill>
              <a:srgbClr val="8C0000"/>
            </a:solidFill>
          </a:ln>
        </p:spPr>
        <p:txBody>
          <a:bodyPr wrap="square" lIns="0" tIns="0" rIns="0" bIns="0" rtlCol="0"/>
          <a:lstStyle/>
          <a:p>
            <a:endParaRPr/>
          </a:p>
        </p:txBody>
      </p:sp>
      <p:sp>
        <p:nvSpPr>
          <p:cNvPr id="230" name="object 230"/>
          <p:cNvSpPr/>
          <p:nvPr/>
        </p:nvSpPr>
        <p:spPr>
          <a:xfrm>
            <a:off x="4791255" y="5726529"/>
            <a:ext cx="330835" cy="59690"/>
          </a:xfrm>
          <a:custGeom>
            <a:avLst/>
            <a:gdLst/>
            <a:ahLst/>
            <a:cxnLst/>
            <a:rect l="l" t="t" r="r" b="b"/>
            <a:pathLst>
              <a:path w="330835" h="59689">
                <a:moveTo>
                  <a:pt x="0" y="48526"/>
                </a:moveTo>
                <a:lnTo>
                  <a:pt x="0" y="59469"/>
                </a:lnTo>
                <a:lnTo>
                  <a:pt x="330603" y="59469"/>
                </a:lnTo>
                <a:lnTo>
                  <a:pt x="330603" y="0"/>
                </a:lnTo>
                <a:lnTo>
                  <a:pt x="0" y="0"/>
                </a:lnTo>
                <a:lnTo>
                  <a:pt x="0" y="9379"/>
                </a:lnTo>
                <a:lnTo>
                  <a:pt x="0" y="48526"/>
                </a:lnTo>
                <a:close/>
              </a:path>
            </a:pathLst>
          </a:custGeom>
          <a:ln w="3175">
            <a:solidFill>
              <a:srgbClr val="8C0000"/>
            </a:solidFill>
          </a:ln>
        </p:spPr>
        <p:txBody>
          <a:bodyPr wrap="square" lIns="0" tIns="0" rIns="0" bIns="0" rtlCol="0"/>
          <a:lstStyle/>
          <a:p>
            <a:endParaRPr/>
          </a:p>
        </p:txBody>
      </p:sp>
      <p:sp>
        <p:nvSpPr>
          <p:cNvPr id="231" name="object 231"/>
          <p:cNvSpPr/>
          <p:nvPr/>
        </p:nvSpPr>
        <p:spPr>
          <a:xfrm>
            <a:off x="2441044" y="5078188"/>
            <a:ext cx="64769" cy="0"/>
          </a:xfrm>
          <a:custGeom>
            <a:avLst/>
            <a:gdLst/>
            <a:ahLst/>
            <a:cxnLst/>
            <a:rect l="l" t="t" r="r" b="b"/>
            <a:pathLst>
              <a:path w="64769">
                <a:moveTo>
                  <a:pt x="0" y="0"/>
                </a:moveTo>
                <a:lnTo>
                  <a:pt x="64227" y="0"/>
                </a:lnTo>
              </a:path>
            </a:pathLst>
          </a:custGeom>
          <a:ln w="11418">
            <a:solidFill>
              <a:srgbClr val="8C0000"/>
            </a:solidFill>
          </a:ln>
        </p:spPr>
        <p:txBody>
          <a:bodyPr wrap="square" lIns="0" tIns="0" rIns="0" bIns="0" rtlCol="0"/>
          <a:lstStyle/>
          <a:p>
            <a:endParaRPr/>
          </a:p>
        </p:txBody>
      </p:sp>
      <p:sp>
        <p:nvSpPr>
          <p:cNvPr id="232" name="object 232"/>
          <p:cNvSpPr/>
          <p:nvPr/>
        </p:nvSpPr>
        <p:spPr>
          <a:xfrm>
            <a:off x="2441044" y="5068039"/>
            <a:ext cx="22225" cy="0"/>
          </a:xfrm>
          <a:custGeom>
            <a:avLst/>
            <a:gdLst/>
            <a:ahLst/>
            <a:cxnLst/>
            <a:rect l="l" t="t" r="r" b="b"/>
            <a:pathLst>
              <a:path w="22225">
                <a:moveTo>
                  <a:pt x="0" y="0"/>
                </a:moveTo>
                <a:lnTo>
                  <a:pt x="21931" y="0"/>
                </a:lnTo>
              </a:path>
            </a:pathLst>
          </a:custGeom>
          <a:ln w="8880">
            <a:solidFill>
              <a:srgbClr val="8C0000"/>
            </a:solidFill>
          </a:ln>
        </p:spPr>
        <p:txBody>
          <a:bodyPr wrap="square" lIns="0" tIns="0" rIns="0" bIns="0" rtlCol="0"/>
          <a:lstStyle/>
          <a:p>
            <a:endParaRPr/>
          </a:p>
        </p:txBody>
      </p:sp>
      <p:sp>
        <p:nvSpPr>
          <p:cNvPr id="233" name="object 233"/>
          <p:cNvSpPr/>
          <p:nvPr/>
        </p:nvSpPr>
        <p:spPr>
          <a:xfrm>
            <a:off x="2473158" y="3898386"/>
            <a:ext cx="0" cy="1174750"/>
          </a:xfrm>
          <a:custGeom>
            <a:avLst/>
            <a:gdLst/>
            <a:ahLst/>
            <a:cxnLst/>
            <a:rect l="l" t="t" r="r" b="b"/>
            <a:pathLst>
              <a:path h="1174750">
                <a:moveTo>
                  <a:pt x="0" y="0"/>
                </a:moveTo>
                <a:lnTo>
                  <a:pt x="0" y="1174454"/>
                </a:lnTo>
              </a:path>
            </a:pathLst>
          </a:custGeom>
          <a:ln w="20364">
            <a:solidFill>
              <a:srgbClr val="8C0000"/>
            </a:solidFill>
          </a:ln>
        </p:spPr>
        <p:txBody>
          <a:bodyPr wrap="square" lIns="0" tIns="0" rIns="0" bIns="0" rtlCol="0"/>
          <a:lstStyle/>
          <a:p>
            <a:endParaRPr/>
          </a:p>
        </p:txBody>
      </p:sp>
      <p:sp>
        <p:nvSpPr>
          <p:cNvPr id="234" name="object 234"/>
          <p:cNvSpPr/>
          <p:nvPr/>
        </p:nvSpPr>
        <p:spPr>
          <a:xfrm>
            <a:off x="2483341" y="5068151"/>
            <a:ext cx="22225" cy="0"/>
          </a:xfrm>
          <a:custGeom>
            <a:avLst/>
            <a:gdLst/>
            <a:ahLst/>
            <a:cxnLst/>
            <a:rect l="l" t="t" r="r" b="b"/>
            <a:pathLst>
              <a:path w="22225">
                <a:moveTo>
                  <a:pt x="0" y="0"/>
                </a:moveTo>
                <a:lnTo>
                  <a:pt x="21931" y="0"/>
                </a:lnTo>
              </a:path>
            </a:pathLst>
          </a:custGeom>
          <a:ln w="9379">
            <a:solidFill>
              <a:srgbClr val="8C0000"/>
            </a:solidFill>
          </a:ln>
        </p:spPr>
        <p:txBody>
          <a:bodyPr wrap="square" lIns="0" tIns="0" rIns="0" bIns="0" rtlCol="0"/>
          <a:lstStyle/>
          <a:p>
            <a:endParaRPr/>
          </a:p>
        </p:txBody>
      </p:sp>
      <p:sp>
        <p:nvSpPr>
          <p:cNvPr id="235" name="object 235"/>
          <p:cNvSpPr/>
          <p:nvPr/>
        </p:nvSpPr>
        <p:spPr>
          <a:xfrm>
            <a:off x="2441044" y="3904026"/>
            <a:ext cx="22225" cy="0"/>
          </a:xfrm>
          <a:custGeom>
            <a:avLst/>
            <a:gdLst/>
            <a:ahLst/>
            <a:cxnLst/>
            <a:rect l="l" t="t" r="r" b="b"/>
            <a:pathLst>
              <a:path w="22225">
                <a:moveTo>
                  <a:pt x="0" y="0"/>
                </a:moveTo>
                <a:lnTo>
                  <a:pt x="21931" y="0"/>
                </a:lnTo>
              </a:path>
            </a:pathLst>
          </a:custGeom>
          <a:ln w="10149">
            <a:solidFill>
              <a:srgbClr val="8C0000"/>
            </a:solidFill>
          </a:ln>
        </p:spPr>
        <p:txBody>
          <a:bodyPr wrap="square" lIns="0" tIns="0" rIns="0" bIns="0" rtlCol="0"/>
          <a:lstStyle/>
          <a:p>
            <a:endParaRPr/>
          </a:p>
        </p:txBody>
      </p:sp>
      <p:sp>
        <p:nvSpPr>
          <p:cNvPr id="236" name="object 236"/>
          <p:cNvSpPr/>
          <p:nvPr/>
        </p:nvSpPr>
        <p:spPr>
          <a:xfrm>
            <a:off x="2441044" y="3893876"/>
            <a:ext cx="64769" cy="0"/>
          </a:xfrm>
          <a:custGeom>
            <a:avLst/>
            <a:gdLst/>
            <a:ahLst/>
            <a:cxnLst/>
            <a:rect l="l" t="t" r="r" b="b"/>
            <a:pathLst>
              <a:path w="64769">
                <a:moveTo>
                  <a:pt x="0" y="0"/>
                </a:moveTo>
                <a:lnTo>
                  <a:pt x="64227" y="0"/>
                </a:lnTo>
              </a:path>
            </a:pathLst>
          </a:custGeom>
          <a:ln w="10149">
            <a:solidFill>
              <a:srgbClr val="8C0000"/>
            </a:solidFill>
          </a:ln>
        </p:spPr>
        <p:txBody>
          <a:bodyPr wrap="square" lIns="0" tIns="0" rIns="0" bIns="0" rtlCol="0"/>
          <a:lstStyle/>
          <a:p>
            <a:endParaRPr/>
          </a:p>
        </p:txBody>
      </p:sp>
      <p:sp>
        <p:nvSpPr>
          <p:cNvPr id="237" name="object 237"/>
          <p:cNvSpPr/>
          <p:nvPr/>
        </p:nvSpPr>
        <p:spPr>
          <a:xfrm>
            <a:off x="2483341" y="3903858"/>
            <a:ext cx="22225" cy="0"/>
          </a:xfrm>
          <a:custGeom>
            <a:avLst/>
            <a:gdLst/>
            <a:ahLst/>
            <a:cxnLst/>
            <a:rect l="l" t="t" r="r" b="b"/>
            <a:pathLst>
              <a:path w="22225">
                <a:moveTo>
                  <a:pt x="0" y="0"/>
                </a:moveTo>
                <a:lnTo>
                  <a:pt x="21931" y="0"/>
                </a:lnTo>
              </a:path>
            </a:pathLst>
          </a:custGeom>
          <a:ln w="10942">
            <a:solidFill>
              <a:srgbClr val="8C0000"/>
            </a:solidFill>
          </a:ln>
        </p:spPr>
        <p:txBody>
          <a:bodyPr wrap="square" lIns="0" tIns="0" rIns="0" bIns="0" rtlCol="0"/>
          <a:lstStyle/>
          <a:p>
            <a:endParaRPr/>
          </a:p>
        </p:txBody>
      </p:sp>
      <p:sp>
        <p:nvSpPr>
          <p:cNvPr id="238" name="object 238"/>
          <p:cNvSpPr/>
          <p:nvPr/>
        </p:nvSpPr>
        <p:spPr>
          <a:xfrm>
            <a:off x="3681955" y="5592638"/>
            <a:ext cx="64769" cy="0"/>
          </a:xfrm>
          <a:custGeom>
            <a:avLst/>
            <a:gdLst/>
            <a:ahLst/>
            <a:cxnLst/>
            <a:rect l="l" t="t" r="r" b="b"/>
            <a:pathLst>
              <a:path w="64770">
                <a:moveTo>
                  <a:pt x="0" y="0"/>
                </a:moveTo>
                <a:lnTo>
                  <a:pt x="64227" y="0"/>
                </a:lnTo>
              </a:path>
            </a:pathLst>
          </a:custGeom>
          <a:ln w="10149">
            <a:solidFill>
              <a:srgbClr val="8C0000"/>
            </a:solidFill>
          </a:ln>
        </p:spPr>
        <p:txBody>
          <a:bodyPr wrap="square" lIns="0" tIns="0" rIns="0" bIns="0" rtlCol="0"/>
          <a:lstStyle/>
          <a:p>
            <a:endParaRPr/>
          </a:p>
        </p:txBody>
      </p:sp>
      <p:sp>
        <p:nvSpPr>
          <p:cNvPr id="239" name="object 239"/>
          <p:cNvSpPr/>
          <p:nvPr/>
        </p:nvSpPr>
        <p:spPr>
          <a:xfrm>
            <a:off x="3681955" y="5582488"/>
            <a:ext cx="23495" cy="0"/>
          </a:xfrm>
          <a:custGeom>
            <a:avLst/>
            <a:gdLst/>
            <a:ahLst/>
            <a:cxnLst/>
            <a:rect l="l" t="t" r="r" b="b"/>
            <a:pathLst>
              <a:path w="23495">
                <a:moveTo>
                  <a:pt x="0" y="0"/>
                </a:moveTo>
                <a:lnTo>
                  <a:pt x="23497" y="0"/>
                </a:lnTo>
              </a:path>
            </a:pathLst>
          </a:custGeom>
          <a:ln w="10149">
            <a:solidFill>
              <a:srgbClr val="8C0000"/>
            </a:solidFill>
          </a:ln>
        </p:spPr>
        <p:txBody>
          <a:bodyPr wrap="square" lIns="0" tIns="0" rIns="0" bIns="0" rtlCol="0"/>
          <a:lstStyle/>
          <a:p>
            <a:endParaRPr/>
          </a:p>
        </p:txBody>
      </p:sp>
      <p:sp>
        <p:nvSpPr>
          <p:cNvPr id="240" name="object 240"/>
          <p:cNvSpPr/>
          <p:nvPr/>
        </p:nvSpPr>
        <p:spPr>
          <a:xfrm>
            <a:off x="3715635" y="5477904"/>
            <a:ext cx="0" cy="109855"/>
          </a:xfrm>
          <a:custGeom>
            <a:avLst/>
            <a:gdLst/>
            <a:ahLst/>
            <a:cxnLst/>
            <a:rect l="l" t="t" r="r" b="b"/>
            <a:pathLst>
              <a:path h="109854">
                <a:moveTo>
                  <a:pt x="0" y="0"/>
                </a:moveTo>
                <a:lnTo>
                  <a:pt x="0" y="109472"/>
                </a:lnTo>
              </a:path>
            </a:pathLst>
          </a:custGeom>
          <a:ln w="20364">
            <a:solidFill>
              <a:srgbClr val="8C0000"/>
            </a:solidFill>
          </a:ln>
        </p:spPr>
        <p:txBody>
          <a:bodyPr wrap="square" lIns="0" tIns="0" rIns="0" bIns="0" rtlCol="0"/>
          <a:lstStyle/>
          <a:p>
            <a:endParaRPr/>
          </a:p>
        </p:txBody>
      </p:sp>
      <p:sp>
        <p:nvSpPr>
          <p:cNvPr id="241" name="object 241"/>
          <p:cNvSpPr/>
          <p:nvPr/>
        </p:nvSpPr>
        <p:spPr>
          <a:xfrm>
            <a:off x="3725818" y="5582686"/>
            <a:ext cx="20955" cy="0"/>
          </a:xfrm>
          <a:custGeom>
            <a:avLst/>
            <a:gdLst/>
            <a:ahLst/>
            <a:cxnLst/>
            <a:rect l="l" t="t" r="r" b="b"/>
            <a:pathLst>
              <a:path w="20954">
                <a:moveTo>
                  <a:pt x="0" y="0"/>
                </a:moveTo>
                <a:lnTo>
                  <a:pt x="20364" y="0"/>
                </a:lnTo>
              </a:path>
            </a:pathLst>
          </a:custGeom>
          <a:ln w="9379">
            <a:solidFill>
              <a:srgbClr val="8C0000"/>
            </a:solidFill>
          </a:ln>
        </p:spPr>
        <p:txBody>
          <a:bodyPr wrap="square" lIns="0" tIns="0" rIns="0" bIns="0" rtlCol="0"/>
          <a:lstStyle/>
          <a:p>
            <a:endParaRPr/>
          </a:p>
        </p:txBody>
      </p:sp>
      <p:sp>
        <p:nvSpPr>
          <p:cNvPr id="242" name="object 242"/>
          <p:cNvSpPr/>
          <p:nvPr/>
        </p:nvSpPr>
        <p:spPr>
          <a:xfrm>
            <a:off x="3681955" y="5483531"/>
            <a:ext cx="23495" cy="0"/>
          </a:xfrm>
          <a:custGeom>
            <a:avLst/>
            <a:gdLst/>
            <a:ahLst/>
            <a:cxnLst/>
            <a:rect l="l" t="t" r="r" b="b"/>
            <a:pathLst>
              <a:path w="23495">
                <a:moveTo>
                  <a:pt x="0" y="0"/>
                </a:moveTo>
                <a:lnTo>
                  <a:pt x="23497" y="0"/>
                </a:lnTo>
              </a:path>
            </a:pathLst>
          </a:custGeom>
          <a:ln w="10149">
            <a:solidFill>
              <a:srgbClr val="8C0000"/>
            </a:solidFill>
          </a:ln>
        </p:spPr>
        <p:txBody>
          <a:bodyPr wrap="square" lIns="0" tIns="0" rIns="0" bIns="0" rtlCol="0"/>
          <a:lstStyle/>
          <a:p>
            <a:endParaRPr/>
          </a:p>
        </p:txBody>
      </p:sp>
      <p:sp>
        <p:nvSpPr>
          <p:cNvPr id="243" name="object 243"/>
          <p:cNvSpPr/>
          <p:nvPr/>
        </p:nvSpPr>
        <p:spPr>
          <a:xfrm>
            <a:off x="3681955" y="5473382"/>
            <a:ext cx="64769" cy="0"/>
          </a:xfrm>
          <a:custGeom>
            <a:avLst/>
            <a:gdLst/>
            <a:ahLst/>
            <a:cxnLst/>
            <a:rect l="l" t="t" r="r" b="b"/>
            <a:pathLst>
              <a:path w="64770">
                <a:moveTo>
                  <a:pt x="0" y="0"/>
                </a:moveTo>
                <a:lnTo>
                  <a:pt x="64227" y="0"/>
                </a:lnTo>
              </a:path>
            </a:pathLst>
          </a:custGeom>
          <a:ln w="10149">
            <a:solidFill>
              <a:srgbClr val="8C0000"/>
            </a:solidFill>
          </a:ln>
        </p:spPr>
        <p:txBody>
          <a:bodyPr wrap="square" lIns="0" tIns="0" rIns="0" bIns="0" rtlCol="0"/>
          <a:lstStyle/>
          <a:p>
            <a:endParaRPr/>
          </a:p>
        </p:txBody>
      </p:sp>
      <p:sp>
        <p:nvSpPr>
          <p:cNvPr id="244" name="object 244"/>
          <p:cNvSpPr/>
          <p:nvPr/>
        </p:nvSpPr>
        <p:spPr>
          <a:xfrm>
            <a:off x="3725818" y="5483375"/>
            <a:ext cx="20955" cy="0"/>
          </a:xfrm>
          <a:custGeom>
            <a:avLst/>
            <a:gdLst/>
            <a:ahLst/>
            <a:cxnLst/>
            <a:rect l="l" t="t" r="r" b="b"/>
            <a:pathLst>
              <a:path w="20954">
                <a:moveTo>
                  <a:pt x="0" y="0"/>
                </a:moveTo>
                <a:lnTo>
                  <a:pt x="20364" y="0"/>
                </a:lnTo>
              </a:path>
            </a:pathLst>
          </a:custGeom>
          <a:ln w="10942">
            <a:solidFill>
              <a:srgbClr val="8C0000"/>
            </a:solidFill>
          </a:ln>
        </p:spPr>
        <p:txBody>
          <a:bodyPr wrap="square" lIns="0" tIns="0" rIns="0" bIns="0" rtlCol="0"/>
          <a:lstStyle/>
          <a:p>
            <a:endParaRPr/>
          </a:p>
        </p:txBody>
      </p:sp>
      <p:sp>
        <p:nvSpPr>
          <p:cNvPr id="245" name="object 245"/>
          <p:cNvSpPr/>
          <p:nvPr/>
        </p:nvSpPr>
        <p:spPr>
          <a:xfrm>
            <a:off x="4924454" y="5763275"/>
            <a:ext cx="62865" cy="0"/>
          </a:xfrm>
          <a:custGeom>
            <a:avLst/>
            <a:gdLst/>
            <a:ahLst/>
            <a:cxnLst/>
            <a:rect l="l" t="t" r="r" b="b"/>
            <a:pathLst>
              <a:path w="62864">
                <a:moveTo>
                  <a:pt x="0" y="0"/>
                </a:moveTo>
                <a:lnTo>
                  <a:pt x="62639" y="0"/>
                </a:lnTo>
              </a:path>
            </a:pathLst>
          </a:custGeom>
          <a:ln w="11418">
            <a:solidFill>
              <a:srgbClr val="8C0000"/>
            </a:solidFill>
          </a:ln>
        </p:spPr>
        <p:txBody>
          <a:bodyPr wrap="square" lIns="0" tIns="0" rIns="0" bIns="0" rtlCol="0"/>
          <a:lstStyle/>
          <a:p>
            <a:endParaRPr/>
          </a:p>
        </p:txBody>
      </p:sp>
      <p:sp>
        <p:nvSpPr>
          <p:cNvPr id="246" name="object 246"/>
          <p:cNvSpPr/>
          <p:nvPr/>
        </p:nvSpPr>
        <p:spPr>
          <a:xfrm>
            <a:off x="4924454" y="5753125"/>
            <a:ext cx="22225" cy="0"/>
          </a:xfrm>
          <a:custGeom>
            <a:avLst/>
            <a:gdLst/>
            <a:ahLst/>
            <a:cxnLst/>
            <a:rect l="l" t="t" r="r" b="b"/>
            <a:pathLst>
              <a:path w="22225">
                <a:moveTo>
                  <a:pt x="0" y="0"/>
                </a:moveTo>
                <a:lnTo>
                  <a:pt x="21931" y="0"/>
                </a:lnTo>
              </a:path>
            </a:pathLst>
          </a:custGeom>
          <a:ln w="8880">
            <a:solidFill>
              <a:srgbClr val="8C0000"/>
            </a:solidFill>
          </a:ln>
        </p:spPr>
        <p:txBody>
          <a:bodyPr wrap="square" lIns="0" tIns="0" rIns="0" bIns="0" rtlCol="0"/>
          <a:lstStyle/>
          <a:p>
            <a:endParaRPr/>
          </a:p>
        </p:txBody>
      </p:sp>
      <p:sp>
        <p:nvSpPr>
          <p:cNvPr id="247" name="object 247"/>
          <p:cNvSpPr/>
          <p:nvPr/>
        </p:nvSpPr>
        <p:spPr>
          <a:xfrm>
            <a:off x="4956557" y="5673400"/>
            <a:ext cx="0" cy="84455"/>
          </a:xfrm>
          <a:custGeom>
            <a:avLst/>
            <a:gdLst/>
            <a:ahLst/>
            <a:cxnLst/>
            <a:rect l="l" t="t" r="r" b="b"/>
            <a:pathLst>
              <a:path h="84454">
                <a:moveTo>
                  <a:pt x="0" y="0"/>
                </a:moveTo>
                <a:lnTo>
                  <a:pt x="0" y="84460"/>
                </a:lnTo>
              </a:path>
            </a:pathLst>
          </a:custGeom>
          <a:ln w="20343">
            <a:solidFill>
              <a:srgbClr val="8C0000"/>
            </a:solidFill>
          </a:ln>
        </p:spPr>
        <p:txBody>
          <a:bodyPr wrap="square" lIns="0" tIns="0" rIns="0" bIns="0" rtlCol="0"/>
          <a:lstStyle/>
          <a:p>
            <a:endParaRPr/>
          </a:p>
        </p:txBody>
      </p:sp>
      <p:sp>
        <p:nvSpPr>
          <p:cNvPr id="248" name="object 248"/>
          <p:cNvSpPr/>
          <p:nvPr/>
        </p:nvSpPr>
        <p:spPr>
          <a:xfrm>
            <a:off x="4966729" y="5753170"/>
            <a:ext cx="20955" cy="0"/>
          </a:xfrm>
          <a:custGeom>
            <a:avLst/>
            <a:gdLst/>
            <a:ahLst/>
            <a:cxnLst/>
            <a:rect l="l" t="t" r="r" b="b"/>
            <a:pathLst>
              <a:path w="20954">
                <a:moveTo>
                  <a:pt x="0" y="0"/>
                </a:moveTo>
                <a:lnTo>
                  <a:pt x="20364" y="0"/>
                </a:lnTo>
              </a:path>
            </a:pathLst>
          </a:custGeom>
          <a:ln w="9379">
            <a:solidFill>
              <a:srgbClr val="8C0000"/>
            </a:solidFill>
          </a:ln>
        </p:spPr>
        <p:txBody>
          <a:bodyPr wrap="square" lIns="0" tIns="0" rIns="0" bIns="0" rtlCol="0"/>
          <a:lstStyle/>
          <a:p>
            <a:endParaRPr/>
          </a:p>
        </p:txBody>
      </p:sp>
      <p:sp>
        <p:nvSpPr>
          <p:cNvPr id="249" name="object 249"/>
          <p:cNvSpPr/>
          <p:nvPr/>
        </p:nvSpPr>
        <p:spPr>
          <a:xfrm>
            <a:off x="4924454" y="5678908"/>
            <a:ext cx="22225" cy="0"/>
          </a:xfrm>
          <a:custGeom>
            <a:avLst/>
            <a:gdLst/>
            <a:ahLst/>
            <a:cxnLst/>
            <a:rect l="l" t="t" r="r" b="b"/>
            <a:pathLst>
              <a:path w="22225">
                <a:moveTo>
                  <a:pt x="0" y="0"/>
                </a:moveTo>
                <a:lnTo>
                  <a:pt x="21931" y="0"/>
                </a:lnTo>
              </a:path>
            </a:pathLst>
          </a:custGeom>
          <a:ln w="10149">
            <a:solidFill>
              <a:srgbClr val="8C0000"/>
            </a:solidFill>
          </a:ln>
        </p:spPr>
        <p:txBody>
          <a:bodyPr wrap="square" lIns="0" tIns="0" rIns="0" bIns="0" rtlCol="0"/>
          <a:lstStyle/>
          <a:p>
            <a:endParaRPr/>
          </a:p>
        </p:txBody>
      </p:sp>
      <p:sp>
        <p:nvSpPr>
          <p:cNvPr id="250" name="object 250"/>
          <p:cNvSpPr/>
          <p:nvPr/>
        </p:nvSpPr>
        <p:spPr>
          <a:xfrm>
            <a:off x="4924454" y="5668759"/>
            <a:ext cx="62865" cy="0"/>
          </a:xfrm>
          <a:custGeom>
            <a:avLst/>
            <a:gdLst/>
            <a:ahLst/>
            <a:cxnLst/>
            <a:rect l="l" t="t" r="r" b="b"/>
            <a:pathLst>
              <a:path w="62864">
                <a:moveTo>
                  <a:pt x="0" y="0"/>
                </a:moveTo>
                <a:lnTo>
                  <a:pt x="62639" y="0"/>
                </a:lnTo>
              </a:path>
            </a:pathLst>
          </a:custGeom>
          <a:ln w="10149">
            <a:solidFill>
              <a:srgbClr val="8C0000"/>
            </a:solidFill>
          </a:ln>
        </p:spPr>
        <p:txBody>
          <a:bodyPr wrap="square" lIns="0" tIns="0" rIns="0" bIns="0" rtlCol="0"/>
          <a:lstStyle/>
          <a:p>
            <a:endParaRPr/>
          </a:p>
        </p:txBody>
      </p:sp>
      <p:sp>
        <p:nvSpPr>
          <p:cNvPr id="251" name="object 251"/>
          <p:cNvSpPr/>
          <p:nvPr/>
        </p:nvSpPr>
        <p:spPr>
          <a:xfrm>
            <a:off x="4966729" y="5678871"/>
            <a:ext cx="20955" cy="0"/>
          </a:xfrm>
          <a:custGeom>
            <a:avLst/>
            <a:gdLst/>
            <a:ahLst/>
            <a:cxnLst/>
            <a:rect l="l" t="t" r="r" b="b"/>
            <a:pathLst>
              <a:path w="20954">
                <a:moveTo>
                  <a:pt x="0" y="0"/>
                </a:moveTo>
                <a:lnTo>
                  <a:pt x="20364" y="0"/>
                </a:lnTo>
              </a:path>
            </a:pathLst>
          </a:custGeom>
          <a:ln w="10942">
            <a:solidFill>
              <a:srgbClr val="8C0000"/>
            </a:solidFill>
          </a:ln>
        </p:spPr>
        <p:txBody>
          <a:bodyPr wrap="square" lIns="0" tIns="0" rIns="0" bIns="0" rtlCol="0"/>
          <a:lstStyle/>
          <a:p>
            <a:endParaRPr/>
          </a:p>
        </p:txBody>
      </p:sp>
      <p:sp>
        <p:nvSpPr>
          <p:cNvPr id="252" name="object 252"/>
          <p:cNvSpPr/>
          <p:nvPr/>
        </p:nvSpPr>
        <p:spPr>
          <a:xfrm>
            <a:off x="1836233" y="5782940"/>
            <a:ext cx="3632200" cy="0"/>
          </a:xfrm>
          <a:custGeom>
            <a:avLst/>
            <a:gdLst/>
            <a:ahLst/>
            <a:cxnLst/>
            <a:rect l="l" t="t" r="r" b="b"/>
            <a:pathLst>
              <a:path w="3632200">
                <a:moveTo>
                  <a:pt x="0" y="0"/>
                </a:moveTo>
                <a:lnTo>
                  <a:pt x="3631895" y="0"/>
                </a:lnTo>
              </a:path>
            </a:pathLst>
          </a:custGeom>
          <a:ln w="15224">
            <a:solidFill>
              <a:srgbClr val="000000"/>
            </a:solidFill>
          </a:ln>
        </p:spPr>
        <p:txBody>
          <a:bodyPr wrap="square" lIns="0" tIns="0" rIns="0" bIns="0" rtlCol="0"/>
          <a:lstStyle/>
          <a:p>
            <a:endParaRPr/>
          </a:p>
        </p:txBody>
      </p:sp>
      <p:sp>
        <p:nvSpPr>
          <p:cNvPr id="253" name="object 253"/>
          <p:cNvSpPr/>
          <p:nvPr/>
        </p:nvSpPr>
        <p:spPr>
          <a:xfrm>
            <a:off x="1836233" y="5758835"/>
            <a:ext cx="15875" cy="16510"/>
          </a:xfrm>
          <a:custGeom>
            <a:avLst/>
            <a:gdLst/>
            <a:ahLst/>
            <a:cxnLst/>
            <a:rect l="l" t="t" r="r" b="b"/>
            <a:pathLst>
              <a:path w="15875" h="16510">
                <a:moveTo>
                  <a:pt x="0" y="16492"/>
                </a:moveTo>
                <a:lnTo>
                  <a:pt x="15665" y="16492"/>
                </a:lnTo>
                <a:lnTo>
                  <a:pt x="15665" y="0"/>
                </a:lnTo>
                <a:lnTo>
                  <a:pt x="0" y="0"/>
                </a:lnTo>
                <a:lnTo>
                  <a:pt x="0" y="16492"/>
                </a:lnTo>
                <a:close/>
              </a:path>
            </a:pathLst>
          </a:custGeom>
          <a:solidFill>
            <a:srgbClr val="000000"/>
          </a:solidFill>
        </p:spPr>
        <p:txBody>
          <a:bodyPr wrap="square" lIns="0" tIns="0" rIns="0" bIns="0" rtlCol="0"/>
          <a:lstStyle/>
          <a:p>
            <a:endParaRPr/>
          </a:p>
        </p:txBody>
      </p:sp>
      <p:sp>
        <p:nvSpPr>
          <p:cNvPr id="254" name="object 254"/>
          <p:cNvSpPr/>
          <p:nvPr/>
        </p:nvSpPr>
        <p:spPr>
          <a:xfrm>
            <a:off x="1851898" y="3825368"/>
            <a:ext cx="0" cy="1933575"/>
          </a:xfrm>
          <a:custGeom>
            <a:avLst/>
            <a:gdLst/>
            <a:ahLst/>
            <a:cxnLst/>
            <a:rect l="l" t="t" r="r" b="b"/>
            <a:pathLst>
              <a:path h="1933575">
                <a:moveTo>
                  <a:pt x="0" y="0"/>
                </a:moveTo>
                <a:lnTo>
                  <a:pt x="0" y="1933467"/>
                </a:lnTo>
              </a:path>
            </a:pathLst>
          </a:custGeom>
          <a:ln w="31330">
            <a:solidFill>
              <a:srgbClr val="000000"/>
            </a:solidFill>
          </a:ln>
        </p:spPr>
        <p:txBody>
          <a:bodyPr wrap="square" lIns="0" tIns="0" rIns="0" bIns="0" rtlCol="0"/>
          <a:lstStyle/>
          <a:p>
            <a:endParaRPr/>
          </a:p>
        </p:txBody>
      </p:sp>
      <p:sp>
        <p:nvSpPr>
          <p:cNvPr id="255" name="object 255"/>
          <p:cNvSpPr/>
          <p:nvPr/>
        </p:nvSpPr>
        <p:spPr>
          <a:xfrm>
            <a:off x="1836233" y="3808875"/>
            <a:ext cx="15875" cy="16510"/>
          </a:xfrm>
          <a:custGeom>
            <a:avLst/>
            <a:gdLst/>
            <a:ahLst/>
            <a:cxnLst/>
            <a:rect l="l" t="t" r="r" b="b"/>
            <a:pathLst>
              <a:path w="15875" h="16510">
                <a:moveTo>
                  <a:pt x="0" y="16492"/>
                </a:moveTo>
                <a:lnTo>
                  <a:pt x="15665" y="16492"/>
                </a:lnTo>
                <a:lnTo>
                  <a:pt x="15665" y="0"/>
                </a:lnTo>
                <a:lnTo>
                  <a:pt x="0" y="0"/>
                </a:lnTo>
                <a:lnTo>
                  <a:pt x="0" y="16492"/>
                </a:lnTo>
                <a:close/>
              </a:path>
            </a:pathLst>
          </a:custGeom>
          <a:solidFill>
            <a:srgbClr val="000000"/>
          </a:solidFill>
        </p:spPr>
        <p:txBody>
          <a:bodyPr wrap="square" lIns="0" tIns="0" rIns="0" bIns="0" rtlCol="0"/>
          <a:lstStyle/>
          <a:p>
            <a:endParaRPr/>
          </a:p>
        </p:txBody>
      </p:sp>
      <p:sp>
        <p:nvSpPr>
          <p:cNvPr id="256" name="object 256"/>
          <p:cNvSpPr/>
          <p:nvPr/>
        </p:nvSpPr>
        <p:spPr>
          <a:xfrm>
            <a:off x="1836233" y="3793650"/>
            <a:ext cx="3632200" cy="15240"/>
          </a:xfrm>
          <a:custGeom>
            <a:avLst/>
            <a:gdLst/>
            <a:ahLst/>
            <a:cxnLst/>
            <a:rect l="l" t="t" r="r" b="b"/>
            <a:pathLst>
              <a:path w="3632200" h="15239">
                <a:moveTo>
                  <a:pt x="0" y="15224"/>
                </a:moveTo>
                <a:lnTo>
                  <a:pt x="3631895" y="15224"/>
                </a:lnTo>
                <a:lnTo>
                  <a:pt x="3631895" y="0"/>
                </a:lnTo>
                <a:lnTo>
                  <a:pt x="0" y="0"/>
                </a:lnTo>
                <a:lnTo>
                  <a:pt x="0" y="15224"/>
                </a:lnTo>
                <a:close/>
              </a:path>
            </a:pathLst>
          </a:custGeom>
          <a:solidFill>
            <a:srgbClr val="000000"/>
          </a:solidFill>
        </p:spPr>
        <p:txBody>
          <a:bodyPr wrap="square" lIns="0" tIns="0" rIns="0" bIns="0" rtlCol="0"/>
          <a:lstStyle/>
          <a:p>
            <a:endParaRPr/>
          </a:p>
        </p:txBody>
      </p:sp>
      <p:sp>
        <p:nvSpPr>
          <p:cNvPr id="257" name="object 257"/>
          <p:cNvSpPr/>
          <p:nvPr/>
        </p:nvSpPr>
        <p:spPr>
          <a:xfrm>
            <a:off x="1851898" y="5759424"/>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258" name="object 258"/>
          <p:cNvSpPr/>
          <p:nvPr/>
        </p:nvSpPr>
        <p:spPr>
          <a:xfrm>
            <a:off x="1867563" y="5767240"/>
            <a:ext cx="3569335" cy="0"/>
          </a:xfrm>
          <a:custGeom>
            <a:avLst/>
            <a:gdLst/>
            <a:ahLst/>
            <a:cxnLst/>
            <a:rect l="l" t="t" r="r" b="b"/>
            <a:pathLst>
              <a:path w="3569335">
                <a:moveTo>
                  <a:pt x="0" y="0"/>
                </a:moveTo>
                <a:lnTo>
                  <a:pt x="3569190" y="0"/>
                </a:lnTo>
              </a:path>
            </a:pathLst>
          </a:custGeom>
          <a:ln w="15632">
            <a:solidFill>
              <a:srgbClr val="000000"/>
            </a:solidFill>
          </a:ln>
        </p:spPr>
        <p:txBody>
          <a:bodyPr wrap="square" lIns="0" tIns="0" rIns="0" bIns="0" rtlCol="0"/>
          <a:lstStyle/>
          <a:p>
            <a:endParaRPr/>
          </a:p>
        </p:txBody>
      </p:sp>
      <p:sp>
        <p:nvSpPr>
          <p:cNvPr id="259" name="object 259"/>
          <p:cNvSpPr/>
          <p:nvPr/>
        </p:nvSpPr>
        <p:spPr>
          <a:xfrm>
            <a:off x="5436753" y="5758835"/>
            <a:ext cx="15875" cy="16510"/>
          </a:xfrm>
          <a:custGeom>
            <a:avLst/>
            <a:gdLst/>
            <a:ahLst/>
            <a:cxnLst/>
            <a:rect l="l" t="t" r="r" b="b"/>
            <a:pathLst>
              <a:path w="15875" h="16510">
                <a:moveTo>
                  <a:pt x="0" y="16492"/>
                </a:moveTo>
                <a:lnTo>
                  <a:pt x="15708" y="16492"/>
                </a:lnTo>
                <a:lnTo>
                  <a:pt x="15708" y="0"/>
                </a:lnTo>
                <a:lnTo>
                  <a:pt x="0" y="0"/>
                </a:lnTo>
                <a:lnTo>
                  <a:pt x="0" y="16492"/>
                </a:lnTo>
                <a:close/>
              </a:path>
            </a:pathLst>
          </a:custGeom>
          <a:solidFill>
            <a:srgbClr val="000000"/>
          </a:solidFill>
        </p:spPr>
        <p:txBody>
          <a:bodyPr wrap="square" lIns="0" tIns="0" rIns="0" bIns="0" rtlCol="0"/>
          <a:lstStyle/>
          <a:p>
            <a:endParaRPr/>
          </a:p>
        </p:txBody>
      </p:sp>
      <p:sp>
        <p:nvSpPr>
          <p:cNvPr id="260" name="object 260"/>
          <p:cNvSpPr/>
          <p:nvPr/>
        </p:nvSpPr>
        <p:spPr>
          <a:xfrm>
            <a:off x="5452440" y="3825368"/>
            <a:ext cx="0" cy="1933575"/>
          </a:xfrm>
          <a:custGeom>
            <a:avLst/>
            <a:gdLst/>
            <a:ahLst/>
            <a:cxnLst/>
            <a:rect l="l" t="t" r="r" b="b"/>
            <a:pathLst>
              <a:path h="1933575">
                <a:moveTo>
                  <a:pt x="0" y="0"/>
                </a:moveTo>
                <a:lnTo>
                  <a:pt x="0" y="1933467"/>
                </a:lnTo>
              </a:path>
            </a:pathLst>
          </a:custGeom>
          <a:ln w="31374">
            <a:solidFill>
              <a:srgbClr val="000000"/>
            </a:solidFill>
          </a:ln>
        </p:spPr>
        <p:txBody>
          <a:bodyPr wrap="square" lIns="0" tIns="0" rIns="0" bIns="0" rtlCol="0"/>
          <a:lstStyle/>
          <a:p>
            <a:endParaRPr/>
          </a:p>
        </p:txBody>
      </p:sp>
      <p:sp>
        <p:nvSpPr>
          <p:cNvPr id="261" name="object 261"/>
          <p:cNvSpPr/>
          <p:nvPr/>
        </p:nvSpPr>
        <p:spPr>
          <a:xfrm>
            <a:off x="5436753" y="3808875"/>
            <a:ext cx="15875" cy="16510"/>
          </a:xfrm>
          <a:custGeom>
            <a:avLst/>
            <a:gdLst/>
            <a:ahLst/>
            <a:cxnLst/>
            <a:rect l="l" t="t" r="r" b="b"/>
            <a:pathLst>
              <a:path w="15875" h="16510">
                <a:moveTo>
                  <a:pt x="0" y="16492"/>
                </a:moveTo>
                <a:lnTo>
                  <a:pt x="15708" y="16492"/>
                </a:lnTo>
                <a:lnTo>
                  <a:pt x="15708" y="0"/>
                </a:lnTo>
                <a:lnTo>
                  <a:pt x="0" y="0"/>
                </a:lnTo>
                <a:lnTo>
                  <a:pt x="0" y="16492"/>
                </a:lnTo>
                <a:close/>
              </a:path>
            </a:pathLst>
          </a:custGeom>
          <a:solidFill>
            <a:srgbClr val="000000"/>
          </a:solidFill>
        </p:spPr>
        <p:txBody>
          <a:bodyPr wrap="square" lIns="0" tIns="0" rIns="0" bIns="0" rtlCol="0"/>
          <a:lstStyle/>
          <a:p>
            <a:endParaRPr/>
          </a:p>
        </p:txBody>
      </p:sp>
      <p:sp>
        <p:nvSpPr>
          <p:cNvPr id="262" name="object 262"/>
          <p:cNvSpPr/>
          <p:nvPr/>
        </p:nvSpPr>
        <p:spPr>
          <a:xfrm>
            <a:off x="5452462" y="5759424"/>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263" name="object 263"/>
          <p:cNvSpPr/>
          <p:nvPr/>
        </p:nvSpPr>
        <p:spPr>
          <a:xfrm>
            <a:off x="1851898" y="3809236"/>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264" name="object 264"/>
          <p:cNvSpPr/>
          <p:nvPr/>
        </p:nvSpPr>
        <p:spPr>
          <a:xfrm>
            <a:off x="1867563" y="3809236"/>
            <a:ext cx="3569335" cy="15875"/>
          </a:xfrm>
          <a:custGeom>
            <a:avLst/>
            <a:gdLst/>
            <a:ahLst/>
            <a:cxnLst/>
            <a:rect l="l" t="t" r="r" b="b"/>
            <a:pathLst>
              <a:path w="3569335" h="15875">
                <a:moveTo>
                  <a:pt x="0" y="15632"/>
                </a:moveTo>
                <a:lnTo>
                  <a:pt x="3569190" y="15632"/>
                </a:lnTo>
                <a:lnTo>
                  <a:pt x="3569190" y="0"/>
                </a:lnTo>
                <a:lnTo>
                  <a:pt x="0" y="0"/>
                </a:lnTo>
                <a:lnTo>
                  <a:pt x="0" y="15632"/>
                </a:lnTo>
                <a:close/>
              </a:path>
            </a:pathLst>
          </a:custGeom>
          <a:solidFill>
            <a:srgbClr val="000000"/>
          </a:solidFill>
        </p:spPr>
        <p:txBody>
          <a:bodyPr wrap="square" lIns="0" tIns="0" rIns="0" bIns="0" rtlCol="0"/>
          <a:lstStyle/>
          <a:p>
            <a:endParaRPr/>
          </a:p>
        </p:txBody>
      </p:sp>
      <p:sp>
        <p:nvSpPr>
          <p:cNvPr id="265" name="object 265"/>
          <p:cNvSpPr/>
          <p:nvPr/>
        </p:nvSpPr>
        <p:spPr>
          <a:xfrm>
            <a:off x="5452462" y="3809236"/>
            <a:ext cx="15875" cy="15875"/>
          </a:xfrm>
          <a:custGeom>
            <a:avLst/>
            <a:gdLst/>
            <a:ahLst/>
            <a:cxnLst/>
            <a:rect l="l" t="t" r="r" b="b"/>
            <a:pathLst>
              <a:path w="15875" h="15875">
                <a:moveTo>
                  <a:pt x="0" y="15632"/>
                </a:moveTo>
                <a:lnTo>
                  <a:pt x="15665" y="15632"/>
                </a:lnTo>
                <a:lnTo>
                  <a:pt x="15665" y="0"/>
                </a:lnTo>
                <a:lnTo>
                  <a:pt x="0" y="0"/>
                </a:lnTo>
                <a:lnTo>
                  <a:pt x="0" y="15632"/>
                </a:lnTo>
                <a:close/>
              </a:path>
            </a:pathLst>
          </a:custGeom>
          <a:solidFill>
            <a:srgbClr val="000000"/>
          </a:solidFill>
        </p:spPr>
        <p:txBody>
          <a:bodyPr wrap="square" lIns="0" tIns="0" rIns="0" bIns="0" rtlCol="0"/>
          <a:lstStyle/>
          <a:p>
            <a:endParaRPr/>
          </a:p>
        </p:txBody>
      </p:sp>
      <p:sp>
        <p:nvSpPr>
          <p:cNvPr id="266" name="object 266"/>
          <p:cNvSpPr/>
          <p:nvPr/>
        </p:nvSpPr>
        <p:spPr>
          <a:xfrm>
            <a:off x="1836233" y="3793603"/>
            <a:ext cx="3632200" cy="1997075"/>
          </a:xfrm>
          <a:custGeom>
            <a:avLst/>
            <a:gdLst/>
            <a:ahLst/>
            <a:cxnLst/>
            <a:rect l="l" t="t" r="r" b="b"/>
            <a:pathLst>
              <a:path w="3632200" h="1997075">
                <a:moveTo>
                  <a:pt x="0" y="1981453"/>
                </a:moveTo>
                <a:lnTo>
                  <a:pt x="0" y="1997085"/>
                </a:lnTo>
                <a:lnTo>
                  <a:pt x="3631895" y="1997085"/>
                </a:lnTo>
                <a:lnTo>
                  <a:pt x="3631895" y="0"/>
                </a:lnTo>
                <a:lnTo>
                  <a:pt x="0" y="0"/>
                </a:lnTo>
                <a:lnTo>
                  <a:pt x="0" y="15632"/>
                </a:lnTo>
                <a:lnTo>
                  <a:pt x="0" y="1981453"/>
                </a:lnTo>
                <a:close/>
              </a:path>
            </a:pathLst>
          </a:custGeom>
          <a:ln w="3175">
            <a:solidFill>
              <a:srgbClr val="000000"/>
            </a:solidFill>
          </a:ln>
        </p:spPr>
        <p:txBody>
          <a:bodyPr wrap="square" lIns="0" tIns="0" rIns="0" bIns="0" rtlCol="0"/>
          <a:lstStyle/>
          <a:p>
            <a:endParaRPr/>
          </a:p>
        </p:txBody>
      </p:sp>
      <p:sp>
        <p:nvSpPr>
          <p:cNvPr id="267" name="object 267"/>
          <p:cNvSpPr/>
          <p:nvPr/>
        </p:nvSpPr>
        <p:spPr>
          <a:xfrm>
            <a:off x="1851898" y="3809236"/>
            <a:ext cx="3601085" cy="1965960"/>
          </a:xfrm>
          <a:custGeom>
            <a:avLst/>
            <a:gdLst/>
            <a:ahLst/>
            <a:cxnLst/>
            <a:rect l="l" t="t" r="r" b="b"/>
            <a:pathLst>
              <a:path w="3601085" h="1965960">
                <a:moveTo>
                  <a:pt x="15665" y="0"/>
                </a:moveTo>
                <a:lnTo>
                  <a:pt x="0" y="0"/>
                </a:lnTo>
                <a:lnTo>
                  <a:pt x="0" y="15632"/>
                </a:lnTo>
                <a:lnTo>
                  <a:pt x="3600564" y="15632"/>
                </a:lnTo>
                <a:lnTo>
                  <a:pt x="3600564" y="0"/>
                </a:lnTo>
                <a:lnTo>
                  <a:pt x="3584855" y="0"/>
                </a:lnTo>
                <a:lnTo>
                  <a:pt x="3584855" y="1965820"/>
                </a:lnTo>
                <a:lnTo>
                  <a:pt x="3600564" y="1965820"/>
                </a:lnTo>
                <a:lnTo>
                  <a:pt x="3600564" y="1950187"/>
                </a:lnTo>
                <a:lnTo>
                  <a:pt x="0" y="1950187"/>
                </a:lnTo>
                <a:lnTo>
                  <a:pt x="0" y="1965820"/>
                </a:lnTo>
                <a:lnTo>
                  <a:pt x="15665" y="1965820"/>
                </a:lnTo>
                <a:lnTo>
                  <a:pt x="15665" y="0"/>
                </a:lnTo>
                <a:close/>
              </a:path>
            </a:pathLst>
          </a:custGeom>
          <a:ln w="3175">
            <a:solidFill>
              <a:srgbClr val="000000"/>
            </a:solidFill>
          </a:ln>
        </p:spPr>
        <p:txBody>
          <a:bodyPr wrap="square" lIns="0" tIns="0" rIns="0" bIns="0" rtlCol="0"/>
          <a:lstStyle/>
          <a:p>
            <a:endParaRPr/>
          </a:p>
        </p:txBody>
      </p:sp>
      <p:sp>
        <p:nvSpPr>
          <p:cNvPr id="268" name="object 268"/>
          <p:cNvSpPr/>
          <p:nvPr/>
        </p:nvSpPr>
        <p:spPr>
          <a:xfrm>
            <a:off x="2163703" y="4778836"/>
            <a:ext cx="3102610" cy="0"/>
          </a:xfrm>
          <a:custGeom>
            <a:avLst/>
            <a:gdLst/>
            <a:ahLst/>
            <a:cxnLst/>
            <a:rect l="l" t="t" r="r" b="b"/>
            <a:pathLst>
              <a:path w="3102610">
                <a:moveTo>
                  <a:pt x="0" y="0"/>
                </a:moveTo>
                <a:lnTo>
                  <a:pt x="3102320" y="0"/>
                </a:lnTo>
              </a:path>
            </a:pathLst>
          </a:custGeom>
          <a:ln w="10941">
            <a:solidFill>
              <a:srgbClr val="000000"/>
            </a:solidFill>
          </a:ln>
        </p:spPr>
        <p:txBody>
          <a:bodyPr wrap="square" lIns="0" tIns="0" rIns="0" bIns="0" rtlCol="0"/>
          <a:lstStyle/>
          <a:p>
            <a:endParaRPr/>
          </a:p>
        </p:txBody>
      </p:sp>
      <p:sp>
        <p:nvSpPr>
          <p:cNvPr id="269" name="object 269"/>
          <p:cNvSpPr/>
          <p:nvPr/>
        </p:nvSpPr>
        <p:spPr>
          <a:xfrm>
            <a:off x="2784180" y="5543605"/>
            <a:ext cx="1241425" cy="0"/>
          </a:xfrm>
          <a:custGeom>
            <a:avLst/>
            <a:gdLst/>
            <a:ahLst/>
            <a:cxnLst/>
            <a:rect l="l" t="t" r="r" b="b"/>
            <a:pathLst>
              <a:path w="1241425">
                <a:moveTo>
                  <a:pt x="0" y="0"/>
                </a:moveTo>
                <a:lnTo>
                  <a:pt x="1240910" y="0"/>
                </a:lnTo>
              </a:path>
            </a:pathLst>
          </a:custGeom>
          <a:ln w="10941">
            <a:solidFill>
              <a:srgbClr val="000000"/>
            </a:solidFill>
          </a:ln>
        </p:spPr>
        <p:txBody>
          <a:bodyPr wrap="square" lIns="0" tIns="0" rIns="0" bIns="0" rtlCol="0"/>
          <a:lstStyle/>
          <a:p>
            <a:endParaRPr/>
          </a:p>
        </p:txBody>
      </p:sp>
      <p:sp>
        <p:nvSpPr>
          <p:cNvPr id="270" name="object 270"/>
          <p:cNvSpPr/>
          <p:nvPr/>
        </p:nvSpPr>
        <p:spPr>
          <a:xfrm>
            <a:off x="4645524" y="5735909"/>
            <a:ext cx="621030" cy="0"/>
          </a:xfrm>
          <a:custGeom>
            <a:avLst/>
            <a:gdLst/>
            <a:ahLst/>
            <a:cxnLst/>
            <a:rect l="l" t="t" r="r" b="b"/>
            <a:pathLst>
              <a:path w="621029">
                <a:moveTo>
                  <a:pt x="0" y="0"/>
                </a:moveTo>
                <a:lnTo>
                  <a:pt x="620498" y="0"/>
                </a:lnTo>
              </a:path>
            </a:pathLst>
          </a:custGeom>
          <a:ln w="10941">
            <a:solidFill>
              <a:srgbClr val="000000"/>
            </a:solidFill>
          </a:ln>
        </p:spPr>
        <p:txBody>
          <a:bodyPr wrap="square" lIns="0" tIns="0" rIns="0" bIns="0" rtlCol="0"/>
          <a:lstStyle/>
          <a:p>
            <a:endParaRPr/>
          </a:p>
        </p:txBody>
      </p:sp>
      <p:sp>
        <p:nvSpPr>
          <p:cNvPr id="271" name="object 271"/>
          <p:cNvSpPr/>
          <p:nvPr/>
        </p:nvSpPr>
        <p:spPr>
          <a:xfrm>
            <a:off x="2954976" y="5487283"/>
            <a:ext cx="28575" cy="56515"/>
          </a:xfrm>
          <a:custGeom>
            <a:avLst/>
            <a:gdLst/>
            <a:ahLst/>
            <a:cxnLst/>
            <a:rect l="l" t="t" r="r" b="b"/>
            <a:pathLst>
              <a:path w="28575" h="56514">
                <a:moveTo>
                  <a:pt x="0" y="0"/>
                </a:moveTo>
                <a:lnTo>
                  <a:pt x="14098" y="56321"/>
                </a:lnTo>
                <a:lnTo>
                  <a:pt x="28175" y="0"/>
                </a:lnTo>
              </a:path>
            </a:pathLst>
          </a:custGeom>
          <a:ln w="10959">
            <a:solidFill>
              <a:srgbClr val="000000"/>
            </a:solidFill>
          </a:ln>
        </p:spPr>
        <p:txBody>
          <a:bodyPr wrap="square" lIns="0" tIns="0" rIns="0" bIns="0" rtlCol="0"/>
          <a:lstStyle/>
          <a:p>
            <a:endParaRPr/>
          </a:p>
        </p:txBody>
      </p:sp>
      <p:sp>
        <p:nvSpPr>
          <p:cNvPr id="272" name="object 272"/>
          <p:cNvSpPr/>
          <p:nvPr/>
        </p:nvSpPr>
        <p:spPr>
          <a:xfrm>
            <a:off x="2969074" y="5346545"/>
            <a:ext cx="0" cy="197485"/>
          </a:xfrm>
          <a:custGeom>
            <a:avLst/>
            <a:gdLst/>
            <a:ahLst/>
            <a:cxnLst/>
            <a:rect l="l" t="t" r="r" b="b"/>
            <a:pathLst>
              <a:path h="197485">
                <a:moveTo>
                  <a:pt x="0" y="0"/>
                </a:moveTo>
                <a:lnTo>
                  <a:pt x="0" y="197059"/>
                </a:lnTo>
              </a:path>
            </a:pathLst>
          </a:custGeom>
          <a:ln w="10964">
            <a:solidFill>
              <a:srgbClr val="000000"/>
            </a:solidFill>
          </a:ln>
        </p:spPr>
        <p:txBody>
          <a:bodyPr wrap="square" lIns="0" tIns="0" rIns="0" bIns="0" rtlCol="0"/>
          <a:lstStyle/>
          <a:p>
            <a:endParaRPr/>
          </a:p>
        </p:txBody>
      </p:sp>
      <p:sp>
        <p:nvSpPr>
          <p:cNvPr id="273" name="object 273"/>
          <p:cNvSpPr/>
          <p:nvPr/>
        </p:nvSpPr>
        <p:spPr>
          <a:xfrm>
            <a:off x="2954976" y="5487283"/>
            <a:ext cx="28575" cy="56515"/>
          </a:xfrm>
          <a:custGeom>
            <a:avLst/>
            <a:gdLst/>
            <a:ahLst/>
            <a:cxnLst/>
            <a:rect l="l" t="t" r="r" b="b"/>
            <a:pathLst>
              <a:path w="28575" h="56514">
                <a:moveTo>
                  <a:pt x="0" y="0"/>
                </a:moveTo>
                <a:lnTo>
                  <a:pt x="14098" y="56321"/>
                </a:lnTo>
                <a:lnTo>
                  <a:pt x="28175" y="0"/>
                </a:lnTo>
              </a:path>
            </a:pathLst>
          </a:custGeom>
          <a:ln w="10959">
            <a:solidFill>
              <a:srgbClr val="000000"/>
            </a:solidFill>
          </a:ln>
        </p:spPr>
        <p:txBody>
          <a:bodyPr wrap="square" lIns="0" tIns="0" rIns="0" bIns="0" rtlCol="0"/>
          <a:lstStyle/>
          <a:p>
            <a:endParaRPr/>
          </a:p>
        </p:txBody>
      </p:sp>
      <p:sp>
        <p:nvSpPr>
          <p:cNvPr id="274" name="object 274"/>
          <p:cNvSpPr/>
          <p:nvPr/>
        </p:nvSpPr>
        <p:spPr>
          <a:xfrm>
            <a:off x="2954976" y="4778836"/>
            <a:ext cx="28575" cy="56515"/>
          </a:xfrm>
          <a:custGeom>
            <a:avLst/>
            <a:gdLst/>
            <a:ahLst/>
            <a:cxnLst/>
            <a:rect l="l" t="t" r="r" b="b"/>
            <a:pathLst>
              <a:path w="28575" h="56514">
                <a:moveTo>
                  <a:pt x="28175" y="56321"/>
                </a:moveTo>
                <a:lnTo>
                  <a:pt x="14098" y="0"/>
                </a:lnTo>
                <a:lnTo>
                  <a:pt x="0" y="56321"/>
                </a:lnTo>
              </a:path>
            </a:pathLst>
          </a:custGeom>
          <a:ln w="10959">
            <a:solidFill>
              <a:srgbClr val="000000"/>
            </a:solidFill>
          </a:ln>
        </p:spPr>
        <p:txBody>
          <a:bodyPr wrap="square" lIns="0" tIns="0" rIns="0" bIns="0" rtlCol="0"/>
          <a:lstStyle/>
          <a:p>
            <a:endParaRPr/>
          </a:p>
        </p:txBody>
      </p:sp>
      <p:sp>
        <p:nvSpPr>
          <p:cNvPr id="275" name="object 275"/>
          <p:cNvSpPr/>
          <p:nvPr/>
        </p:nvSpPr>
        <p:spPr>
          <a:xfrm>
            <a:off x="2969074" y="4778836"/>
            <a:ext cx="0" cy="197485"/>
          </a:xfrm>
          <a:custGeom>
            <a:avLst/>
            <a:gdLst/>
            <a:ahLst/>
            <a:cxnLst/>
            <a:rect l="l" t="t" r="r" b="b"/>
            <a:pathLst>
              <a:path h="197485">
                <a:moveTo>
                  <a:pt x="0" y="197037"/>
                </a:moveTo>
                <a:lnTo>
                  <a:pt x="0" y="0"/>
                </a:lnTo>
              </a:path>
            </a:pathLst>
          </a:custGeom>
          <a:ln w="10964">
            <a:solidFill>
              <a:srgbClr val="000000"/>
            </a:solidFill>
          </a:ln>
        </p:spPr>
        <p:txBody>
          <a:bodyPr wrap="square" lIns="0" tIns="0" rIns="0" bIns="0" rtlCol="0"/>
          <a:lstStyle/>
          <a:p>
            <a:endParaRPr/>
          </a:p>
        </p:txBody>
      </p:sp>
      <p:sp>
        <p:nvSpPr>
          <p:cNvPr id="276" name="object 276"/>
          <p:cNvSpPr/>
          <p:nvPr/>
        </p:nvSpPr>
        <p:spPr>
          <a:xfrm>
            <a:off x="2954976" y="4778836"/>
            <a:ext cx="28575" cy="56515"/>
          </a:xfrm>
          <a:custGeom>
            <a:avLst/>
            <a:gdLst/>
            <a:ahLst/>
            <a:cxnLst/>
            <a:rect l="l" t="t" r="r" b="b"/>
            <a:pathLst>
              <a:path w="28575" h="56514">
                <a:moveTo>
                  <a:pt x="28175" y="56321"/>
                </a:moveTo>
                <a:lnTo>
                  <a:pt x="14098" y="0"/>
                </a:lnTo>
                <a:lnTo>
                  <a:pt x="0" y="56321"/>
                </a:lnTo>
              </a:path>
            </a:pathLst>
          </a:custGeom>
          <a:ln w="10959">
            <a:solidFill>
              <a:srgbClr val="000000"/>
            </a:solidFill>
          </a:ln>
        </p:spPr>
        <p:txBody>
          <a:bodyPr wrap="square" lIns="0" tIns="0" rIns="0" bIns="0" rtlCol="0"/>
          <a:lstStyle/>
          <a:p>
            <a:endParaRPr/>
          </a:p>
        </p:txBody>
      </p:sp>
      <p:sp>
        <p:nvSpPr>
          <p:cNvPr id="277" name="object 277"/>
          <p:cNvSpPr/>
          <p:nvPr/>
        </p:nvSpPr>
        <p:spPr>
          <a:xfrm>
            <a:off x="5060720" y="5660894"/>
            <a:ext cx="39370" cy="75565"/>
          </a:xfrm>
          <a:custGeom>
            <a:avLst/>
            <a:gdLst/>
            <a:ahLst/>
            <a:cxnLst/>
            <a:rect l="l" t="t" r="r" b="b"/>
            <a:pathLst>
              <a:path w="39370" h="75564">
                <a:moveTo>
                  <a:pt x="0" y="0"/>
                </a:moveTo>
                <a:lnTo>
                  <a:pt x="18798" y="75015"/>
                </a:lnTo>
                <a:lnTo>
                  <a:pt x="39206" y="0"/>
                </a:lnTo>
              </a:path>
            </a:pathLst>
          </a:custGeom>
          <a:ln w="10959">
            <a:solidFill>
              <a:srgbClr val="000000"/>
            </a:solidFill>
          </a:ln>
        </p:spPr>
        <p:txBody>
          <a:bodyPr wrap="square" lIns="0" tIns="0" rIns="0" bIns="0" rtlCol="0"/>
          <a:lstStyle/>
          <a:p>
            <a:endParaRPr/>
          </a:p>
        </p:txBody>
      </p:sp>
      <p:sp>
        <p:nvSpPr>
          <p:cNvPr id="278" name="object 278"/>
          <p:cNvSpPr/>
          <p:nvPr/>
        </p:nvSpPr>
        <p:spPr>
          <a:xfrm>
            <a:off x="5079519" y="5474777"/>
            <a:ext cx="0" cy="261620"/>
          </a:xfrm>
          <a:custGeom>
            <a:avLst/>
            <a:gdLst/>
            <a:ahLst/>
            <a:cxnLst/>
            <a:rect l="l" t="t" r="r" b="b"/>
            <a:pathLst>
              <a:path h="261620">
                <a:moveTo>
                  <a:pt x="0" y="0"/>
                </a:moveTo>
                <a:lnTo>
                  <a:pt x="0" y="261132"/>
                </a:lnTo>
              </a:path>
            </a:pathLst>
          </a:custGeom>
          <a:ln w="10964">
            <a:solidFill>
              <a:srgbClr val="000000"/>
            </a:solidFill>
          </a:ln>
        </p:spPr>
        <p:txBody>
          <a:bodyPr wrap="square" lIns="0" tIns="0" rIns="0" bIns="0" rtlCol="0"/>
          <a:lstStyle/>
          <a:p>
            <a:endParaRPr/>
          </a:p>
        </p:txBody>
      </p:sp>
      <p:sp>
        <p:nvSpPr>
          <p:cNvPr id="279" name="object 279"/>
          <p:cNvSpPr/>
          <p:nvPr/>
        </p:nvSpPr>
        <p:spPr>
          <a:xfrm>
            <a:off x="5060720" y="5660894"/>
            <a:ext cx="39370" cy="75565"/>
          </a:xfrm>
          <a:custGeom>
            <a:avLst/>
            <a:gdLst/>
            <a:ahLst/>
            <a:cxnLst/>
            <a:rect l="l" t="t" r="r" b="b"/>
            <a:pathLst>
              <a:path w="39370" h="75564">
                <a:moveTo>
                  <a:pt x="0" y="0"/>
                </a:moveTo>
                <a:lnTo>
                  <a:pt x="18798" y="75015"/>
                </a:lnTo>
                <a:lnTo>
                  <a:pt x="39206" y="0"/>
                </a:lnTo>
              </a:path>
            </a:pathLst>
          </a:custGeom>
          <a:ln w="10959">
            <a:solidFill>
              <a:srgbClr val="000000"/>
            </a:solidFill>
          </a:ln>
        </p:spPr>
        <p:txBody>
          <a:bodyPr wrap="square" lIns="0" tIns="0" rIns="0" bIns="0" rtlCol="0"/>
          <a:lstStyle/>
          <a:p>
            <a:endParaRPr/>
          </a:p>
        </p:txBody>
      </p:sp>
      <p:sp>
        <p:nvSpPr>
          <p:cNvPr id="280" name="object 280"/>
          <p:cNvSpPr/>
          <p:nvPr/>
        </p:nvSpPr>
        <p:spPr>
          <a:xfrm>
            <a:off x="5060720" y="4778836"/>
            <a:ext cx="39370" cy="75565"/>
          </a:xfrm>
          <a:custGeom>
            <a:avLst/>
            <a:gdLst/>
            <a:ahLst/>
            <a:cxnLst/>
            <a:rect l="l" t="t" r="r" b="b"/>
            <a:pathLst>
              <a:path w="39370" h="75564">
                <a:moveTo>
                  <a:pt x="39206" y="75080"/>
                </a:moveTo>
                <a:lnTo>
                  <a:pt x="18798" y="0"/>
                </a:lnTo>
                <a:lnTo>
                  <a:pt x="0" y="75080"/>
                </a:lnTo>
              </a:path>
            </a:pathLst>
          </a:custGeom>
          <a:ln w="10959">
            <a:solidFill>
              <a:srgbClr val="000000"/>
            </a:solidFill>
          </a:ln>
        </p:spPr>
        <p:txBody>
          <a:bodyPr wrap="square" lIns="0" tIns="0" rIns="0" bIns="0" rtlCol="0"/>
          <a:lstStyle/>
          <a:p>
            <a:endParaRPr/>
          </a:p>
        </p:txBody>
      </p:sp>
      <p:sp>
        <p:nvSpPr>
          <p:cNvPr id="281" name="object 281"/>
          <p:cNvSpPr/>
          <p:nvPr/>
        </p:nvSpPr>
        <p:spPr>
          <a:xfrm>
            <a:off x="5079519" y="4778836"/>
            <a:ext cx="0" cy="262890"/>
          </a:xfrm>
          <a:custGeom>
            <a:avLst/>
            <a:gdLst/>
            <a:ahLst/>
            <a:cxnLst/>
            <a:rect l="l" t="t" r="r" b="b"/>
            <a:pathLst>
              <a:path h="262889">
                <a:moveTo>
                  <a:pt x="0" y="262739"/>
                </a:moveTo>
                <a:lnTo>
                  <a:pt x="0" y="0"/>
                </a:lnTo>
              </a:path>
            </a:pathLst>
          </a:custGeom>
          <a:ln w="10964">
            <a:solidFill>
              <a:srgbClr val="000000"/>
            </a:solidFill>
          </a:ln>
        </p:spPr>
        <p:txBody>
          <a:bodyPr wrap="square" lIns="0" tIns="0" rIns="0" bIns="0" rtlCol="0"/>
          <a:lstStyle/>
          <a:p>
            <a:endParaRPr/>
          </a:p>
        </p:txBody>
      </p:sp>
      <p:sp>
        <p:nvSpPr>
          <p:cNvPr id="282" name="object 282"/>
          <p:cNvSpPr/>
          <p:nvPr/>
        </p:nvSpPr>
        <p:spPr>
          <a:xfrm>
            <a:off x="5060720" y="4778836"/>
            <a:ext cx="39370" cy="75565"/>
          </a:xfrm>
          <a:custGeom>
            <a:avLst/>
            <a:gdLst/>
            <a:ahLst/>
            <a:cxnLst/>
            <a:rect l="l" t="t" r="r" b="b"/>
            <a:pathLst>
              <a:path w="39370" h="75564">
                <a:moveTo>
                  <a:pt x="39206" y="75080"/>
                </a:moveTo>
                <a:lnTo>
                  <a:pt x="18798" y="0"/>
                </a:lnTo>
                <a:lnTo>
                  <a:pt x="0" y="75080"/>
                </a:lnTo>
              </a:path>
            </a:pathLst>
          </a:custGeom>
          <a:ln w="10959">
            <a:solidFill>
              <a:srgbClr val="000000"/>
            </a:solidFill>
          </a:ln>
        </p:spPr>
        <p:txBody>
          <a:bodyPr wrap="square" lIns="0" tIns="0" rIns="0" bIns="0" rtlCol="0"/>
          <a:lstStyle/>
          <a:p>
            <a:endParaRPr/>
          </a:p>
        </p:txBody>
      </p:sp>
      <p:sp>
        <p:nvSpPr>
          <p:cNvPr id="283" name="object 283"/>
          <p:cNvSpPr txBox="1"/>
          <p:nvPr/>
        </p:nvSpPr>
        <p:spPr>
          <a:xfrm>
            <a:off x="5927890" y="3310178"/>
            <a:ext cx="595630" cy="316865"/>
          </a:xfrm>
          <a:prstGeom prst="rect">
            <a:avLst/>
          </a:prstGeom>
        </p:spPr>
        <p:txBody>
          <a:bodyPr vert="horz" wrap="square" lIns="0" tIns="0" rIns="0" bIns="0" rtlCol="0">
            <a:spAutoFit/>
          </a:bodyPr>
          <a:lstStyle/>
          <a:p>
            <a:pPr marL="12700">
              <a:lnSpc>
                <a:spcPct val="100000"/>
              </a:lnSpc>
            </a:pPr>
            <a:r>
              <a:rPr sz="2000" b="1" spc="-35" dirty="0">
                <a:latin typeface="Times New Roman"/>
                <a:cs typeface="Times New Roman"/>
              </a:rPr>
              <a:t>T</a:t>
            </a:r>
            <a:r>
              <a:rPr sz="2000" b="1" spc="40" dirty="0">
                <a:latin typeface="Times New Roman"/>
                <a:cs typeface="Times New Roman"/>
              </a:rPr>
              <a:t>i</a:t>
            </a:r>
            <a:r>
              <a:rPr sz="2000" b="1" spc="30" dirty="0">
                <a:latin typeface="Times New Roman"/>
                <a:cs typeface="Times New Roman"/>
              </a:rPr>
              <a:t>m</a:t>
            </a:r>
            <a:r>
              <a:rPr sz="2000" b="1" dirty="0">
                <a:latin typeface="Times New Roman"/>
                <a:cs typeface="Times New Roman"/>
              </a:rPr>
              <a:t>e</a:t>
            </a:r>
            <a:endParaRPr sz="2000">
              <a:latin typeface="Times New Roman"/>
              <a:cs typeface="Times New Roman"/>
            </a:endParaRPr>
          </a:p>
        </p:txBody>
      </p:sp>
      <p:sp>
        <p:nvSpPr>
          <p:cNvPr id="284" name="object 284"/>
          <p:cNvSpPr txBox="1"/>
          <p:nvPr/>
        </p:nvSpPr>
        <p:spPr>
          <a:xfrm>
            <a:off x="7562303" y="3310178"/>
            <a:ext cx="656590" cy="316865"/>
          </a:xfrm>
          <a:prstGeom prst="rect">
            <a:avLst/>
          </a:prstGeom>
        </p:spPr>
        <p:txBody>
          <a:bodyPr vert="horz" wrap="square" lIns="0" tIns="0" rIns="0" bIns="0" rtlCol="0">
            <a:spAutoFit/>
          </a:bodyPr>
          <a:lstStyle/>
          <a:p>
            <a:pPr marL="12700">
              <a:lnSpc>
                <a:spcPct val="100000"/>
              </a:lnSpc>
            </a:pPr>
            <a:r>
              <a:rPr sz="2000" b="1" spc="-35" dirty="0">
                <a:latin typeface="Times New Roman"/>
                <a:cs typeface="Times New Roman"/>
              </a:rPr>
              <a:t>E</a:t>
            </a:r>
            <a:r>
              <a:rPr sz="2000" b="1" dirty="0">
                <a:latin typeface="Times New Roman"/>
                <a:cs typeface="Times New Roman"/>
              </a:rPr>
              <a:t>v</a:t>
            </a:r>
            <a:r>
              <a:rPr sz="2000" b="1" spc="10" dirty="0">
                <a:latin typeface="Times New Roman"/>
                <a:cs typeface="Times New Roman"/>
              </a:rPr>
              <a:t>e</a:t>
            </a:r>
            <a:r>
              <a:rPr sz="2000" b="1" spc="-15" dirty="0">
                <a:latin typeface="Times New Roman"/>
                <a:cs typeface="Times New Roman"/>
              </a:rPr>
              <a:t>n</a:t>
            </a:r>
            <a:r>
              <a:rPr sz="2000" b="1" dirty="0">
                <a:latin typeface="Times New Roman"/>
                <a:cs typeface="Times New Roman"/>
              </a:rPr>
              <a:t>t</a:t>
            </a:r>
            <a:endParaRPr sz="2000">
              <a:latin typeface="Times New Roman"/>
              <a:cs typeface="Times New Roman"/>
            </a:endParaRPr>
          </a:p>
        </p:txBody>
      </p:sp>
      <p:sp>
        <p:nvSpPr>
          <p:cNvPr id="285" name="object 285"/>
          <p:cNvSpPr txBox="1"/>
          <p:nvPr/>
        </p:nvSpPr>
        <p:spPr>
          <a:xfrm>
            <a:off x="5927890" y="3624110"/>
            <a:ext cx="1245235" cy="1189990"/>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16:40:36.756</a:t>
            </a:r>
            <a:endParaRPr sz="1800">
              <a:latin typeface="Times New Roman"/>
              <a:cs typeface="Times New Roman"/>
            </a:endParaRPr>
          </a:p>
          <a:p>
            <a:pPr marL="12700">
              <a:lnSpc>
                <a:spcPct val="100000"/>
              </a:lnSpc>
              <a:spcBef>
                <a:spcPts val="210"/>
              </a:spcBef>
            </a:pPr>
            <a:r>
              <a:rPr sz="1800" dirty="0">
                <a:latin typeface="Times New Roman"/>
                <a:cs typeface="Times New Roman"/>
              </a:rPr>
              <a:t>16:40:36.890</a:t>
            </a:r>
            <a:endParaRPr sz="1800">
              <a:latin typeface="Times New Roman"/>
              <a:cs typeface="Times New Roman"/>
            </a:endParaRPr>
          </a:p>
          <a:p>
            <a:pPr marL="12700">
              <a:lnSpc>
                <a:spcPct val="100000"/>
              </a:lnSpc>
              <a:spcBef>
                <a:spcPts val="210"/>
              </a:spcBef>
            </a:pPr>
            <a:r>
              <a:rPr sz="1800" dirty="0">
                <a:latin typeface="Times New Roman"/>
                <a:cs typeface="Times New Roman"/>
              </a:rPr>
              <a:t>16:40:36.892</a:t>
            </a:r>
            <a:endParaRPr sz="1800">
              <a:latin typeface="Times New Roman"/>
              <a:cs typeface="Times New Roman"/>
            </a:endParaRPr>
          </a:p>
          <a:p>
            <a:pPr marL="12700">
              <a:lnSpc>
                <a:spcPct val="100000"/>
              </a:lnSpc>
              <a:spcBef>
                <a:spcPts val="210"/>
              </a:spcBef>
            </a:pPr>
            <a:r>
              <a:rPr sz="1800" dirty="0">
                <a:latin typeface="Times New Roman"/>
                <a:cs typeface="Times New Roman"/>
              </a:rPr>
              <a:t>…</a:t>
            </a:r>
            <a:endParaRPr sz="1800">
              <a:latin typeface="Times New Roman"/>
              <a:cs typeface="Times New Roman"/>
            </a:endParaRPr>
          </a:p>
        </p:txBody>
      </p:sp>
      <p:sp>
        <p:nvSpPr>
          <p:cNvPr id="286" name="object 286"/>
          <p:cNvSpPr txBox="1"/>
          <p:nvPr/>
        </p:nvSpPr>
        <p:spPr>
          <a:xfrm>
            <a:off x="7562303" y="3898445"/>
            <a:ext cx="2565400" cy="915669"/>
          </a:xfrm>
          <a:prstGeom prst="rect">
            <a:avLst/>
          </a:prstGeom>
        </p:spPr>
        <p:txBody>
          <a:bodyPr vert="horz" wrap="square" lIns="0" tIns="0" rIns="0" bIns="0" rtlCol="0">
            <a:spAutoFit/>
          </a:bodyPr>
          <a:lstStyle/>
          <a:p>
            <a:pPr marL="12700" marR="5080">
              <a:lnSpc>
                <a:spcPct val="109800"/>
              </a:lnSpc>
            </a:pPr>
            <a:r>
              <a:rPr sz="1800" dirty="0">
                <a:latin typeface="Times New Roman"/>
                <a:cs typeface="Times New Roman"/>
              </a:rPr>
              <a:t>Invalidate </a:t>
            </a:r>
            <a:r>
              <a:rPr sz="1800" spc="-5" dirty="0">
                <a:latin typeface="Times New Roman"/>
                <a:cs typeface="Times New Roman"/>
              </a:rPr>
              <a:t>SIM </a:t>
            </a:r>
            <a:r>
              <a:rPr sz="1800" dirty="0">
                <a:latin typeface="Times New Roman"/>
                <a:cs typeface="Times New Roman"/>
              </a:rPr>
              <a:t>data </a:t>
            </a:r>
            <a:r>
              <a:rPr sz="1800" spc="-5" dirty="0">
                <a:latin typeface="Times New Roman"/>
                <a:cs typeface="Times New Roman"/>
              </a:rPr>
              <a:t>request  Reconfiguring SIM</a:t>
            </a:r>
            <a:r>
              <a:rPr sz="1800" spc="-30" dirty="0">
                <a:latin typeface="Times New Roman"/>
                <a:cs typeface="Times New Roman"/>
              </a:rPr>
              <a:t> </a:t>
            </a:r>
            <a:r>
              <a:rPr sz="1800" dirty="0">
                <a:latin typeface="Times New Roman"/>
                <a:cs typeface="Times New Roman"/>
              </a:rPr>
              <a:t>card…</a:t>
            </a:r>
            <a:endParaRPr sz="1800">
              <a:latin typeface="Times New Roman"/>
              <a:cs typeface="Times New Roman"/>
            </a:endParaRPr>
          </a:p>
          <a:p>
            <a:pPr marL="12700">
              <a:lnSpc>
                <a:spcPct val="100000"/>
              </a:lnSpc>
              <a:spcBef>
                <a:spcPts val="210"/>
              </a:spcBef>
            </a:pPr>
            <a:r>
              <a:rPr sz="1800" dirty="0">
                <a:latin typeface="Times New Roman"/>
                <a:cs typeface="Times New Roman"/>
              </a:rPr>
              <a:t>…</a:t>
            </a:r>
            <a:endParaRPr sz="1800">
              <a:latin typeface="Times New Roman"/>
              <a:cs typeface="Times New Roman"/>
            </a:endParaRPr>
          </a:p>
        </p:txBody>
      </p:sp>
      <p:sp>
        <p:nvSpPr>
          <p:cNvPr id="287" name="object 287"/>
          <p:cNvSpPr txBox="1"/>
          <p:nvPr/>
        </p:nvSpPr>
        <p:spPr>
          <a:xfrm>
            <a:off x="5927890" y="4829022"/>
            <a:ext cx="1245235"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16:40:43.100</a:t>
            </a:r>
            <a:endParaRPr sz="1800">
              <a:latin typeface="Times New Roman"/>
              <a:cs typeface="Times New Roman"/>
            </a:endParaRPr>
          </a:p>
        </p:txBody>
      </p:sp>
      <p:sp>
        <p:nvSpPr>
          <p:cNvPr id="288" name="object 288"/>
          <p:cNvSpPr txBox="1"/>
          <p:nvPr/>
        </p:nvSpPr>
        <p:spPr>
          <a:xfrm>
            <a:off x="7562303" y="4829022"/>
            <a:ext cx="2870200" cy="28638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SIM </a:t>
            </a:r>
            <a:r>
              <a:rPr sz="1800" b="1" dirty="0">
                <a:latin typeface="Times New Roman"/>
                <a:cs typeface="Times New Roman"/>
              </a:rPr>
              <a:t>card </a:t>
            </a:r>
            <a:r>
              <a:rPr sz="1800" b="1" spc="-5" dirty="0">
                <a:latin typeface="Times New Roman"/>
                <a:cs typeface="Times New Roman"/>
              </a:rPr>
              <a:t>configuration</a:t>
            </a:r>
            <a:r>
              <a:rPr sz="1800" b="1" spc="15" dirty="0">
                <a:latin typeface="Times New Roman"/>
                <a:cs typeface="Times New Roman"/>
              </a:rPr>
              <a:t> </a:t>
            </a:r>
            <a:r>
              <a:rPr sz="1800" b="1" spc="-5" dirty="0">
                <a:latin typeface="Times New Roman"/>
                <a:cs typeface="Times New Roman"/>
              </a:rPr>
              <a:t>done</a:t>
            </a:r>
            <a:endParaRPr sz="1800">
              <a:latin typeface="Times New Roman"/>
              <a:cs typeface="Times New Roman"/>
            </a:endParaRPr>
          </a:p>
        </p:txBody>
      </p:sp>
      <p:sp>
        <p:nvSpPr>
          <p:cNvPr id="289" name="object 289"/>
          <p:cNvSpPr txBox="1"/>
          <p:nvPr/>
        </p:nvSpPr>
        <p:spPr>
          <a:xfrm>
            <a:off x="7562303" y="5130253"/>
            <a:ext cx="3771900" cy="58737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Scanning </a:t>
            </a:r>
            <a:r>
              <a:rPr sz="1800" b="1" spc="-30" dirty="0">
                <a:latin typeface="Times New Roman"/>
                <a:cs typeface="Times New Roman"/>
              </a:rPr>
              <a:t>T-Mobile </a:t>
            </a:r>
            <a:r>
              <a:rPr sz="1800" b="1" dirty="0">
                <a:latin typeface="Times New Roman"/>
                <a:cs typeface="Times New Roman"/>
              </a:rPr>
              <a:t>4G cell 1,</a:t>
            </a:r>
            <a:r>
              <a:rPr sz="1800" b="1" spc="25" dirty="0">
                <a:latin typeface="Times New Roman"/>
                <a:cs typeface="Times New Roman"/>
              </a:rPr>
              <a:t> </a:t>
            </a:r>
            <a:r>
              <a:rPr sz="1800" b="1" spc="-5" dirty="0">
                <a:latin typeface="Times New Roman"/>
                <a:cs typeface="Times New Roman"/>
              </a:rPr>
              <a:t>available</a:t>
            </a:r>
            <a:endParaRPr sz="1800">
              <a:latin typeface="Times New Roman"/>
              <a:cs typeface="Times New Roman"/>
            </a:endParaRPr>
          </a:p>
          <a:p>
            <a:pPr marL="12700">
              <a:lnSpc>
                <a:spcPct val="100000"/>
              </a:lnSpc>
              <a:spcBef>
                <a:spcPts val="210"/>
              </a:spcBef>
            </a:pPr>
            <a:r>
              <a:rPr sz="1800" dirty="0">
                <a:latin typeface="Times New Roman"/>
                <a:cs typeface="Times New Roman"/>
              </a:rPr>
              <a:t>Attach </a:t>
            </a:r>
            <a:r>
              <a:rPr sz="1800" spc="-5" dirty="0">
                <a:latin typeface="Times New Roman"/>
                <a:cs typeface="Times New Roman"/>
              </a:rPr>
              <a:t>request </a:t>
            </a:r>
            <a:r>
              <a:rPr sz="1800" dirty="0">
                <a:latin typeface="Times New Roman"/>
                <a:cs typeface="Times New Roman"/>
              </a:rPr>
              <a:t>(to </a:t>
            </a:r>
            <a:r>
              <a:rPr sz="1800" spc="-30" dirty="0">
                <a:latin typeface="Times New Roman"/>
                <a:cs typeface="Times New Roman"/>
              </a:rPr>
              <a:t>T-Mobile </a:t>
            </a:r>
            <a:r>
              <a:rPr sz="1800" dirty="0">
                <a:latin typeface="Times New Roman"/>
                <a:cs typeface="Times New Roman"/>
              </a:rPr>
              <a:t>4G)</a:t>
            </a:r>
            <a:endParaRPr sz="1800">
              <a:latin typeface="Times New Roman"/>
              <a:cs typeface="Times New Roman"/>
            </a:endParaRPr>
          </a:p>
        </p:txBody>
      </p:sp>
      <p:sp>
        <p:nvSpPr>
          <p:cNvPr id="290" name="object 290"/>
          <p:cNvSpPr txBox="1"/>
          <p:nvPr/>
        </p:nvSpPr>
        <p:spPr>
          <a:xfrm>
            <a:off x="5927890" y="5130253"/>
            <a:ext cx="1245235" cy="889000"/>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16:40:44.501</a:t>
            </a:r>
            <a:endParaRPr sz="1800">
              <a:latin typeface="Times New Roman"/>
              <a:cs typeface="Times New Roman"/>
            </a:endParaRPr>
          </a:p>
          <a:p>
            <a:pPr marL="12700">
              <a:lnSpc>
                <a:spcPct val="100000"/>
              </a:lnSpc>
              <a:spcBef>
                <a:spcPts val="210"/>
              </a:spcBef>
            </a:pPr>
            <a:r>
              <a:rPr sz="1800" dirty="0">
                <a:latin typeface="Times New Roman"/>
                <a:cs typeface="Times New Roman"/>
              </a:rPr>
              <a:t>16:40:44.709</a:t>
            </a:r>
            <a:endParaRPr sz="1800">
              <a:latin typeface="Times New Roman"/>
              <a:cs typeface="Times New Roman"/>
            </a:endParaRPr>
          </a:p>
          <a:p>
            <a:pPr marL="12700">
              <a:lnSpc>
                <a:spcPct val="100000"/>
              </a:lnSpc>
              <a:spcBef>
                <a:spcPts val="210"/>
              </a:spcBef>
            </a:pPr>
            <a:r>
              <a:rPr sz="1800" dirty="0">
                <a:latin typeface="Times New Roman"/>
                <a:cs typeface="Times New Roman"/>
              </a:rPr>
              <a:t>16:40:45.471</a:t>
            </a:r>
            <a:endParaRPr sz="1800">
              <a:latin typeface="Times New Roman"/>
              <a:cs typeface="Times New Roman"/>
            </a:endParaRPr>
          </a:p>
        </p:txBody>
      </p:sp>
      <p:sp>
        <p:nvSpPr>
          <p:cNvPr id="291" name="object 291"/>
          <p:cNvSpPr txBox="1"/>
          <p:nvPr/>
        </p:nvSpPr>
        <p:spPr>
          <a:xfrm>
            <a:off x="7562303" y="5732707"/>
            <a:ext cx="1282700" cy="286385"/>
          </a:xfrm>
          <a:prstGeom prst="rect">
            <a:avLst/>
          </a:prstGeom>
        </p:spPr>
        <p:txBody>
          <a:bodyPr vert="horz" wrap="square" lIns="0" tIns="0" rIns="0" bIns="0" rtlCol="0">
            <a:spAutoFit/>
          </a:bodyPr>
          <a:lstStyle/>
          <a:p>
            <a:pPr marL="12700">
              <a:lnSpc>
                <a:spcPct val="100000"/>
              </a:lnSpc>
            </a:pPr>
            <a:r>
              <a:rPr sz="1800" dirty="0">
                <a:latin typeface="Times New Roman"/>
                <a:cs typeface="Times New Roman"/>
              </a:rPr>
              <a:t>Attach</a:t>
            </a:r>
            <a:r>
              <a:rPr sz="1800" spc="-50" dirty="0">
                <a:latin typeface="Times New Roman"/>
                <a:cs typeface="Times New Roman"/>
              </a:rPr>
              <a:t> </a:t>
            </a:r>
            <a:r>
              <a:rPr sz="1800" dirty="0">
                <a:latin typeface="Times New Roman"/>
                <a:cs typeface="Times New Roman"/>
              </a:rPr>
              <a:t>accept</a:t>
            </a:r>
            <a:endParaRPr sz="1800">
              <a:latin typeface="Times New Roman"/>
              <a:cs typeface="Times New Roman"/>
            </a:endParaRPr>
          </a:p>
        </p:txBody>
      </p:sp>
      <p:sp>
        <p:nvSpPr>
          <p:cNvPr id="292" name="object 292"/>
          <p:cNvSpPr/>
          <p:nvPr/>
        </p:nvSpPr>
        <p:spPr>
          <a:xfrm>
            <a:off x="5918200" y="3619500"/>
            <a:ext cx="5448300" cy="1206500"/>
          </a:xfrm>
          <a:custGeom>
            <a:avLst/>
            <a:gdLst/>
            <a:ahLst/>
            <a:cxnLst/>
            <a:rect l="l" t="t" r="r" b="b"/>
            <a:pathLst>
              <a:path w="5448300" h="1206500">
                <a:moveTo>
                  <a:pt x="0" y="0"/>
                </a:moveTo>
                <a:lnTo>
                  <a:pt x="5448303" y="0"/>
                </a:lnTo>
                <a:lnTo>
                  <a:pt x="5448303" y="1206500"/>
                </a:lnTo>
                <a:lnTo>
                  <a:pt x="0" y="1206500"/>
                </a:lnTo>
                <a:lnTo>
                  <a:pt x="0" y="0"/>
                </a:lnTo>
                <a:close/>
              </a:path>
            </a:pathLst>
          </a:custGeom>
          <a:ln w="25400">
            <a:solidFill>
              <a:srgbClr val="FF0000"/>
            </a:solidFill>
          </a:ln>
        </p:spPr>
        <p:txBody>
          <a:bodyPr wrap="square" lIns="0" tIns="0" rIns="0" bIns="0" rtlCol="0"/>
          <a:lstStyle/>
          <a:p>
            <a:endParaRPr/>
          </a:p>
        </p:txBody>
      </p:sp>
      <p:sp>
        <p:nvSpPr>
          <p:cNvPr id="293" name="object 293"/>
          <p:cNvSpPr txBox="1"/>
          <p:nvPr/>
        </p:nvSpPr>
        <p:spPr>
          <a:xfrm>
            <a:off x="7562303" y="3598710"/>
            <a:ext cx="3647440" cy="370205"/>
          </a:xfrm>
          <a:prstGeom prst="rect">
            <a:avLst/>
          </a:prstGeom>
        </p:spPr>
        <p:txBody>
          <a:bodyPr vert="horz" wrap="square" lIns="0" tIns="0" rIns="0" bIns="0" rtlCol="0">
            <a:spAutoFit/>
          </a:bodyPr>
          <a:lstStyle/>
          <a:p>
            <a:pPr marL="12700">
              <a:lnSpc>
                <a:spcPct val="100000"/>
              </a:lnSpc>
            </a:pPr>
            <a:r>
              <a:rPr sz="1800" b="1" spc="-5" dirty="0">
                <a:latin typeface="Times New Roman"/>
                <a:cs typeface="Times New Roman"/>
              </a:rPr>
              <a:t>Deregister </a:t>
            </a:r>
            <a:r>
              <a:rPr sz="1800" b="1" dirty="0">
                <a:latin typeface="Times New Roman"/>
                <a:cs typeface="Times New Roman"/>
              </a:rPr>
              <a:t>from </a:t>
            </a:r>
            <a:r>
              <a:rPr sz="1800" b="1" spc="-5" dirty="0">
                <a:latin typeface="Times New Roman"/>
                <a:cs typeface="Times New Roman"/>
              </a:rPr>
              <a:t>Sprint </a:t>
            </a:r>
            <a:r>
              <a:rPr sz="1800" b="1" dirty="0">
                <a:latin typeface="Times New Roman"/>
                <a:cs typeface="Times New Roman"/>
              </a:rPr>
              <a:t>4G  </a:t>
            </a:r>
            <a:r>
              <a:rPr sz="3000" b="1" spc="-44" baseline="-11111" dirty="0">
                <a:solidFill>
                  <a:srgbClr val="FF0000"/>
                </a:solidFill>
                <a:latin typeface="Calibri"/>
                <a:cs typeface="Calibri"/>
              </a:rPr>
              <a:t>SIM</a:t>
            </a:r>
            <a:r>
              <a:rPr sz="3000" b="1" spc="120" baseline="-11111" dirty="0">
                <a:solidFill>
                  <a:srgbClr val="FF0000"/>
                </a:solidFill>
                <a:latin typeface="Calibri"/>
                <a:cs typeface="Calibri"/>
              </a:rPr>
              <a:t> </a:t>
            </a:r>
            <a:r>
              <a:rPr sz="3000" b="1" spc="-22" baseline="-11111" dirty="0">
                <a:solidFill>
                  <a:srgbClr val="FF0000"/>
                </a:solidFill>
                <a:latin typeface="Calibri"/>
                <a:cs typeface="Calibri"/>
              </a:rPr>
              <a:t>card</a:t>
            </a:r>
            <a:endParaRPr sz="3000" baseline="-11111">
              <a:latin typeface="Calibri"/>
              <a:cs typeface="Calibri"/>
            </a:endParaRPr>
          </a:p>
        </p:txBody>
      </p:sp>
      <p:sp>
        <p:nvSpPr>
          <p:cNvPr id="294" name="object 294"/>
          <p:cNvSpPr txBox="1"/>
          <p:nvPr/>
        </p:nvSpPr>
        <p:spPr>
          <a:xfrm>
            <a:off x="10260418" y="3951135"/>
            <a:ext cx="997585" cy="627380"/>
          </a:xfrm>
          <a:prstGeom prst="rect">
            <a:avLst/>
          </a:prstGeom>
        </p:spPr>
        <p:txBody>
          <a:bodyPr vert="horz" wrap="square" lIns="0" tIns="0" rIns="0" bIns="0" rtlCol="0">
            <a:spAutoFit/>
          </a:bodyPr>
          <a:lstStyle/>
          <a:p>
            <a:pPr marL="12700" marR="5080">
              <a:lnSpc>
                <a:spcPct val="100000"/>
              </a:lnSpc>
            </a:pPr>
            <a:r>
              <a:rPr sz="2000" b="1" spc="-30" dirty="0">
                <a:solidFill>
                  <a:srgbClr val="FF0000"/>
                </a:solidFill>
                <a:latin typeface="Calibri"/>
                <a:cs typeface="Calibri"/>
              </a:rPr>
              <a:t>R</a:t>
            </a:r>
            <a:r>
              <a:rPr sz="2000" b="1" spc="-10" dirty="0">
                <a:solidFill>
                  <a:srgbClr val="FF0000"/>
                </a:solidFill>
                <a:latin typeface="Calibri"/>
                <a:cs typeface="Calibri"/>
              </a:rPr>
              <a:t>e</a:t>
            </a:r>
            <a:r>
              <a:rPr sz="2000" b="1" spc="-40" dirty="0">
                <a:solidFill>
                  <a:srgbClr val="FF0000"/>
                </a:solidFill>
                <a:latin typeface="Calibri"/>
                <a:cs typeface="Calibri"/>
              </a:rPr>
              <a:t>c</a:t>
            </a:r>
            <a:r>
              <a:rPr sz="2000" b="1" spc="20" dirty="0">
                <a:solidFill>
                  <a:srgbClr val="FF0000"/>
                </a:solidFill>
                <a:latin typeface="Calibri"/>
                <a:cs typeface="Calibri"/>
              </a:rPr>
              <a:t>o</a:t>
            </a:r>
            <a:r>
              <a:rPr sz="2000" b="1" spc="25" dirty="0">
                <a:solidFill>
                  <a:srgbClr val="FF0000"/>
                </a:solidFill>
                <a:latin typeface="Calibri"/>
                <a:cs typeface="Calibri"/>
              </a:rPr>
              <a:t>n</a:t>
            </a:r>
            <a:r>
              <a:rPr sz="2000" b="1" spc="-35" dirty="0">
                <a:solidFill>
                  <a:srgbClr val="FF0000"/>
                </a:solidFill>
                <a:latin typeface="Calibri"/>
                <a:cs typeface="Calibri"/>
              </a:rPr>
              <a:t>f</a:t>
            </a:r>
            <a:r>
              <a:rPr sz="2000" b="1" spc="5" dirty="0">
                <a:solidFill>
                  <a:srgbClr val="FF0000"/>
                </a:solidFill>
                <a:latin typeface="Calibri"/>
                <a:cs typeface="Calibri"/>
              </a:rPr>
              <a:t>i</a:t>
            </a:r>
            <a:r>
              <a:rPr sz="2000" b="1" spc="-50" dirty="0">
                <a:solidFill>
                  <a:srgbClr val="FF0000"/>
                </a:solidFill>
                <a:latin typeface="Calibri"/>
                <a:cs typeface="Calibri"/>
              </a:rPr>
              <a:t>g</a:t>
            </a:r>
            <a:r>
              <a:rPr sz="2000" b="1" dirty="0">
                <a:solidFill>
                  <a:srgbClr val="FF0000"/>
                </a:solidFill>
                <a:latin typeface="Calibri"/>
                <a:cs typeface="Calibri"/>
              </a:rPr>
              <a:t>:  </a:t>
            </a:r>
            <a:r>
              <a:rPr sz="2000" b="1" spc="-20" dirty="0">
                <a:solidFill>
                  <a:srgbClr val="FF0000"/>
                </a:solidFill>
                <a:latin typeface="Calibri"/>
                <a:cs typeface="Calibri"/>
              </a:rPr>
              <a:t>6.4s</a:t>
            </a:r>
            <a:endParaRPr sz="2000">
              <a:latin typeface="Calibri"/>
              <a:cs typeface="Calibri"/>
            </a:endParaRPr>
          </a:p>
        </p:txBody>
      </p:sp>
      <p:sp>
        <p:nvSpPr>
          <p:cNvPr id="295" name="object 295"/>
          <p:cNvSpPr/>
          <p:nvPr/>
        </p:nvSpPr>
        <p:spPr>
          <a:xfrm>
            <a:off x="5918200" y="4876800"/>
            <a:ext cx="5435600" cy="1511300"/>
          </a:xfrm>
          <a:custGeom>
            <a:avLst/>
            <a:gdLst/>
            <a:ahLst/>
            <a:cxnLst/>
            <a:rect l="l" t="t" r="r" b="b"/>
            <a:pathLst>
              <a:path w="5435600" h="1511300">
                <a:moveTo>
                  <a:pt x="0" y="0"/>
                </a:moveTo>
                <a:lnTo>
                  <a:pt x="5435603" y="0"/>
                </a:lnTo>
                <a:lnTo>
                  <a:pt x="5435603" y="1511300"/>
                </a:lnTo>
                <a:lnTo>
                  <a:pt x="0" y="1511300"/>
                </a:lnTo>
                <a:lnTo>
                  <a:pt x="0" y="0"/>
                </a:lnTo>
                <a:close/>
              </a:path>
            </a:pathLst>
          </a:custGeom>
          <a:ln w="25400">
            <a:solidFill>
              <a:srgbClr val="0070C0"/>
            </a:solidFill>
          </a:ln>
        </p:spPr>
        <p:txBody>
          <a:bodyPr wrap="square" lIns="0" tIns="0" rIns="0" bIns="0" rtlCol="0"/>
          <a:lstStyle/>
          <a:p>
            <a:endParaRPr/>
          </a:p>
        </p:txBody>
      </p:sp>
      <p:sp>
        <p:nvSpPr>
          <p:cNvPr id="296" name="object 296"/>
          <p:cNvSpPr txBox="1"/>
          <p:nvPr/>
        </p:nvSpPr>
        <p:spPr>
          <a:xfrm>
            <a:off x="8981173" y="5715286"/>
            <a:ext cx="2305685" cy="627380"/>
          </a:xfrm>
          <a:prstGeom prst="rect">
            <a:avLst/>
          </a:prstGeom>
        </p:spPr>
        <p:txBody>
          <a:bodyPr vert="horz" wrap="square" lIns="0" tIns="0" rIns="0" bIns="0" rtlCol="0">
            <a:spAutoFit/>
          </a:bodyPr>
          <a:lstStyle/>
          <a:p>
            <a:pPr marL="12700" marR="5080">
              <a:lnSpc>
                <a:spcPct val="100000"/>
              </a:lnSpc>
            </a:pPr>
            <a:r>
              <a:rPr sz="2000" b="1" spc="-5" dirty="0">
                <a:solidFill>
                  <a:srgbClr val="0070C0"/>
                </a:solidFill>
                <a:latin typeface="Calibri"/>
                <a:cs typeface="Calibri"/>
              </a:rPr>
              <a:t>Network registration:  </a:t>
            </a:r>
            <a:r>
              <a:rPr sz="2000" b="1" spc="-20" dirty="0">
                <a:solidFill>
                  <a:srgbClr val="0070C0"/>
                </a:solidFill>
                <a:latin typeface="Calibri"/>
                <a:cs typeface="Calibri"/>
              </a:rPr>
              <a:t>2.3s</a:t>
            </a:r>
            <a:endParaRPr sz="2000">
              <a:latin typeface="Calibri"/>
              <a:cs typeface="Calibri"/>
            </a:endParaRPr>
          </a:p>
        </p:txBody>
      </p:sp>
      <p:sp>
        <p:nvSpPr>
          <p:cNvPr id="297" name="object 297"/>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259454">
              <a:lnSpc>
                <a:spcPct val="100000"/>
              </a:lnSpc>
            </a:pPr>
            <a:r>
              <a:rPr spc="-25" dirty="0"/>
              <a:t>iCellular’s</a:t>
            </a:r>
            <a:r>
              <a:rPr spc="114" dirty="0"/>
              <a:t> </a:t>
            </a:r>
            <a:r>
              <a:rPr spc="-5" dirty="0"/>
              <a:t>Overhead</a:t>
            </a:r>
          </a:p>
        </p:txBody>
      </p:sp>
      <p:sp>
        <p:nvSpPr>
          <p:cNvPr id="5" name="object 5"/>
          <p:cNvSpPr/>
          <p:nvPr/>
        </p:nvSpPr>
        <p:spPr>
          <a:xfrm>
            <a:off x="1842924" y="6352866"/>
            <a:ext cx="60960" cy="0"/>
          </a:xfrm>
          <a:custGeom>
            <a:avLst/>
            <a:gdLst/>
            <a:ahLst/>
            <a:cxnLst/>
            <a:rect l="l" t="t" r="r" b="b"/>
            <a:pathLst>
              <a:path w="60960">
                <a:moveTo>
                  <a:pt x="0" y="0"/>
                </a:moveTo>
                <a:lnTo>
                  <a:pt x="60481" y="0"/>
                </a:lnTo>
              </a:path>
            </a:pathLst>
          </a:custGeom>
          <a:ln w="29648">
            <a:solidFill>
              <a:srgbClr val="000000"/>
            </a:solidFill>
          </a:ln>
        </p:spPr>
        <p:txBody>
          <a:bodyPr wrap="square" lIns="0" tIns="0" rIns="0" bIns="0" rtlCol="0"/>
          <a:lstStyle/>
          <a:p>
            <a:endParaRPr/>
          </a:p>
        </p:txBody>
      </p:sp>
      <p:sp>
        <p:nvSpPr>
          <p:cNvPr id="6" name="object 6"/>
          <p:cNvSpPr/>
          <p:nvPr/>
        </p:nvSpPr>
        <p:spPr>
          <a:xfrm>
            <a:off x="5170695" y="6352866"/>
            <a:ext cx="60960" cy="0"/>
          </a:xfrm>
          <a:custGeom>
            <a:avLst/>
            <a:gdLst/>
            <a:ahLst/>
            <a:cxnLst/>
            <a:rect l="l" t="t" r="r" b="b"/>
            <a:pathLst>
              <a:path w="60960">
                <a:moveTo>
                  <a:pt x="0" y="0"/>
                </a:moveTo>
                <a:lnTo>
                  <a:pt x="60481" y="0"/>
                </a:lnTo>
              </a:path>
            </a:pathLst>
          </a:custGeom>
          <a:ln w="29648">
            <a:solidFill>
              <a:srgbClr val="000000"/>
            </a:solidFill>
          </a:ln>
        </p:spPr>
        <p:txBody>
          <a:bodyPr wrap="square" lIns="0" tIns="0" rIns="0" bIns="0" rtlCol="0"/>
          <a:lstStyle/>
          <a:p>
            <a:endParaRPr/>
          </a:p>
        </p:txBody>
      </p:sp>
      <p:sp>
        <p:nvSpPr>
          <p:cNvPr id="7" name="object 7"/>
          <p:cNvSpPr/>
          <p:nvPr/>
        </p:nvSpPr>
        <p:spPr>
          <a:xfrm>
            <a:off x="1521496" y="6240161"/>
            <a:ext cx="135890" cy="213995"/>
          </a:xfrm>
          <a:custGeom>
            <a:avLst/>
            <a:gdLst/>
            <a:ahLst/>
            <a:cxnLst/>
            <a:rect l="l" t="t" r="r" b="b"/>
            <a:pathLst>
              <a:path w="135889" h="213995">
                <a:moveTo>
                  <a:pt x="67852" y="0"/>
                </a:moveTo>
                <a:lnTo>
                  <a:pt x="30998" y="11859"/>
                </a:lnTo>
                <a:lnTo>
                  <a:pt x="7370" y="45954"/>
                </a:lnTo>
                <a:lnTo>
                  <a:pt x="0" y="106775"/>
                </a:lnTo>
                <a:lnTo>
                  <a:pt x="2948" y="142332"/>
                </a:lnTo>
                <a:lnTo>
                  <a:pt x="20679" y="192796"/>
                </a:lnTo>
                <a:lnTo>
                  <a:pt x="67852" y="213550"/>
                </a:lnTo>
                <a:lnTo>
                  <a:pt x="88490" y="210585"/>
                </a:lnTo>
                <a:lnTo>
                  <a:pt x="106159" y="201690"/>
                </a:lnTo>
                <a:lnTo>
                  <a:pt x="118100" y="188349"/>
                </a:lnTo>
                <a:lnTo>
                  <a:pt x="67852" y="188349"/>
                </a:lnTo>
                <a:lnTo>
                  <a:pt x="51636" y="185384"/>
                </a:lnTo>
                <a:lnTo>
                  <a:pt x="38369" y="173463"/>
                </a:lnTo>
                <a:lnTo>
                  <a:pt x="32472" y="158639"/>
                </a:lnTo>
                <a:lnTo>
                  <a:pt x="28049" y="136402"/>
                </a:lnTo>
                <a:lnTo>
                  <a:pt x="28049" y="77065"/>
                </a:lnTo>
                <a:lnTo>
                  <a:pt x="32472" y="54849"/>
                </a:lnTo>
                <a:lnTo>
                  <a:pt x="39843" y="38542"/>
                </a:lnTo>
                <a:lnTo>
                  <a:pt x="51636" y="28165"/>
                </a:lnTo>
                <a:lnTo>
                  <a:pt x="67852" y="25201"/>
                </a:lnTo>
                <a:lnTo>
                  <a:pt x="118248" y="25201"/>
                </a:lnTo>
                <a:lnTo>
                  <a:pt x="113530" y="19271"/>
                </a:lnTo>
                <a:lnTo>
                  <a:pt x="106159" y="11859"/>
                </a:lnTo>
                <a:lnTo>
                  <a:pt x="98789" y="7412"/>
                </a:lnTo>
                <a:lnTo>
                  <a:pt x="84068" y="1482"/>
                </a:lnTo>
                <a:lnTo>
                  <a:pt x="67852" y="0"/>
                </a:lnTo>
                <a:close/>
              </a:path>
              <a:path w="135889" h="213995">
                <a:moveTo>
                  <a:pt x="118248" y="25201"/>
                </a:moveTo>
                <a:lnTo>
                  <a:pt x="67852" y="25201"/>
                </a:lnTo>
                <a:lnTo>
                  <a:pt x="84068" y="28165"/>
                </a:lnTo>
                <a:lnTo>
                  <a:pt x="97314" y="41507"/>
                </a:lnTo>
                <a:lnTo>
                  <a:pt x="103211" y="54849"/>
                </a:lnTo>
                <a:lnTo>
                  <a:pt x="107634" y="77065"/>
                </a:lnTo>
                <a:lnTo>
                  <a:pt x="109108" y="106775"/>
                </a:lnTo>
                <a:lnTo>
                  <a:pt x="107634" y="136402"/>
                </a:lnTo>
                <a:lnTo>
                  <a:pt x="103211" y="158639"/>
                </a:lnTo>
                <a:lnTo>
                  <a:pt x="97314" y="173463"/>
                </a:lnTo>
                <a:lnTo>
                  <a:pt x="84068" y="185384"/>
                </a:lnTo>
                <a:lnTo>
                  <a:pt x="67852" y="188349"/>
                </a:lnTo>
                <a:lnTo>
                  <a:pt x="118100" y="188349"/>
                </a:lnTo>
                <a:lnTo>
                  <a:pt x="119427" y="186866"/>
                </a:lnTo>
                <a:lnTo>
                  <a:pt x="128272" y="166051"/>
                </a:lnTo>
                <a:lnTo>
                  <a:pt x="134168" y="139367"/>
                </a:lnTo>
                <a:lnTo>
                  <a:pt x="135643" y="106775"/>
                </a:lnTo>
                <a:lnTo>
                  <a:pt x="134168" y="78547"/>
                </a:lnTo>
                <a:lnTo>
                  <a:pt x="131220" y="57793"/>
                </a:lnTo>
                <a:lnTo>
                  <a:pt x="125324" y="40025"/>
                </a:lnTo>
                <a:lnTo>
                  <a:pt x="119427" y="26683"/>
                </a:lnTo>
                <a:lnTo>
                  <a:pt x="118248" y="25201"/>
                </a:lnTo>
                <a:close/>
              </a:path>
            </a:pathLst>
          </a:custGeom>
          <a:solidFill>
            <a:srgbClr val="000000"/>
          </a:solidFill>
        </p:spPr>
        <p:txBody>
          <a:bodyPr wrap="square" lIns="0" tIns="0" rIns="0" bIns="0" rtlCol="0"/>
          <a:lstStyle/>
          <a:p>
            <a:endParaRPr/>
          </a:p>
        </p:txBody>
      </p:sp>
      <p:sp>
        <p:nvSpPr>
          <p:cNvPr id="8" name="object 8"/>
          <p:cNvSpPr/>
          <p:nvPr/>
        </p:nvSpPr>
        <p:spPr>
          <a:xfrm>
            <a:off x="1521496" y="6240161"/>
            <a:ext cx="135890" cy="213995"/>
          </a:xfrm>
          <a:custGeom>
            <a:avLst/>
            <a:gdLst/>
            <a:ahLst/>
            <a:cxnLst/>
            <a:rect l="l" t="t" r="r" b="b"/>
            <a:pathLst>
              <a:path w="135889" h="213995">
                <a:moveTo>
                  <a:pt x="0" y="106775"/>
                </a:moveTo>
                <a:lnTo>
                  <a:pt x="7370" y="45954"/>
                </a:lnTo>
                <a:lnTo>
                  <a:pt x="30998" y="11859"/>
                </a:lnTo>
                <a:lnTo>
                  <a:pt x="67852" y="0"/>
                </a:lnTo>
                <a:lnTo>
                  <a:pt x="84068" y="1482"/>
                </a:lnTo>
                <a:lnTo>
                  <a:pt x="119427" y="26683"/>
                </a:lnTo>
                <a:lnTo>
                  <a:pt x="134168" y="78547"/>
                </a:lnTo>
                <a:lnTo>
                  <a:pt x="135643" y="106775"/>
                </a:lnTo>
                <a:lnTo>
                  <a:pt x="134168" y="139367"/>
                </a:lnTo>
                <a:lnTo>
                  <a:pt x="119427" y="186866"/>
                </a:lnTo>
                <a:lnTo>
                  <a:pt x="88490" y="210585"/>
                </a:lnTo>
                <a:lnTo>
                  <a:pt x="67852" y="213550"/>
                </a:lnTo>
                <a:lnTo>
                  <a:pt x="48688" y="210585"/>
                </a:lnTo>
                <a:lnTo>
                  <a:pt x="8844" y="170498"/>
                </a:lnTo>
                <a:lnTo>
                  <a:pt x="0" y="106775"/>
                </a:lnTo>
                <a:close/>
              </a:path>
            </a:pathLst>
          </a:custGeom>
          <a:ln w="3175">
            <a:solidFill>
              <a:srgbClr val="000000"/>
            </a:solidFill>
          </a:ln>
        </p:spPr>
        <p:txBody>
          <a:bodyPr wrap="square" lIns="0" tIns="0" rIns="0" bIns="0" rtlCol="0"/>
          <a:lstStyle/>
          <a:p>
            <a:endParaRPr/>
          </a:p>
        </p:txBody>
      </p:sp>
      <p:sp>
        <p:nvSpPr>
          <p:cNvPr id="9" name="object 9"/>
          <p:cNvSpPr/>
          <p:nvPr/>
        </p:nvSpPr>
        <p:spPr>
          <a:xfrm>
            <a:off x="1549546" y="6265362"/>
            <a:ext cx="81280" cy="163195"/>
          </a:xfrm>
          <a:custGeom>
            <a:avLst/>
            <a:gdLst/>
            <a:ahLst/>
            <a:cxnLst/>
            <a:rect l="l" t="t" r="r" b="b"/>
            <a:pathLst>
              <a:path w="81280" h="163195">
                <a:moveTo>
                  <a:pt x="0" y="81574"/>
                </a:moveTo>
                <a:lnTo>
                  <a:pt x="0" y="111201"/>
                </a:lnTo>
                <a:lnTo>
                  <a:pt x="4422" y="133438"/>
                </a:lnTo>
                <a:lnTo>
                  <a:pt x="10319" y="148262"/>
                </a:lnTo>
                <a:lnTo>
                  <a:pt x="23586" y="160183"/>
                </a:lnTo>
                <a:lnTo>
                  <a:pt x="39802" y="163148"/>
                </a:lnTo>
                <a:lnTo>
                  <a:pt x="56018" y="160183"/>
                </a:lnTo>
                <a:lnTo>
                  <a:pt x="69265" y="148262"/>
                </a:lnTo>
                <a:lnTo>
                  <a:pt x="75161" y="133438"/>
                </a:lnTo>
                <a:lnTo>
                  <a:pt x="79584" y="111201"/>
                </a:lnTo>
                <a:lnTo>
                  <a:pt x="81058" y="81574"/>
                </a:lnTo>
                <a:lnTo>
                  <a:pt x="79584" y="51863"/>
                </a:lnTo>
                <a:lnTo>
                  <a:pt x="75161" y="29648"/>
                </a:lnTo>
                <a:lnTo>
                  <a:pt x="69265" y="16306"/>
                </a:lnTo>
                <a:lnTo>
                  <a:pt x="56018" y="2964"/>
                </a:lnTo>
                <a:lnTo>
                  <a:pt x="39802" y="0"/>
                </a:lnTo>
                <a:lnTo>
                  <a:pt x="23586" y="2964"/>
                </a:lnTo>
                <a:lnTo>
                  <a:pt x="11793" y="13341"/>
                </a:lnTo>
                <a:lnTo>
                  <a:pt x="4422" y="29648"/>
                </a:lnTo>
                <a:lnTo>
                  <a:pt x="0" y="51863"/>
                </a:lnTo>
                <a:lnTo>
                  <a:pt x="0" y="81574"/>
                </a:lnTo>
                <a:close/>
              </a:path>
            </a:pathLst>
          </a:custGeom>
          <a:ln w="3175">
            <a:solidFill>
              <a:srgbClr val="000000"/>
            </a:solidFill>
          </a:ln>
        </p:spPr>
        <p:txBody>
          <a:bodyPr wrap="square" lIns="0" tIns="0" rIns="0" bIns="0" rtlCol="0"/>
          <a:lstStyle/>
          <a:p>
            <a:endParaRPr/>
          </a:p>
        </p:txBody>
      </p:sp>
      <p:sp>
        <p:nvSpPr>
          <p:cNvPr id="10" name="object 10"/>
          <p:cNvSpPr/>
          <p:nvPr/>
        </p:nvSpPr>
        <p:spPr>
          <a:xfrm>
            <a:off x="1842924" y="5820452"/>
            <a:ext cx="60960" cy="0"/>
          </a:xfrm>
          <a:custGeom>
            <a:avLst/>
            <a:gdLst/>
            <a:ahLst/>
            <a:cxnLst/>
            <a:rect l="l" t="t" r="r" b="b"/>
            <a:pathLst>
              <a:path w="60960">
                <a:moveTo>
                  <a:pt x="0" y="0"/>
                </a:moveTo>
                <a:lnTo>
                  <a:pt x="60481" y="0"/>
                </a:lnTo>
              </a:path>
            </a:pathLst>
          </a:custGeom>
          <a:ln w="29689">
            <a:solidFill>
              <a:srgbClr val="000000"/>
            </a:solidFill>
          </a:ln>
        </p:spPr>
        <p:txBody>
          <a:bodyPr wrap="square" lIns="0" tIns="0" rIns="0" bIns="0" rtlCol="0"/>
          <a:lstStyle/>
          <a:p>
            <a:endParaRPr/>
          </a:p>
        </p:txBody>
      </p:sp>
      <p:sp>
        <p:nvSpPr>
          <p:cNvPr id="11" name="object 11"/>
          <p:cNvSpPr/>
          <p:nvPr/>
        </p:nvSpPr>
        <p:spPr>
          <a:xfrm>
            <a:off x="5170695" y="5820452"/>
            <a:ext cx="60960" cy="0"/>
          </a:xfrm>
          <a:custGeom>
            <a:avLst/>
            <a:gdLst/>
            <a:ahLst/>
            <a:cxnLst/>
            <a:rect l="l" t="t" r="r" b="b"/>
            <a:pathLst>
              <a:path w="60960">
                <a:moveTo>
                  <a:pt x="0" y="0"/>
                </a:moveTo>
                <a:lnTo>
                  <a:pt x="60481" y="0"/>
                </a:lnTo>
              </a:path>
            </a:pathLst>
          </a:custGeom>
          <a:ln w="29689">
            <a:solidFill>
              <a:srgbClr val="000000"/>
            </a:solidFill>
          </a:ln>
        </p:spPr>
        <p:txBody>
          <a:bodyPr wrap="square" lIns="0" tIns="0" rIns="0" bIns="0" rtlCol="0"/>
          <a:lstStyle/>
          <a:p>
            <a:endParaRPr/>
          </a:p>
        </p:txBody>
      </p:sp>
      <p:sp>
        <p:nvSpPr>
          <p:cNvPr id="12" name="object 12"/>
          <p:cNvSpPr/>
          <p:nvPr/>
        </p:nvSpPr>
        <p:spPr>
          <a:xfrm>
            <a:off x="1379976" y="5707726"/>
            <a:ext cx="75565" cy="209550"/>
          </a:xfrm>
          <a:custGeom>
            <a:avLst/>
            <a:gdLst/>
            <a:ahLst/>
            <a:cxnLst/>
            <a:rect l="l" t="t" r="r" b="b"/>
            <a:pathLst>
              <a:path w="75565" h="209550">
                <a:moveTo>
                  <a:pt x="75182" y="45996"/>
                </a:moveTo>
                <a:lnTo>
                  <a:pt x="48647" y="45996"/>
                </a:lnTo>
                <a:lnTo>
                  <a:pt x="48647" y="209103"/>
                </a:lnTo>
                <a:lnTo>
                  <a:pt x="75182" y="209103"/>
                </a:lnTo>
                <a:lnTo>
                  <a:pt x="75182" y="45996"/>
                </a:lnTo>
                <a:close/>
              </a:path>
              <a:path w="75565" h="209550">
                <a:moveTo>
                  <a:pt x="75182" y="0"/>
                </a:moveTo>
                <a:lnTo>
                  <a:pt x="57492" y="0"/>
                </a:lnTo>
                <a:lnTo>
                  <a:pt x="48647" y="13341"/>
                </a:lnTo>
                <a:lnTo>
                  <a:pt x="35379" y="28207"/>
                </a:lnTo>
                <a:lnTo>
                  <a:pt x="19164" y="41548"/>
                </a:lnTo>
                <a:lnTo>
                  <a:pt x="0" y="51925"/>
                </a:lnTo>
                <a:lnTo>
                  <a:pt x="0" y="77126"/>
                </a:lnTo>
                <a:lnTo>
                  <a:pt x="11793" y="71197"/>
                </a:lnTo>
                <a:lnTo>
                  <a:pt x="25060" y="63785"/>
                </a:lnTo>
                <a:lnTo>
                  <a:pt x="38328" y="54890"/>
                </a:lnTo>
                <a:lnTo>
                  <a:pt x="48647" y="45996"/>
                </a:lnTo>
                <a:lnTo>
                  <a:pt x="75182" y="45996"/>
                </a:lnTo>
                <a:lnTo>
                  <a:pt x="75182" y="0"/>
                </a:lnTo>
                <a:close/>
              </a:path>
            </a:pathLst>
          </a:custGeom>
          <a:solidFill>
            <a:srgbClr val="000000"/>
          </a:solidFill>
        </p:spPr>
        <p:txBody>
          <a:bodyPr wrap="square" lIns="0" tIns="0" rIns="0" bIns="0" rtlCol="0"/>
          <a:lstStyle/>
          <a:p>
            <a:endParaRPr/>
          </a:p>
        </p:txBody>
      </p:sp>
      <p:sp>
        <p:nvSpPr>
          <p:cNvPr id="13" name="object 13"/>
          <p:cNvSpPr/>
          <p:nvPr/>
        </p:nvSpPr>
        <p:spPr>
          <a:xfrm>
            <a:off x="1379976" y="5707726"/>
            <a:ext cx="75565" cy="209550"/>
          </a:xfrm>
          <a:custGeom>
            <a:avLst/>
            <a:gdLst/>
            <a:ahLst/>
            <a:cxnLst/>
            <a:rect l="l" t="t" r="r" b="b"/>
            <a:pathLst>
              <a:path w="75565" h="209550">
                <a:moveTo>
                  <a:pt x="75182" y="209103"/>
                </a:moveTo>
                <a:lnTo>
                  <a:pt x="48647" y="209103"/>
                </a:lnTo>
                <a:lnTo>
                  <a:pt x="48647" y="45996"/>
                </a:lnTo>
                <a:lnTo>
                  <a:pt x="38328" y="54890"/>
                </a:lnTo>
                <a:lnTo>
                  <a:pt x="25060" y="63785"/>
                </a:lnTo>
                <a:lnTo>
                  <a:pt x="11793" y="71197"/>
                </a:lnTo>
                <a:lnTo>
                  <a:pt x="0" y="77126"/>
                </a:lnTo>
                <a:lnTo>
                  <a:pt x="0" y="51925"/>
                </a:lnTo>
                <a:lnTo>
                  <a:pt x="19164" y="41548"/>
                </a:lnTo>
                <a:lnTo>
                  <a:pt x="35379" y="28207"/>
                </a:lnTo>
                <a:lnTo>
                  <a:pt x="48647" y="13341"/>
                </a:lnTo>
                <a:lnTo>
                  <a:pt x="57492" y="0"/>
                </a:lnTo>
                <a:lnTo>
                  <a:pt x="75182" y="0"/>
                </a:lnTo>
                <a:lnTo>
                  <a:pt x="75182" y="209103"/>
                </a:lnTo>
                <a:close/>
              </a:path>
            </a:pathLst>
          </a:custGeom>
          <a:ln w="3175">
            <a:solidFill>
              <a:srgbClr val="000000"/>
            </a:solidFill>
          </a:ln>
        </p:spPr>
        <p:txBody>
          <a:bodyPr wrap="square" lIns="0" tIns="0" rIns="0" bIns="0" rtlCol="0"/>
          <a:lstStyle/>
          <a:p>
            <a:endParaRPr/>
          </a:p>
        </p:txBody>
      </p:sp>
      <p:sp>
        <p:nvSpPr>
          <p:cNvPr id="14" name="object 14"/>
          <p:cNvSpPr/>
          <p:nvPr/>
        </p:nvSpPr>
        <p:spPr>
          <a:xfrm>
            <a:off x="1521496" y="5707726"/>
            <a:ext cx="135890" cy="212090"/>
          </a:xfrm>
          <a:custGeom>
            <a:avLst/>
            <a:gdLst/>
            <a:ahLst/>
            <a:cxnLst/>
            <a:rect l="l" t="t" r="r" b="b"/>
            <a:pathLst>
              <a:path w="135889" h="212089">
                <a:moveTo>
                  <a:pt x="67852" y="0"/>
                </a:moveTo>
                <a:lnTo>
                  <a:pt x="30998" y="11859"/>
                </a:lnTo>
                <a:lnTo>
                  <a:pt x="7370" y="45996"/>
                </a:lnTo>
                <a:lnTo>
                  <a:pt x="0" y="105292"/>
                </a:lnTo>
                <a:lnTo>
                  <a:pt x="2948" y="140911"/>
                </a:lnTo>
                <a:lnTo>
                  <a:pt x="20679" y="192796"/>
                </a:lnTo>
                <a:lnTo>
                  <a:pt x="67852" y="212067"/>
                </a:lnTo>
                <a:lnTo>
                  <a:pt x="88490" y="209103"/>
                </a:lnTo>
                <a:lnTo>
                  <a:pt x="106159" y="200208"/>
                </a:lnTo>
                <a:lnTo>
                  <a:pt x="117953" y="188349"/>
                </a:lnTo>
                <a:lnTo>
                  <a:pt x="67852" y="188349"/>
                </a:lnTo>
                <a:lnTo>
                  <a:pt x="51636" y="183901"/>
                </a:lnTo>
                <a:lnTo>
                  <a:pt x="38369" y="172042"/>
                </a:lnTo>
                <a:lnTo>
                  <a:pt x="32472" y="158700"/>
                </a:lnTo>
                <a:lnTo>
                  <a:pt x="28049" y="136464"/>
                </a:lnTo>
                <a:lnTo>
                  <a:pt x="28049" y="77126"/>
                </a:lnTo>
                <a:lnTo>
                  <a:pt x="32472" y="53408"/>
                </a:lnTo>
                <a:lnTo>
                  <a:pt x="39843" y="38583"/>
                </a:lnTo>
                <a:lnTo>
                  <a:pt x="51636" y="28207"/>
                </a:lnTo>
                <a:lnTo>
                  <a:pt x="67852" y="23718"/>
                </a:lnTo>
                <a:lnTo>
                  <a:pt x="118209" y="23718"/>
                </a:lnTo>
                <a:lnTo>
                  <a:pt x="113530" y="17788"/>
                </a:lnTo>
                <a:lnTo>
                  <a:pt x="98789" y="5929"/>
                </a:lnTo>
                <a:lnTo>
                  <a:pt x="84068" y="1482"/>
                </a:lnTo>
                <a:lnTo>
                  <a:pt x="67852" y="0"/>
                </a:lnTo>
                <a:close/>
              </a:path>
              <a:path w="135889" h="212089">
                <a:moveTo>
                  <a:pt x="118209" y="23718"/>
                </a:moveTo>
                <a:lnTo>
                  <a:pt x="67852" y="23718"/>
                </a:lnTo>
                <a:lnTo>
                  <a:pt x="84068" y="28207"/>
                </a:lnTo>
                <a:lnTo>
                  <a:pt x="97314" y="40066"/>
                </a:lnTo>
                <a:lnTo>
                  <a:pt x="103211" y="54890"/>
                </a:lnTo>
                <a:lnTo>
                  <a:pt x="107634" y="77126"/>
                </a:lnTo>
                <a:lnTo>
                  <a:pt x="109108" y="105292"/>
                </a:lnTo>
                <a:lnTo>
                  <a:pt x="107634" y="136464"/>
                </a:lnTo>
                <a:lnTo>
                  <a:pt x="103211" y="158700"/>
                </a:lnTo>
                <a:lnTo>
                  <a:pt x="97314" y="172042"/>
                </a:lnTo>
                <a:lnTo>
                  <a:pt x="84068" y="183901"/>
                </a:lnTo>
                <a:lnTo>
                  <a:pt x="67852" y="188349"/>
                </a:lnTo>
                <a:lnTo>
                  <a:pt x="117953" y="188349"/>
                </a:lnTo>
                <a:lnTo>
                  <a:pt x="119427" y="186866"/>
                </a:lnTo>
                <a:lnTo>
                  <a:pt x="128272" y="166112"/>
                </a:lnTo>
                <a:lnTo>
                  <a:pt x="134168" y="139429"/>
                </a:lnTo>
                <a:lnTo>
                  <a:pt x="135643" y="105292"/>
                </a:lnTo>
                <a:lnTo>
                  <a:pt x="134168" y="78609"/>
                </a:lnTo>
                <a:lnTo>
                  <a:pt x="131220" y="56372"/>
                </a:lnTo>
                <a:lnTo>
                  <a:pt x="125324" y="40066"/>
                </a:lnTo>
                <a:lnTo>
                  <a:pt x="119427" y="25262"/>
                </a:lnTo>
                <a:lnTo>
                  <a:pt x="118209" y="23718"/>
                </a:lnTo>
                <a:close/>
              </a:path>
            </a:pathLst>
          </a:custGeom>
          <a:solidFill>
            <a:srgbClr val="000000"/>
          </a:solidFill>
        </p:spPr>
        <p:txBody>
          <a:bodyPr wrap="square" lIns="0" tIns="0" rIns="0" bIns="0" rtlCol="0"/>
          <a:lstStyle/>
          <a:p>
            <a:endParaRPr/>
          </a:p>
        </p:txBody>
      </p:sp>
      <p:sp>
        <p:nvSpPr>
          <p:cNvPr id="15" name="object 15"/>
          <p:cNvSpPr/>
          <p:nvPr/>
        </p:nvSpPr>
        <p:spPr>
          <a:xfrm>
            <a:off x="1521496" y="5707726"/>
            <a:ext cx="135890" cy="212090"/>
          </a:xfrm>
          <a:custGeom>
            <a:avLst/>
            <a:gdLst/>
            <a:ahLst/>
            <a:cxnLst/>
            <a:rect l="l" t="t" r="r" b="b"/>
            <a:pathLst>
              <a:path w="135889" h="212089">
                <a:moveTo>
                  <a:pt x="0" y="105292"/>
                </a:moveTo>
                <a:lnTo>
                  <a:pt x="7370" y="45996"/>
                </a:lnTo>
                <a:lnTo>
                  <a:pt x="30998" y="11859"/>
                </a:lnTo>
                <a:lnTo>
                  <a:pt x="67852" y="0"/>
                </a:lnTo>
                <a:lnTo>
                  <a:pt x="84068" y="1482"/>
                </a:lnTo>
                <a:lnTo>
                  <a:pt x="98789" y="5929"/>
                </a:lnTo>
                <a:lnTo>
                  <a:pt x="106159" y="11859"/>
                </a:lnTo>
                <a:lnTo>
                  <a:pt x="113530" y="17788"/>
                </a:lnTo>
                <a:lnTo>
                  <a:pt x="131220" y="56372"/>
                </a:lnTo>
                <a:lnTo>
                  <a:pt x="135643" y="105292"/>
                </a:lnTo>
                <a:lnTo>
                  <a:pt x="134168" y="139429"/>
                </a:lnTo>
                <a:lnTo>
                  <a:pt x="119427" y="186866"/>
                </a:lnTo>
                <a:lnTo>
                  <a:pt x="67852" y="212067"/>
                </a:lnTo>
                <a:lnTo>
                  <a:pt x="48688" y="210585"/>
                </a:lnTo>
                <a:lnTo>
                  <a:pt x="33946" y="203173"/>
                </a:lnTo>
                <a:lnTo>
                  <a:pt x="20679" y="192796"/>
                </a:lnTo>
                <a:lnTo>
                  <a:pt x="8844" y="170560"/>
                </a:lnTo>
                <a:lnTo>
                  <a:pt x="2948" y="140911"/>
                </a:lnTo>
                <a:lnTo>
                  <a:pt x="0" y="105292"/>
                </a:lnTo>
                <a:close/>
              </a:path>
            </a:pathLst>
          </a:custGeom>
          <a:ln w="3175">
            <a:solidFill>
              <a:srgbClr val="000000"/>
            </a:solidFill>
          </a:ln>
        </p:spPr>
        <p:txBody>
          <a:bodyPr wrap="square" lIns="0" tIns="0" rIns="0" bIns="0" rtlCol="0"/>
          <a:lstStyle/>
          <a:p>
            <a:endParaRPr/>
          </a:p>
        </p:txBody>
      </p:sp>
      <p:sp>
        <p:nvSpPr>
          <p:cNvPr id="16" name="object 16"/>
          <p:cNvSpPr/>
          <p:nvPr/>
        </p:nvSpPr>
        <p:spPr>
          <a:xfrm>
            <a:off x="1549546" y="5731445"/>
            <a:ext cx="81280" cy="165100"/>
          </a:xfrm>
          <a:custGeom>
            <a:avLst/>
            <a:gdLst/>
            <a:ahLst/>
            <a:cxnLst/>
            <a:rect l="l" t="t" r="r" b="b"/>
            <a:pathLst>
              <a:path w="81280" h="165100">
                <a:moveTo>
                  <a:pt x="0" y="81574"/>
                </a:moveTo>
                <a:lnTo>
                  <a:pt x="0" y="112745"/>
                </a:lnTo>
                <a:lnTo>
                  <a:pt x="4422" y="134982"/>
                </a:lnTo>
                <a:lnTo>
                  <a:pt x="10319" y="148323"/>
                </a:lnTo>
                <a:lnTo>
                  <a:pt x="23586" y="160183"/>
                </a:lnTo>
                <a:lnTo>
                  <a:pt x="39802" y="164630"/>
                </a:lnTo>
                <a:lnTo>
                  <a:pt x="56018" y="160183"/>
                </a:lnTo>
                <a:lnTo>
                  <a:pt x="69265" y="148323"/>
                </a:lnTo>
                <a:lnTo>
                  <a:pt x="75161" y="134982"/>
                </a:lnTo>
                <a:lnTo>
                  <a:pt x="79584" y="112745"/>
                </a:lnTo>
                <a:lnTo>
                  <a:pt x="81058" y="81574"/>
                </a:lnTo>
                <a:lnTo>
                  <a:pt x="79584" y="53408"/>
                </a:lnTo>
                <a:lnTo>
                  <a:pt x="75161" y="31171"/>
                </a:lnTo>
                <a:lnTo>
                  <a:pt x="69265" y="16347"/>
                </a:lnTo>
                <a:lnTo>
                  <a:pt x="56018" y="4488"/>
                </a:lnTo>
                <a:lnTo>
                  <a:pt x="39802" y="0"/>
                </a:lnTo>
                <a:lnTo>
                  <a:pt x="23586" y="4488"/>
                </a:lnTo>
                <a:lnTo>
                  <a:pt x="11793" y="14865"/>
                </a:lnTo>
                <a:lnTo>
                  <a:pt x="4422" y="29689"/>
                </a:lnTo>
                <a:lnTo>
                  <a:pt x="0" y="53408"/>
                </a:lnTo>
                <a:lnTo>
                  <a:pt x="0" y="81574"/>
                </a:lnTo>
                <a:close/>
              </a:path>
            </a:pathLst>
          </a:custGeom>
          <a:ln w="3175">
            <a:solidFill>
              <a:srgbClr val="000000"/>
            </a:solidFill>
          </a:ln>
        </p:spPr>
        <p:txBody>
          <a:bodyPr wrap="square" lIns="0" tIns="0" rIns="0" bIns="0" rtlCol="0"/>
          <a:lstStyle/>
          <a:p>
            <a:endParaRPr/>
          </a:p>
        </p:txBody>
      </p:sp>
      <p:sp>
        <p:nvSpPr>
          <p:cNvPr id="17" name="object 17"/>
          <p:cNvSpPr/>
          <p:nvPr/>
        </p:nvSpPr>
        <p:spPr>
          <a:xfrm>
            <a:off x="1842924" y="5288059"/>
            <a:ext cx="60960" cy="0"/>
          </a:xfrm>
          <a:custGeom>
            <a:avLst/>
            <a:gdLst/>
            <a:ahLst/>
            <a:cxnLst/>
            <a:rect l="l" t="t" r="r" b="b"/>
            <a:pathLst>
              <a:path w="60960">
                <a:moveTo>
                  <a:pt x="0" y="0"/>
                </a:moveTo>
                <a:lnTo>
                  <a:pt x="60481" y="0"/>
                </a:lnTo>
              </a:path>
            </a:pathLst>
          </a:custGeom>
          <a:ln w="29648">
            <a:solidFill>
              <a:srgbClr val="000000"/>
            </a:solidFill>
          </a:ln>
        </p:spPr>
        <p:txBody>
          <a:bodyPr wrap="square" lIns="0" tIns="0" rIns="0" bIns="0" rtlCol="0"/>
          <a:lstStyle/>
          <a:p>
            <a:endParaRPr/>
          </a:p>
        </p:txBody>
      </p:sp>
      <p:sp>
        <p:nvSpPr>
          <p:cNvPr id="18" name="object 18"/>
          <p:cNvSpPr/>
          <p:nvPr/>
        </p:nvSpPr>
        <p:spPr>
          <a:xfrm>
            <a:off x="5170695" y="5288059"/>
            <a:ext cx="60960" cy="0"/>
          </a:xfrm>
          <a:custGeom>
            <a:avLst/>
            <a:gdLst/>
            <a:ahLst/>
            <a:cxnLst/>
            <a:rect l="l" t="t" r="r" b="b"/>
            <a:pathLst>
              <a:path w="60960">
                <a:moveTo>
                  <a:pt x="0" y="0"/>
                </a:moveTo>
                <a:lnTo>
                  <a:pt x="60481" y="0"/>
                </a:lnTo>
              </a:path>
            </a:pathLst>
          </a:custGeom>
          <a:ln w="29648">
            <a:solidFill>
              <a:srgbClr val="000000"/>
            </a:solidFill>
          </a:ln>
        </p:spPr>
        <p:txBody>
          <a:bodyPr wrap="square" lIns="0" tIns="0" rIns="0" bIns="0" rtlCol="0"/>
          <a:lstStyle/>
          <a:p>
            <a:endParaRPr/>
          </a:p>
        </p:txBody>
      </p:sp>
      <p:sp>
        <p:nvSpPr>
          <p:cNvPr id="19" name="object 19"/>
          <p:cNvSpPr/>
          <p:nvPr/>
        </p:nvSpPr>
        <p:spPr>
          <a:xfrm>
            <a:off x="1359297" y="5175354"/>
            <a:ext cx="135890" cy="209550"/>
          </a:xfrm>
          <a:custGeom>
            <a:avLst/>
            <a:gdLst/>
            <a:ahLst/>
            <a:cxnLst/>
            <a:rect l="l" t="t" r="r" b="b"/>
            <a:pathLst>
              <a:path w="135890" h="209550">
                <a:moveTo>
                  <a:pt x="120553" y="23718"/>
                </a:moveTo>
                <a:lnTo>
                  <a:pt x="67852" y="23718"/>
                </a:lnTo>
                <a:lnTo>
                  <a:pt x="82593" y="26683"/>
                </a:lnTo>
                <a:lnTo>
                  <a:pt x="94387" y="34095"/>
                </a:lnTo>
                <a:lnTo>
                  <a:pt x="101757" y="44472"/>
                </a:lnTo>
                <a:lnTo>
                  <a:pt x="104706" y="57814"/>
                </a:lnTo>
                <a:lnTo>
                  <a:pt x="101757" y="72679"/>
                </a:lnTo>
                <a:lnTo>
                  <a:pt x="94387" y="87503"/>
                </a:lnTo>
                <a:lnTo>
                  <a:pt x="84068" y="99363"/>
                </a:lnTo>
                <a:lnTo>
                  <a:pt x="69326" y="112704"/>
                </a:lnTo>
                <a:lnTo>
                  <a:pt x="50162" y="130493"/>
                </a:lnTo>
                <a:lnTo>
                  <a:pt x="17730" y="161665"/>
                </a:lnTo>
                <a:lnTo>
                  <a:pt x="0" y="200208"/>
                </a:lnTo>
                <a:lnTo>
                  <a:pt x="0" y="209103"/>
                </a:lnTo>
                <a:lnTo>
                  <a:pt x="135663" y="209103"/>
                </a:lnTo>
                <a:lnTo>
                  <a:pt x="135663" y="182419"/>
                </a:lnTo>
                <a:lnTo>
                  <a:pt x="33946" y="182419"/>
                </a:lnTo>
                <a:lnTo>
                  <a:pt x="39843" y="175007"/>
                </a:lnTo>
                <a:lnTo>
                  <a:pt x="51636" y="163148"/>
                </a:lnTo>
                <a:lnTo>
                  <a:pt x="61955" y="154212"/>
                </a:lnTo>
                <a:lnTo>
                  <a:pt x="75223" y="143835"/>
                </a:lnTo>
                <a:lnTo>
                  <a:pt x="91438" y="129011"/>
                </a:lnTo>
                <a:lnTo>
                  <a:pt x="112077" y="108257"/>
                </a:lnTo>
                <a:lnTo>
                  <a:pt x="120921" y="94915"/>
                </a:lnTo>
                <a:lnTo>
                  <a:pt x="128292" y="81574"/>
                </a:lnTo>
                <a:lnTo>
                  <a:pt x="132715" y="57814"/>
                </a:lnTo>
                <a:lnTo>
                  <a:pt x="129766" y="41507"/>
                </a:lnTo>
                <a:lnTo>
                  <a:pt x="123870" y="28165"/>
                </a:lnTo>
                <a:lnTo>
                  <a:pt x="120553" y="23718"/>
                </a:lnTo>
                <a:close/>
              </a:path>
              <a:path w="135890" h="209550">
                <a:moveTo>
                  <a:pt x="69326" y="0"/>
                </a:moveTo>
                <a:lnTo>
                  <a:pt x="22153" y="14824"/>
                </a:lnTo>
                <a:lnTo>
                  <a:pt x="2948" y="57814"/>
                </a:lnTo>
                <a:lnTo>
                  <a:pt x="29524" y="60779"/>
                </a:lnTo>
                <a:lnTo>
                  <a:pt x="32472" y="45954"/>
                </a:lnTo>
                <a:lnTo>
                  <a:pt x="39843" y="34095"/>
                </a:lnTo>
                <a:lnTo>
                  <a:pt x="53110" y="26683"/>
                </a:lnTo>
                <a:lnTo>
                  <a:pt x="67852" y="23718"/>
                </a:lnTo>
                <a:lnTo>
                  <a:pt x="120553" y="23718"/>
                </a:lnTo>
                <a:lnTo>
                  <a:pt x="115025" y="16306"/>
                </a:lnTo>
                <a:lnTo>
                  <a:pt x="101757" y="7412"/>
                </a:lnTo>
                <a:lnTo>
                  <a:pt x="87016" y="1482"/>
                </a:lnTo>
                <a:lnTo>
                  <a:pt x="69326" y="0"/>
                </a:lnTo>
                <a:close/>
              </a:path>
            </a:pathLst>
          </a:custGeom>
          <a:solidFill>
            <a:srgbClr val="000000"/>
          </a:solidFill>
        </p:spPr>
        <p:txBody>
          <a:bodyPr wrap="square" lIns="0" tIns="0" rIns="0" bIns="0" rtlCol="0"/>
          <a:lstStyle/>
          <a:p>
            <a:endParaRPr/>
          </a:p>
        </p:txBody>
      </p:sp>
      <p:sp>
        <p:nvSpPr>
          <p:cNvPr id="20" name="object 20"/>
          <p:cNvSpPr/>
          <p:nvPr/>
        </p:nvSpPr>
        <p:spPr>
          <a:xfrm>
            <a:off x="1359297" y="5175354"/>
            <a:ext cx="135890" cy="209550"/>
          </a:xfrm>
          <a:custGeom>
            <a:avLst/>
            <a:gdLst/>
            <a:ahLst/>
            <a:cxnLst/>
            <a:rect l="l" t="t" r="r" b="b"/>
            <a:pathLst>
              <a:path w="135890" h="209550">
                <a:moveTo>
                  <a:pt x="135663" y="182419"/>
                </a:moveTo>
                <a:lnTo>
                  <a:pt x="135663" y="209103"/>
                </a:lnTo>
                <a:lnTo>
                  <a:pt x="0" y="209103"/>
                </a:lnTo>
                <a:lnTo>
                  <a:pt x="0" y="200208"/>
                </a:lnTo>
                <a:lnTo>
                  <a:pt x="1474" y="191314"/>
                </a:lnTo>
                <a:lnTo>
                  <a:pt x="8844" y="176489"/>
                </a:lnTo>
                <a:lnTo>
                  <a:pt x="17730" y="161665"/>
                </a:lnTo>
                <a:lnTo>
                  <a:pt x="30998" y="146800"/>
                </a:lnTo>
                <a:lnTo>
                  <a:pt x="50162" y="130493"/>
                </a:lnTo>
                <a:lnTo>
                  <a:pt x="69326" y="112704"/>
                </a:lnTo>
                <a:lnTo>
                  <a:pt x="84068" y="99363"/>
                </a:lnTo>
                <a:lnTo>
                  <a:pt x="94387" y="87503"/>
                </a:lnTo>
                <a:lnTo>
                  <a:pt x="101757" y="72679"/>
                </a:lnTo>
                <a:lnTo>
                  <a:pt x="104706" y="57814"/>
                </a:lnTo>
                <a:lnTo>
                  <a:pt x="101757" y="44472"/>
                </a:lnTo>
                <a:lnTo>
                  <a:pt x="94387" y="34095"/>
                </a:lnTo>
                <a:lnTo>
                  <a:pt x="82593" y="26683"/>
                </a:lnTo>
                <a:lnTo>
                  <a:pt x="67852" y="23718"/>
                </a:lnTo>
                <a:lnTo>
                  <a:pt x="53110" y="26683"/>
                </a:lnTo>
                <a:lnTo>
                  <a:pt x="39843" y="34095"/>
                </a:lnTo>
                <a:lnTo>
                  <a:pt x="32472" y="45954"/>
                </a:lnTo>
                <a:lnTo>
                  <a:pt x="29524" y="60779"/>
                </a:lnTo>
                <a:lnTo>
                  <a:pt x="2948" y="57814"/>
                </a:lnTo>
                <a:lnTo>
                  <a:pt x="22153" y="14824"/>
                </a:lnTo>
                <a:lnTo>
                  <a:pt x="69326" y="0"/>
                </a:lnTo>
                <a:lnTo>
                  <a:pt x="87016" y="1482"/>
                </a:lnTo>
                <a:lnTo>
                  <a:pt x="123870" y="28165"/>
                </a:lnTo>
                <a:lnTo>
                  <a:pt x="132715" y="57814"/>
                </a:lnTo>
                <a:lnTo>
                  <a:pt x="128292" y="81574"/>
                </a:lnTo>
                <a:lnTo>
                  <a:pt x="120921" y="94915"/>
                </a:lnTo>
                <a:lnTo>
                  <a:pt x="112077" y="108257"/>
                </a:lnTo>
                <a:lnTo>
                  <a:pt x="103232" y="117152"/>
                </a:lnTo>
                <a:lnTo>
                  <a:pt x="91438" y="129011"/>
                </a:lnTo>
                <a:lnTo>
                  <a:pt x="75223" y="143835"/>
                </a:lnTo>
                <a:lnTo>
                  <a:pt x="61955" y="154212"/>
                </a:lnTo>
                <a:lnTo>
                  <a:pt x="51636" y="163148"/>
                </a:lnTo>
                <a:lnTo>
                  <a:pt x="45739" y="169077"/>
                </a:lnTo>
                <a:lnTo>
                  <a:pt x="39843" y="175007"/>
                </a:lnTo>
                <a:lnTo>
                  <a:pt x="33946" y="182419"/>
                </a:lnTo>
                <a:lnTo>
                  <a:pt x="135663" y="182419"/>
                </a:lnTo>
                <a:close/>
              </a:path>
            </a:pathLst>
          </a:custGeom>
          <a:ln w="3175">
            <a:solidFill>
              <a:srgbClr val="000000"/>
            </a:solidFill>
          </a:ln>
        </p:spPr>
        <p:txBody>
          <a:bodyPr wrap="square" lIns="0" tIns="0" rIns="0" bIns="0" rtlCol="0"/>
          <a:lstStyle/>
          <a:p>
            <a:endParaRPr/>
          </a:p>
        </p:txBody>
      </p:sp>
      <p:sp>
        <p:nvSpPr>
          <p:cNvPr id="21" name="object 21"/>
          <p:cNvSpPr/>
          <p:nvPr/>
        </p:nvSpPr>
        <p:spPr>
          <a:xfrm>
            <a:off x="1521496" y="5175354"/>
            <a:ext cx="135890" cy="212090"/>
          </a:xfrm>
          <a:custGeom>
            <a:avLst/>
            <a:gdLst/>
            <a:ahLst/>
            <a:cxnLst/>
            <a:rect l="l" t="t" r="r" b="b"/>
            <a:pathLst>
              <a:path w="135889" h="212089">
                <a:moveTo>
                  <a:pt x="67852" y="0"/>
                </a:moveTo>
                <a:lnTo>
                  <a:pt x="30998" y="11859"/>
                </a:lnTo>
                <a:lnTo>
                  <a:pt x="7370" y="45954"/>
                </a:lnTo>
                <a:lnTo>
                  <a:pt x="0" y="106775"/>
                </a:lnTo>
                <a:lnTo>
                  <a:pt x="2948" y="142353"/>
                </a:lnTo>
                <a:lnTo>
                  <a:pt x="20679" y="192796"/>
                </a:lnTo>
                <a:lnTo>
                  <a:pt x="67852" y="212067"/>
                </a:lnTo>
                <a:lnTo>
                  <a:pt x="88490" y="209103"/>
                </a:lnTo>
                <a:lnTo>
                  <a:pt x="106159" y="200208"/>
                </a:lnTo>
                <a:lnTo>
                  <a:pt x="117953" y="188349"/>
                </a:lnTo>
                <a:lnTo>
                  <a:pt x="67852" y="188349"/>
                </a:lnTo>
                <a:lnTo>
                  <a:pt x="51636" y="183901"/>
                </a:lnTo>
                <a:lnTo>
                  <a:pt x="38369" y="172042"/>
                </a:lnTo>
                <a:lnTo>
                  <a:pt x="32472" y="158659"/>
                </a:lnTo>
                <a:lnTo>
                  <a:pt x="28049" y="136423"/>
                </a:lnTo>
                <a:lnTo>
                  <a:pt x="28049" y="77126"/>
                </a:lnTo>
                <a:lnTo>
                  <a:pt x="32472" y="54849"/>
                </a:lnTo>
                <a:lnTo>
                  <a:pt x="39843" y="38542"/>
                </a:lnTo>
                <a:lnTo>
                  <a:pt x="51636" y="28165"/>
                </a:lnTo>
                <a:lnTo>
                  <a:pt x="67852" y="23718"/>
                </a:lnTo>
                <a:lnTo>
                  <a:pt x="117461" y="23718"/>
                </a:lnTo>
                <a:lnTo>
                  <a:pt x="113530" y="17788"/>
                </a:lnTo>
                <a:lnTo>
                  <a:pt x="106159" y="11859"/>
                </a:lnTo>
                <a:lnTo>
                  <a:pt x="98789" y="7412"/>
                </a:lnTo>
                <a:lnTo>
                  <a:pt x="84068" y="1482"/>
                </a:lnTo>
                <a:lnTo>
                  <a:pt x="67852" y="0"/>
                </a:lnTo>
                <a:close/>
              </a:path>
              <a:path w="135889" h="212089">
                <a:moveTo>
                  <a:pt x="117461" y="23718"/>
                </a:moveTo>
                <a:lnTo>
                  <a:pt x="67852" y="23718"/>
                </a:lnTo>
                <a:lnTo>
                  <a:pt x="84068" y="28165"/>
                </a:lnTo>
                <a:lnTo>
                  <a:pt x="97314" y="40025"/>
                </a:lnTo>
                <a:lnTo>
                  <a:pt x="103211" y="54849"/>
                </a:lnTo>
                <a:lnTo>
                  <a:pt x="107634" y="77126"/>
                </a:lnTo>
                <a:lnTo>
                  <a:pt x="109108" y="106775"/>
                </a:lnTo>
                <a:lnTo>
                  <a:pt x="107634" y="136423"/>
                </a:lnTo>
                <a:lnTo>
                  <a:pt x="103211" y="158659"/>
                </a:lnTo>
                <a:lnTo>
                  <a:pt x="97314" y="172042"/>
                </a:lnTo>
                <a:lnTo>
                  <a:pt x="84068" y="183901"/>
                </a:lnTo>
                <a:lnTo>
                  <a:pt x="67852" y="188349"/>
                </a:lnTo>
                <a:lnTo>
                  <a:pt x="117953" y="188349"/>
                </a:lnTo>
                <a:lnTo>
                  <a:pt x="119427" y="186866"/>
                </a:lnTo>
                <a:lnTo>
                  <a:pt x="128272" y="166112"/>
                </a:lnTo>
                <a:lnTo>
                  <a:pt x="134168" y="139388"/>
                </a:lnTo>
                <a:lnTo>
                  <a:pt x="135643" y="106775"/>
                </a:lnTo>
                <a:lnTo>
                  <a:pt x="134168" y="78609"/>
                </a:lnTo>
                <a:lnTo>
                  <a:pt x="131220" y="57814"/>
                </a:lnTo>
                <a:lnTo>
                  <a:pt x="125324" y="40025"/>
                </a:lnTo>
                <a:lnTo>
                  <a:pt x="119427" y="26683"/>
                </a:lnTo>
                <a:lnTo>
                  <a:pt x="117461" y="23718"/>
                </a:lnTo>
                <a:close/>
              </a:path>
            </a:pathLst>
          </a:custGeom>
          <a:solidFill>
            <a:srgbClr val="000000"/>
          </a:solidFill>
        </p:spPr>
        <p:txBody>
          <a:bodyPr wrap="square" lIns="0" tIns="0" rIns="0" bIns="0" rtlCol="0"/>
          <a:lstStyle/>
          <a:p>
            <a:endParaRPr/>
          </a:p>
        </p:txBody>
      </p:sp>
      <p:sp>
        <p:nvSpPr>
          <p:cNvPr id="22" name="object 22"/>
          <p:cNvSpPr/>
          <p:nvPr/>
        </p:nvSpPr>
        <p:spPr>
          <a:xfrm>
            <a:off x="1521496" y="5175354"/>
            <a:ext cx="135890" cy="212090"/>
          </a:xfrm>
          <a:custGeom>
            <a:avLst/>
            <a:gdLst/>
            <a:ahLst/>
            <a:cxnLst/>
            <a:rect l="l" t="t" r="r" b="b"/>
            <a:pathLst>
              <a:path w="135889" h="212089">
                <a:moveTo>
                  <a:pt x="0" y="106775"/>
                </a:moveTo>
                <a:lnTo>
                  <a:pt x="7370" y="45954"/>
                </a:lnTo>
                <a:lnTo>
                  <a:pt x="30998" y="11859"/>
                </a:lnTo>
                <a:lnTo>
                  <a:pt x="67852" y="0"/>
                </a:lnTo>
                <a:lnTo>
                  <a:pt x="84068" y="1482"/>
                </a:lnTo>
                <a:lnTo>
                  <a:pt x="119427" y="26683"/>
                </a:lnTo>
                <a:lnTo>
                  <a:pt x="134168" y="78609"/>
                </a:lnTo>
                <a:lnTo>
                  <a:pt x="135643" y="106775"/>
                </a:lnTo>
                <a:lnTo>
                  <a:pt x="134168" y="139388"/>
                </a:lnTo>
                <a:lnTo>
                  <a:pt x="119427" y="186866"/>
                </a:lnTo>
                <a:lnTo>
                  <a:pt x="67852" y="212067"/>
                </a:lnTo>
                <a:lnTo>
                  <a:pt x="48688" y="210585"/>
                </a:lnTo>
                <a:lnTo>
                  <a:pt x="8844" y="170560"/>
                </a:lnTo>
                <a:lnTo>
                  <a:pt x="0" y="106775"/>
                </a:lnTo>
                <a:close/>
              </a:path>
            </a:pathLst>
          </a:custGeom>
          <a:ln w="3175">
            <a:solidFill>
              <a:srgbClr val="000000"/>
            </a:solidFill>
          </a:ln>
        </p:spPr>
        <p:txBody>
          <a:bodyPr wrap="square" lIns="0" tIns="0" rIns="0" bIns="0" rtlCol="0"/>
          <a:lstStyle/>
          <a:p>
            <a:endParaRPr/>
          </a:p>
        </p:txBody>
      </p:sp>
      <p:sp>
        <p:nvSpPr>
          <p:cNvPr id="23" name="object 23"/>
          <p:cNvSpPr/>
          <p:nvPr/>
        </p:nvSpPr>
        <p:spPr>
          <a:xfrm>
            <a:off x="1549546" y="5199072"/>
            <a:ext cx="81280" cy="165100"/>
          </a:xfrm>
          <a:custGeom>
            <a:avLst/>
            <a:gdLst/>
            <a:ahLst/>
            <a:cxnLst/>
            <a:rect l="l" t="t" r="r" b="b"/>
            <a:pathLst>
              <a:path w="81280" h="165100">
                <a:moveTo>
                  <a:pt x="0" y="83056"/>
                </a:moveTo>
                <a:lnTo>
                  <a:pt x="0" y="112704"/>
                </a:lnTo>
                <a:lnTo>
                  <a:pt x="4422" y="134941"/>
                </a:lnTo>
                <a:lnTo>
                  <a:pt x="10319" y="148323"/>
                </a:lnTo>
                <a:lnTo>
                  <a:pt x="23586" y="160183"/>
                </a:lnTo>
                <a:lnTo>
                  <a:pt x="39802" y="164630"/>
                </a:lnTo>
                <a:lnTo>
                  <a:pt x="56018" y="160183"/>
                </a:lnTo>
                <a:lnTo>
                  <a:pt x="69265" y="148323"/>
                </a:lnTo>
                <a:lnTo>
                  <a:pt x="75161" y="134941"/>
                </a:lnTo>
                <a:lnTo>
                  <a:pt x="79584" y="112704"/>
                </a:lnTo>
                <a:lnTo>
                  <a:pt x="81058" y="83056"/>
                </a:lnTo>
                <a:lnTo>
                  <a:pt x="79584" y="53408"/>
                </a:lnTo>
                <a:lnTo>
                  <a:pt x="75161" y="31130"/>
                </a:lnTo>
                <a:lnTo>
                  <a:pt x="69265" y="16306"/>
                </a:lnTo>
                <a:lnTo>
                  <a:pt x="56018" y="4447"/>
                </a:lnTo>
                <a:lnTo>
                  <a:pt x="39802" y="0"/>
                </a:lnTo>
                <a:lnTo>
                  <a:pt x="23586" y="4447"/>
                </a:lnTo>
                <a:lnTo>
                  <a:pt x="11793" y="14824"/>
                </a:lnTo>
                <a:lnTo>
                  <a:pt x="4422" y="31130"/>
                </a:lnTo>
                <a:lnTo>
                  <a:pt x="0" y="53408"/>
                </a:lnTo>
                <a:lnTo>
                  <a:pt x="0" y="83056"/>
                </a:lnTo>
                <a:close/>
              </a:path>
            </a:pathLst>
          </a:custGeom>
          <a:ln w="3175">
            <a:solidFill>
              <a:srgbClr val="000000"/>
            </a:solidFill>
          </a:ln>
        </p:spPr>
        <p:txBody>
          <a:bodyPr wrap="square" lIns="0" tIns="0" rIns="0" bIns="0" rtlCol="0"/>
          <a:lstStyle/>
          <a:p>
            <a:endParaRPr/>
          </a:p>
        </p:txBody>
      </p:sp>
      <p:sp>
        <p:nvSpPr>
          <p:cNvPr id="24" name="object 24"/>
          <p:cNvSpPr/>
          <p:nvPr/>
        </p:nvSpPr>
        <p:spPr>
          <a:xfrm>
            <a:off x="1842924" y="4754172"/>
            <a:ext cx="60960" cy="0"/>
          </a:xfrm>
          <a:custGeom>
            <a:avLst/>
            <a:gdLst/>
            <a:ahLst/>
            <a:cxnLst/>
            <a:rect l="l" t="t" r="r" b="b"/>
            <a:pathLst>
              <a:path w="60960">
                <a:moveTo>
                  <a:pt x="0" y="0"/>
                </a:moveTo>
                <a:lnTo>
                  <a:pt x="60481" y="0"/>
                </a:lnTo>
              </a:path>
            </a:pathLst>
          </a:custGeom>
          <a:ln w="29710">
            <a:solidFill>
              <a:srgbClr val="000000"/>
            </a:solidFill>
          </a:ln>
        </p:spPr>
        <p:txBody>
          <a:bodyPr wrap="square" lIns="0" tIns="0" rIns="0" bIns="0" rtlCol="0"/>
          <a:lstStyle/>
          <a:p>
            <a:endParaRPr/>
          </a:p>
        </p:txBody>
      </p:sp>
      <p:sp>
        <p:nvSpPr>
          <p:cNvPr id="25" name="object 25"/>
          <p:cNvSpPr/>
          <p:nvPr/>
        </p:nvSpPr>
        <p:spPr>
          <a:xfrm>
            <a:off x="5170695" y="4754172"/>
            <a:ext cx="60960" cy="0"/>
          </a:xfrm>
          <a:custGeom>
            <a:avLst/>
            <a:gdLst/>
            <a:ahLst/>
            <a:cxnLst/>
            <a:rect l="l" t="t" r="r" b="b"/>
            <a:pathLst>
              <a:path w="60960">
                <a:moveTo>
                  <a:pt x="0" y="0"/>
                </a:moveTo>
                <a:lnTo>
                  <a:pt x="60481" y="0"/>
                </a:lnTo>
              </a:path>
            </a:pathLst>
          </a:custGeom>
          <a:ln w="29710">
            <a:solidFill>
              <a:srgbClr val="000000"/>
            </a:solidFill>
          </a:ln>
        </p:spPr>
        <p:txBody>
          <a:bodyPr wrap="square" lIns="0" tIns="0" rIns="0" bIns="0" rtlCol="0"/>
          <a:lstStyle/>
          <a:p>
            <a:endParaRPr/>
          </a:p>
        </p:txBody>
      </p:sp>
      <p:sp>
        <p:nvSpPr>
          <p:cNvPr id="26" name="object 26"/>
          <p:cNvSpPr/>
          <p:nvPr/>
        </p:nvSpPr>
        <p:spPr>
          <a:xfrm>
            <a:off x="1362246" y="4642919"/>
            <a:ext cx="135890" cy="212725"/>
          </a:xfrm>
          <a:custGeom>
            <a:avLst/>
            <a:gdLst/>
            <a:ahLst/>
            <a:cxnLst/>
            <a:rect l="l" t="t" r="r" b="b"/>
            <a:pathLst>
              <a:path w="135890" h="212725">
                <a:moveTo>
                  <a:pt x="26575" y="151288"/>
                </a:moveTo>
                <a:lnTo>
                  <a:pt x="0" y="154253"/>
                </a:lnTo>
                <a:lnTo>
                  <a:pt x="2948" y="170560"/>
                </a:lnTo>
                <a:lnTo>
                  <a:pt x="10360" y="183901"/>
                </a:lnTo>
                <a:lnTo>
                  <a:pt x="20679" y="195761"/>
                </a:lnTo>
                <a:lnTo>
                  <a:pt x="32472" y="204717"/>
                </a:lnTo>
                <a:lnTo>
                  <a:pt x="48688" y="210626"/>
                </a:lnTo>
                <a:lnTo>
                  <a:pt x="64903" y="212109"/>
                </a:lnTo>
                <a:lnTo>
                  <a:pt x="84068" y="209164"/>
                </a:lnTo>
                <a:lnTo>
                  <a:pt x="101757" y="203173"/>
                </a:lnTo>
                <a:lnTo>
                  <a:pt x="115025" y="192796"/>
                </a:lnTo>
                <a:lnTo>
                  <a:pt x="119742" y="186866"/>
                </a:lnTo>
                <a:lnTo>
                  <a:pt x="66378" y="186866"/>
                </a:lnTo>
                <a:lnTo>
                  <a:pt x="51636" y="185384"/>
                </a:lnTo>
                <a:lnTo>
                  <a:pt x="39843" y="179454"/>
                </a:lnTo>
                <a:lnTo>
                  <a:pt x="32472" y="167595"/>
                </a:lnTo>
                <a:lnTo>
                  <a:pt x="26575" y="151288"/>
                </a:lnTo>
                <a:close/>
              </a:path>
              <a:path w="135890" h="212725">
                <a:moveTo>
                  <a:pt x="117202" y="105292"/>
                </a:moveTo>
                <a:lnTo>
                  <a:pt x="67852" y="105292"/>
                </a:lnTo>
                <a:lnTo>
                  <a:pt x="84068" y="108319"/>
                </a:lnTo>
                <a:lnTo>
                  <a:pt x="97335" y="117213"/>
                </a:lnTo>
                <a:lnTo>
                  <a:pt x="104706" y="129073"/>
                </a:lnTo>
                <a:lnTo>
                  <a:pt x="107654" y="145359"/>
                </a:lnTo>
                <a:lnTo>
                  <a:pt x="104706" y="161665"/>
                </a:lnTo>
                <a:lnTo>
                  <a:pt x="97335" y="175007"/>
                </a:lnTo>
                <a:lnTo>
                  <a:pt x="84068" y="183901"/>
                </a:lnTo>
                <a:lnTo>
                  <a:pt x="66378" y="186866"/>
                </a:lnTo>
                <a:lnTo>
                  <a:pt x="119742" y="186866"/>
                </a:lnTo>
                <a:lnTo>
                  <a:pt x="126818" y="177972"/>
                </a:lnTo>
                <a:lnTo>
                  <a:pt x="132715" y="163148"/>
                </a:lnTo>
                <a:lnTo>
                  <a:pt x="135663" y="145359"/>
                </a:lnTo>
                <a:lnTo>
                  <a:pt x="132715" y="126108"/>
                </a:lnTo>
                <a:lnTo>
                  <a:pt x="123870" y="111284"/>
                </a:lnTo>
                <a:lnTo>
                  <a:pt x="117202" y="105292"/>
                </a:lnTo>
                <a:close/>
              </a:path>
              <a:path w="135890" h="212725">
                <a:moveTo>
                  <a:pt x="115320" y="23780"/>
                </a:moveTo>
                <a:lnTo>
                  <a:pt x="70800" y="23780"/>
                </a:lnTo>
                <a:lnTo>
                  <a:pt x="76697" y="25262"/>
                </a:lnTo>
                <a:lnTo>
                  <a:pt x="82593" y="28227"/>
                </a:lnTo>
                <a:lnTo>
                  <a:pt x="87016" y="32674"/>
                </a:lnTo>
                <a:lnTo>
                  <a:pt x="91438" y="38604"/>
                </a:lnTo>
                <a:lnTo>
                  <a:pt x="94387" y="44534"/>
                </a:lnTo>
                <a:lnTo>
                  <a:pt x="95861" y="53408"/>
                </a:lnTo>
                <a:lnTo>
                  <a:pt x="92912" y="66749"/>
                </a:lnTo>
                <a:lnTo>
                  <a:pt x="84068" y="77126"/>
                </a:lnTo>
                <a:lnTo>
                  <a:pt x="72274" y="83056"/>
                </a:lnTo>
                <a:lnTo>
                  <a:pt x="57533" y="84538"/>
                </a:lnTo>
                <a:lnTo>
                  <a:pt x="53110" y="84538"/>
                </a:lnTo>
                <a:lnTo>
                  <a:pt x="50162" y="108319"/>
                </a:lnTo>
                <a:lnTo>
                  <a:pt x="57533" y="106836"/>
                </a:lnTo>
                <a:lnTo>
                  <a:pt x="63429" y="106836"/>
                </a:lnTo>
                <a:lnTo>
                  <a:pt x="67852" y="105292"/>
                </a:lnTo>
                <a:lnTo>
                  <a:pt x="117202" y="105292"/>
                </a:lnTo>
                <a:lnTo>
                  <a:pt x="110602" y="99363"/>
                </a:lnTo>
                <a:lnTo>
                  <a:pt x="94387" y="93433"/>
                </a:lnTo>
                <a:lnTo>
                  <a:pt x="103232" y="88986"/>
                </a:lnTo>
                <a:lnTo>
                  <a:pt x="110602" y="83056"/>
                </a:lnTo>
                <a:lnTo>
                  <a:pt x="116499" y="75644"/>
                </a:lnTo>
                <a:lnTo>
                  <a:pt x="120921" y="65267"/>
                </a:lnTo>
                <a:lnTo>
                  <a:pt x="123870" y="51925"/>
                </a:lnTo>
                <a:lnTo>
                  <a:pt x="120921" y="38604"/>
                </a:lnTo>
                <a:lnTo>
                  <a:pt x="116499" y="25262"/>
                </a:lnTo>
                <a:lnTo>
                  <a:pt x="115320" y="23780"/>
                </a:lnTo>
                <a:close/>
              </a:path>
              <a:path w="135890" h="212725">
                <a:moveTo>
                  <a:pt x="63429" y="0"/>
                </a:moveTo>
                <a:lnTo>
                  <a:pt x="41317" y="2964"/>
                </a:lnTo>
                <a:lnTo>
                  <a:pt x="23627" y="13403"/>
                </a:lnTo>
                <a:lnTo>
                  <a:pt x="10360" y="31192"/>
                </a:lnTo>
                <a:lnTo>
                  <a:pt x="2948" y="53408"/>
                </a:lnTo>
                <a:lnTo>
                  <a:pt x="29524" y="56372"/>
                </a:lnTo>
                <a:lnTo>
                  <a:pt x="33946" y="43051"/>
                </a:lnTo>
                <a:lnTo>
                  <a:pt x="41317" y="32674"/>
                </a:lnTo>
                <a:lnTo>
                  <a:pt x="48688" y="26745"/>
                </a:lnTo>
                <a:lnTo>
                  <a:pt x="56058" y="25262"/>
                </a:lnTo>
                <a:lnTo>
                  <a:pt x="64903" y="23780"/>
                </a:lnTo>
                <a:lnTo>
                  <a:pt x="115320" y="23780"/>
                </a:lnTo>
                <a:lnTo>
                  <a:pt x="110602" y="17850"/>
                </a:lnTo>
                <a:lnTo>
                  <a:pt x="103232" y="11921"/>
                </a:lnTo>
                <a:lnTo>
                  <a:pt x="94387" y="5929"/>
                </a:lnTo>
                <a:lnTo>
                  <a:pt x="79645" y="1482"/>
                </a:lnTo>
                <a:lnTo>
                  <a:pt x="63429" y="0"/>
                </a:lnTo>
                <a:close/>
              </a:path>
            </a:pathLst>
          </a:custGeom>
          <a:solidFill>
            <a:srgbClr val="000000"/>
          </a:solidFill>
        </p:spPr>
        <p:txBody>
          <a:bodyPr wrap="square" lIns="0" tIns="0" rIns="0" bIns="0" rtlCol="0"/>
          <a:lstStyle/>
          <a:p>
            <a:endParaRPr/>
          </a:p>
        </p:txBody>
      </p:sp>
      <p:sp>
        <p:nvSpPr>
          <p:cNvPr id="27" name="object 27"/>
          <p:cNvSpPr/>
          <p:nvPr/>
        </p:nvSpPr>
        <p:spPr>
          <a:xfrm>
            <a:off x="1362246" y="4642919"/>
            <a:ext cx="135890" cy="212725"/>
          </a:xfrm>
          <a:custGeom>
            <a:avLst/>
            <a:gdLst/>
            <a:ahLst/>
            <a:cxnLst/>
            <a:rect l="l" t="t" r="r" b="b"/>
            <a:pathLst>
              <a:path w="135890" h="212725">
                <a:moveTo>
                  <a:pt x="0" y="154253"/>
                </a:moveTo>
                <a:lnTo>
                  <a:pt x="26575" y="151288"/>
                </a:lnTo>
                <a:lnTo>
                  <a:pt x="32472" y="167595"/>
                </a:lnTo>
                <a:lnTo>
                  <a:pt x="39843" y="179454"/>
                </a:lnTo>
                <a:lnTo>
                  <a:pt x="51636" y="185384"/>
                </a:lnTo>
                <a:lnTo>
                  <a:pt x="66378" y="186866"/>
                </a:lnTo>
                <a:lnTo>
                  <a:pt x="84068" y="183901"/>
                </a:lnTo>
                <a:lnTo>
                  <a:pt x="97335" y="175007"/>
                </a:lnTo>
                <a:lnTo>
                  <a:pt x="104706" y="161665"/>
                </a:lnTo>
                <a:lnTo>
                  <a:pt x="107654" y="145359"/>
                </a:lnTo>
                <a:lnTo>
                  <a:pt x="104706" y="129073"/>
                </a:lnTo>
                <a:lnTo>
                  <a:pt x="97335" y="117213"/>
                </a:lnTo>
                <a:lnTo>
                  <a:pt x="84068" y="108319"/>
                </a:lnTo>
                <a:lnTo>
                  <a:pt x="67852" y="105292"/>
                </a:lnTo>
                <a:lnTo>
                  <a:pt x="63429" y="106836"/>
                </a:lnTo>
                <a:lnTo>
                  <a:pt x="57533" y="106836"/>
                </a:lnTo>
                <a:lnTo>
                  <a:pt x="50162" y="108319"/>
                </a:lnTo>
                <a:lnTo>
                  <a:pt x="53110" y="84538"/>
                </a:lnTo>
                <a:lnTo>
                  <a:pt x="57533" y="84538"/>
                </a:lnTo>
                <a:lnTo>
                  <a:pt x="72274" y="83056"/>
                </a:lnTo>
                <a:lnTo>
                  <a:pt x="84068" y="77126"/>
                </a:lnTo>
                <a:lnTo>
                  <a:pt x="92912" y="66749"/>
                </a:lnTo>
                <a:lnTo>
                  <a:pt x="95861" y="53408"/>
                </a:lnTo>
                <a:lnTo>
                  <a:pt x="94387" y="44534"/>
                </a:lnTo>
                <a:lnTo>
                  <a:pt x="70800" y="23780"/>
                </a:lnTo>
                <a:lnTo>
                  <a:pt x="64903" y="23780"/>
                </a:lnTo>
                <a:lnTo>
                  <a:pt x="29524" y="56372"/>
                </a:lnTo>
                <a:lnTo>
                  <a:pt x="2948" y="53408"/>
                </a:lnTo>
                <a:lnTo>
                  <a:pt x="10360" y="31192"/>
                </a:lnTo>
                <a:lnTo>
                  <a:pt x="23627" y="13403"/>
                </a:lnTo>
                <a:lnTo>
                  <a:pt x="41317" y="2964"/>
                </a:lnTo>
                <a:lnTo>
                  <a:pt x="63429" y="0"/>
                </a:lnTo>
                <a:lnTo>
                  <a:pt x="79645" y="1482"/>
                </a:lnTo>
                <a:lnTo>
                  <a:pt x="116499" y="25262"/>
                </a:lnTo>
                <a:lnTo>
                  <a:pt x="123870" y="51925"/>
                </a:lnTo>
                <a:lnTo>
                  <a:pt x="120921" y="65267"/>
                </a:lnTo>
                <a:lnTo>
                  <a:pt x="116499" y="75644"/>
                </a:lnTo>
                <a:lnTo>
                  <a:pt x="110602" y="83056"/>
                </a:lnTo>
                <a:lnTo>
                  <a:pt x="103232" y="88986"/>
                </a:lnTo>
                <a:lnTo>
                  <a:pt x="94387" y="93433"/>
                </a:lnTo>
                <a:lnTo>
                  <a:pt x="110602" y="99363"/>
                </a:lnTo>
                <a:lnTo>
                  <a:pt x="123870" y="111284"/>
                </a:lnTo>
                <a:lnTo>
                  <a:pt x="132715" y="126108"/>
                </a:lnTo>
                <a:lnTo>
                  <a:pt x="135663" y="145359"/>
                </a:lnTo>
                <a:lnTo>
                  <a:pt x="132715" y="163148"/>
                </a:lnTo>
                <a:lnTo>
                  <a:pt x="101757" y="203173"/>
                </a:lnTo>
                <a:lnTo>
                  <a:pt x="64903" y="212109"/>
                </a:lnTo>
                <a:lnTo>
                  <a:pt x="48688" y="210626"/>
                </a:lnTo>
                <a:lnTo>
                  <a:pt x="32472" y="204717"/>
                </a:lnTo>
                <a:lnTo>
                  <a:pt x="20679" y="195761"/>
                </a:lnTo>
                <a:lnTo>
                  <a:pt x="10360" y="183901"/>
                </a:lnTo>
                <a:lnTo>
                  <a:pt x="2948" y="170560"/>
                </a:lnTo>
                <a:lnTo>
                  <a:pt x="0" y="154253"/>
                </a:lnTo>
                <a:close/>
              </a:path>
            </a:pathLst>
          </a:custGeom>
          <a:ln w="3175">
            <a:solidFill>
              <a:srgbClr val="000000"/>
            </a:solidFill>
          </a:ln>
        </p:spPr>
        <p:txBody>
          <a:bodyPr wrap="square" lIns="0" tIns="0" rIns="0" bIns="0" rtlCol="0"/>
          <a:lstStyle/>
          <a:p>
            <a:endParaRPr/>
          </a:p>
        </p:txBody>
      </p:sp>
      <p:sp>
        <p:nvSpPr>
          <p:cNvPr id="28" name="object 28"/>
          <p:cNvSpPr/>
          <p:nvPr/>
        </p:nvSpPr>
        <p:spPr>
          <a:xfrm>
            <a:off x="1521496" y="4642919"/>
            <a:ext cx="135890" cy="212725"/>
          </a:xfrm>
          <a:custGeom>
            <a:avLst/>
            <a:gdLst/>
            <a:ahLst/>
            <a:cxnLst/>
            <a:rect l="l" t="t" r="r" b="b"/>
            <a:pathLst>
              <a:path w="135889" h="212725">
                <a:moveTo>
                  <a:pt x="67852" y="0"/>
                </a:moveTo>
                <a:lnTo>
                  <a:pt x="30998" y="10438"/>
                </a:lnTo>
                <a:lnTo>
                  <a:pt x="7370" y="46016"/>
                </a:lnTo>
                <a:lnTo>
                  <a:pt x="0" y="105292"/>
                </a:lnTo>
                <a:lnTo>
                  <a:pt x="2948" y="140911"/>
                </a:lnTo>
                <a:lnTo>
                  <a:pt x="20679" y="191314"/>
                </a:lnTo>
                <a:lnTo>
                  <a:pt x="67852" y="212109"/>
                </a:lnTo>
                <a:lnTo>
                  <a:pt x="88490" y="209164"/>
                </a:lnTo>
                <a:lnTo>
                  <a:pt x="106159" y="200208"/>
                </a:lnTo>
                <a:lnTo>
                  <a:pt x="118100" y="186866"/>
                </a:lnTo>
                <a:lnTo>
                  <a:pt x="67852" y="186866"/>
                </a:lnTo>
                <a:lnTo>
                  <a:pt x="51636" y="183901"/>
                </a:lnTo>
                <a:lnTo>
                  <a:pt x="38369" y="172042"/>
                </a:lnTo>
                <a:lnTo>
                  <a:pt x="32472" y="157218"/>
                </a:lnTo>
                <a:lnTo>
                  <a:pt x="28049" y="134982"/>
                </a:lnTo>
                <a:lnTo>
                  <a:pt x="28049" y="75644"/>
                </a:lnTo>
                <a:lnTo>
                  <a:pt x="32472" y="53408"/>
                </a:lnTo>
                <a:lnTo>
                  <a:pt x="39843" y="38604"/>
                </a:lnTo>
                <a:lnTo>
                  <a:pt x="51636" y="26745"/>
                </a:lnTo>
                <a:lnTo>
                  <a:pt x="67852" y="23780"/>
                </a:lnTo>
                <a:lnTo>
                  <a:pt x="118248" y="23780"/>
                </a:lnTo>
                <a:lnTo>
                  <a:pt x="113530" y="17850"/>
                </a:lnTo>
                <a:lnTo>
                  <a:pt x="98789" y="5929"/>
                </a:lnTo>
                <a:lnTo>
                  <a:pt x="84068" y="1482"/>
                </a:lnTo>
                <a:lnTo>
                  <a:pt x="67852" y="0"/>
                </a:lnTo>
                <a:close/>
              </a:path>
              <a:path w="135889" h="212725">
                <a:moveTo>
                  <a:pt x="118248" y="23780"/>
                </a:moveTo>
                <a:lnTo>
                  <a:pt x="67852" y="23780"/>
                </a:lnTo>
                <a:lnTo>
                  <a:pt x="84068" y="28227"/>
                </a:lnTo>
                <a:lnTo>
                  <a:pt x="97314" y="40087"/>
                </a:lnTo>
                <a:lnTo>
                  <a:pt x="103211" y="54890"/>
                </a:lnTo>
                <a:lnTo>
                  <a:pt x="107634" y="75644"/>
                </a:lnTo>
                <a:lnTo>
                  <a:pt x="109108" y="105292"/>
                </a:lnTo>
                <a:lnTo>
                  <a:pt x="107634" y="134982"/>
                </a:lnTo>
                <a:lnTo>
                  <a:pt x="103211" y="157218"/>
                </a:lnTo>
                <a:lnTo>
                  <a:pt x="97314" y="172042"/>
                </a:lnTo>
                <a:lnTo>
                  <a:pt x="84068" y="183901"/>
                </a:lnTo>
                <a:lnTo>
                  <a:pt x="67852" y="186866"/>
                </a:lnTo>
                <a:lnTo>
                  <a:pt x="118100" y="186866"/>
                </a:lnTo>
                <a:lnTo>
                  <a:pt x="119427" y="185384"/>
                </a:lnTo>
                <a:lnTo>
                  <a:pt x="128272" y="166112"/>
                </a:lnTo>
                <a:lnTo>
                  <a:pt x="134168" y="139429"/>
                </a:lnTo>
                <a:lnTo>
                  <a:pt x="135643" y="105292"/>
                </a:lnTo>
                <a:lnTo>
                  <a:pt x="134168" y="77126"/>
                </a:lnTo>
                <a:lnTo>
                  <a:pt x="131220" y="56372"/>
                </a:lnTo>
                <a:lnTo>
                  <a:pt x="125324" y="40087"/>
                </a:lnTo>
                <a:lnTo>
                  <a:pt x="119427" y="25262"/>
                </a:lnTo>
                <a:lnTo>
                  <a:pt x="118248" y="23780"/>
                </a:lnTo>
                <a:close/>
              </a:path>
            </a:pathLst>
          </a:custGeom>
          <a:solidFill>
            <a:srgbClr val="000000"/>
          </a:solidFill>
        </p:spPr>
        <p:txBody>
          <a:bodyPr wrap="square" lIns="0" tIns="0" rIns="0" bIns="0" rtlCol="0"/>
          <a:lstStyle/>
          <a:p>
            <a:endParaRPr/>
          </a:p>
        </p:txBody>
      </p:sp>
      <p:sp>
        <p:nvSpPr>
          <p:cNvPr id="29" name="object 29"/>
          <p:cNvSpPr/>
          <p:nvPr/>
        </p:nvSpPr>
        <p:spPr>
          <a:xfrm>
            <a:off x="1521496" y="4642919"/>
            <a:ext cx="135890" cy="212725"/>
          </a:xfrm>
          <a:custGeom>
            <a:avLst/>
            <a:gdLst/>
            <a:ahLst/>
            <a:cxnLst/>
            <a:rect l="l" t="t" r="r" b="b"/>
            <a:pathLst>
              <a:path w="135889" h="212725">
                <a:moveTo>
                  <a:pt x="0" y="105292"/>
                </a:moveTo>
                <a:lnTo>
                  <a:pt x="7370" y="46016"/>
                </a:lnTo>
                <a:lnTo>
                  <a:pt x="30998" y="10438"/>
                </a:lnTo>
                <a:lnTo>
                  <a:pt x="67852" y="0"/>
                </a:lnTo>
                <a:lnTo>
                  <a:pt x="84068" y="1482"/>
                </a:lnTo>
                <a:lnTo>
                  <a:pt x="98789" y="5929"/>
                </a:lnTo>
                <a:lnTo>
                  <a:pt x="106159" y="11921"/>
                </a:lnTo>
                <a:lnTo>
                  <a:pt x="113530" y="17850"/>
                </a:lnTo>
                <a:lnTo>
                  <a:pt x="131220" y="56372"/>
                </a:lnTo>
                <a:lnTo>
                  <a:pt x="135643" y="105292"/>
                </a:lnTo>
                <a:lnTo>
                  <a:pt x="134168" y="139429"/>
                </a:lnTo>
                <a:lnTo>
                  <a:pt x="119427" y="185384"/>
                </a:lnTo>
                <a:lnTo>
                  <a:pt x="88490" y="209164"/>
                </a:lnTo>
                <a:lnTo>
                  <a:pt x="67852" y="212109"/>
                </a:lnTo>
                <a:lnTo>
                  <a:pt x="48688" y="209164"/>
                </a:lnTo>
                <a:lnTo>
                  <a:pt x="33946" y="203173"/>
                </a:lnTo>
                <a:lnTo>
                  <a:pt x="20679" y="191314"/>
                </a:lnTo>
                <a:lnTo>
                  <a:pt x="8844" y="170560"/>
                </a:lnTo>
                <a:lnTo>
                  <a:pt x="2948" y="140911"/>
                </a:lnTo>
                <a:lnTo>
                  <a:pt x="0" y="105292"/>
                </a:lnTo>
                <a:close/>
              </a:path>
            </a:pathLst>
          </a:custGeom>
          <a:ln w="3175">
            <a:solidFill>
              <a:srgbClr val="000000"/>
            </a:solidFill>
          </a:ln>
        </p:spPr>
        <p:txBody>
          <a:bodyPr wrap="square" lIns="0" tIns="0" rIns="0" bIns="0" rtlCol="0"/>
          <a:lstStyle/>
          <a:p>
            <a:endParaRPr/>
          </a:p>
        </p:txBody>
      </p:sp>
      <p:sp>
        <p:nvSpPr>
          <p:cNvPr id="30" name="object 30"/>
          <p:cNvSpPr/>
          <p:nvPr/>
        </p:nvSpPr>
        <p:spPr>
          <a:xfrm>
            <a:off x="1549546" y="4666700"/>
            <a:ext cx="81280" cy="163195"/>
          </a:xfrm>
          <a:custGeom>
            <a:avLst/>
            <a:gdLst/>
            <a:ahLst/>
            <a:cxnLst/>
            <a:rect l="l" t="t" r="r" b="b"/>
            <a:pathLst>
              <a:path w="81280" h="163195">
                <a:moveTo>
                  <a:pt x="0" y="81512"/>
                </a:moveTo>
                <a:lnTo>
                  <a:pt x="0" y="111201"/>
                </a:lnTo>
                <a:lnTo>
                  <a:pt x="4422" y="133438"/>
                </a:lnTo>
                <a:lnTo>
                  <a:pt x="10319" y="148262"/>
                </a:lnTo>
                <a:lnTo>
                  <a:pt x="23586" y="160121"/>
                </a:lnTo>
                <a:lnTo>
                  <a:pt x="39802" y="163086"/>
                </a:lnTo>
                <a:lnTo>
                  <a:pt x="56018" y="160121"/>
                </a:lnTo>
                <a:lnTo>
                  <a:pt x="69265" y="148262"/>
                </a:lnTo>
                <a:lnTo>
                  <a:pt x="75161" y="133438"/>
                </a:lnTo>
                <a:lnTo>
                  <a:pt x="79584" y="111201"/>
                </a:lnTo>
                <a:lnTo>
                  <a:pt x="81058" y="81512"/>
                </a:lnTo>
                <a:lnTo>
                  <a:pt x="79584" y="51863"/>
                </a:lnTo>
                <a:lnTo>
                  <a:pt x="75161" y="31110"/>
                </a:lnTo>
                <a:lnTo>
                  <a:pt x="69265" y="16306"/>
                </a:lnTo>
                <a:lnTo>
                  <a:pt x="56018" y="4447"/>
                </a:lnTo>
                <a:lnTo>
                  <a:pt x="39802" y="0"/>
                </a:lnTo>
                <a:lnTo>
                  <a:pt x="23586" y="2964"/>
                </a:lnTo>
                <a:lnTo>
                  <a:pt x="11793" y="14824"/>
                </a:lnTo>
                <a:lnTo>
                  <a:pt x="4422" y="29627"/>
                </a:lnTo>
                <a:lnTo>
                  <a:pt x="0" y="51863"/>
                </a:lnTo>
                <a:lnTo>
                  <a:pt x="0" y="81512"/>
                </a:lnTo>
                <a:close/>
              </a:path>
            </a:pathLst>
          </a:custGeom>
          <a:ln w="3175">
            <a:solidFill>
              <a:srgbClr val="000000"/>
            </a:solidFill>
          </a:ln>
        </p:spPr>
        <p:txBody>
          <a:bodyPr wrap="square" lIns="0" tIns="0" rIns="0" bIns="0" rtlCol="0"/>
          <a:lstStyle/>
          <a:p>
            <a:endParaRPr/>
          </a:p>
        </p:txBody>
      </p:sp>
      <p:sp>
        <p:nvSpPr>
          <p:cNvPr id="31" name="object 31"/>
          <p:cNvSpPr/>
          <p:nvPr/>
        </p:nvSpPr>
        <p:spPr>
          <a:xfrm>
            <a:off x="2323582" y="6292046"/>
            <a:ext cx="0" cy="6350"/>
          </a:xfrm>
          <a:custGeom>
            <a:avLst/>
            <a:gdLst/>
            <a:ahLst/>
            <a:cxnLst/>
            <a:rect l="l" t="t" r="r" b="b"/>
            <a:pathLst>
              <a:path h="6350">
                <a:moveTo>
                  <a:pt x="0" y="0"/>
                </a:moveTo>
                <a:lnTo>
                  <a:pt x="0" y="5927"/>
                </a:lnTo>
              </a:path>
            </a:pathLst>
          </a:custGeom>
          <a:ln w="29483">
            <a:solidFill>
              <a:srgbClr val="000000"/>
            </a:solidFill>
          </a:ln>
        </p:spPr>
        <p:txBody>
          <a:bodyPr wrap="square" lIns="0" tIns="0" rIns="0" bIns="0" rtlCol="0"/>
          <a:lstStyle/>
          <a:p>
            <a:endParaRPr/>
          </a:p>
        </p:txBody>
      </p:sp>
      <p:sp>
        <p:nvSpPr>
          <p:cNvPr id="32" name="object 32"/>
          <p:cNvSpPr/>
          <p:nvPr/>
        </p:nvSpPr>
        <p:spPr>
          <a:xfrm>
            <a:off x="2323582" y="4488727"/>
            <a:ext cx="0" cy="60960"/>
          </a:xfrm>
          <a:custGeom>
            <a:avLst/>
            <a:gdLst/>
            <a:ahLst/>
            <a:cxnLst/>
            <a:rect l="l" t="t" r="r" b="b"/>
            <a:pathLst>
              <a:path h="60960">
                <a:moveTo>
                  <a:pt x="0" y="0"/>
                </a:moveTo>
                <a:lnTo>
                  <a:pt x="0" y="60758"/>
                </a:lnTo>
              </a:path>
            </a:pathLst>
          </a:custGeom>
          <a:ln w="29483">
            <a:solidFill>
              <a:srgbClr val="000000"/>
            </a:solidFill>
          </a:ln>
        </p:spPr>
        <p:txBody>
          <a:bodyPr wrap="square" lIns="0" tIns="0" rIns="0" bIns="0" rtlCol="0"/>
          <a:lstStyle/>
          <a:p>
            <a:endParaRPr/>
          </a:p>
        </p:txBody>
      </p:sp>
      <p:sp>
        <p:nvSpPr>
          <p:cNvPr id="33" name="object 33"/>
          <p:cNvSpPr/>
          <p:nvPr/>
        </p:nvSpPr>
        <p:spPr>
          <a:xfrm>
            <a:off x="2131181" y="6444796"/>
            <a:ext cx="0" cy="209550"/>
          </a:xfrm>
          <a:custGeom>
            <a:avLst/>
            <a:gdLst/>
            <a:ahLst/>
            <a:cxnLst/>
            <a:rect l="l" t="t" r="r" b="b"/>
            <a:pathLst>
              <a:path h="209550">
                <a:moveTo>
                  <a:pt x="0" y="0"/>
                </a:moveTo>
                <a:lnTo>
                  <a:pt x="0" y="209103"/>
                </a:lnTo>
              </a:path>
            </a:pathLst>
          </a:custGeom>
          <a:ln w="28004">
            <a:solidFill>
              <a:srgbClr val="000000"/>
            </a:solidFill>
          </a:ln>
        </p:spPr>
        <p:txBody>
          <a:bodyPr wrap="square" lIns="0" tIns="0" rIns="0" bIns="0" rtlCol="0"/>
          <a:lstStyle/>
          <a:p>
            <a:endParaRPr/>
          </a:p>
        </p:txBody>
      </p:sp>
      <p:sp>
        <p:nvSpPr>
          <p:cNvPr id="34" name="object 34"/>
          <p:cNvSpPr/>
          <p:nvPr/>
        </p:nvSpPr>
        <p:spPr>
          <a:xfrm>
            <a:off x="2180568" y="6444817"/>
            <a:ext cx="130175" cy="212090"/>
          </a:xfrm>
          <a:custGeom>
            <a:avLst/>
            <a:gdLst/>
            <a:ahLst/>
            <a:cxnLst/>
            <a:rect l="l" t="t" r="r" b="b"/>
            <a:pathLst>
              <a:path w="130175" h="212090">
                <a:moveTo>
                  <a:pt x="63429" y="54828"/>
                </a:moveTo>
                <a:lnTo>
                  <a:pt x="17669" y="75644"/>
                </a:lnTo>
                <a:lnTo>
                  <a:pt x="2927" y="111201"/>
                </a:lnTo>
                <a:lnTo>
                  <a:pt x="0" y="133438"/>
                </a:lnTo>
                <a:lnTo>
                  <a:pt x="2927" y="155674"/>
                </a:lnTo>
                <a:lnTo>
                  <a:pt x="30998" y="201670"/>
                </a:lnTo>
                <a:lnTo>
                  <a:pt x="63429" y="212047"/>
                </a:lnTo>
                <a:lnTo>
                  <a:pt x="79625" y="209082"/>
                </a:lnTo>
                <a:lnTo>
                  <a:pt x="92892" y="200187"/>
                </a:lnTo>
                <a:lnTo>
                  <a:pt x="102065" y="188328"/>
                </a:lnTo>
                <a:lnTo>
                  <a:pt x="66378" y="188328"/>
                </a:lnTo>
                <a:lnTo>
                  <a:pt x="51636" y="183881"/>
                </a:lnTo>
                <a:lnTo>
                  <a:pt x="39843" y="174986"/>
                </a:lnTo>
                <a:lnTo>
                  <a:pt x="32472" y="163086"/>
                </a:lnTo>
                <a:lnTo>
                  <a:pt x="29524" y="149744"/>
                </a:lnTo>
                <a:lnTo>
                  <a:pt x="28049" y="133438"/>
                </a:lnTo>
                <a:lnTo>
                  <a:pt x="29524" y="115649"/>
                </a:lnTo>
                <a:lnTo>
                  <a:pt x="32472" y="102307"/>
                </a:lnTo>
                <a:lnTo>
                  <a:pt x="38369" y="91930"/>
                </a:lnTo>
                <a:lnTo>
                  <a:pt x="50162" y="81574"/>
                </a:lnTo>
                <a:lnTo>
                  <a:pt x="64903" y="78609"/>
                </a:lnTo>
                <a:lnTo>
                  <a:pt x="103211" y="78609"/>
                </a:lnTo>
                <a:lnTo>
                  <a:pt x="98789" y="71197"/>
                </a:lnTo>
                <a:lnTo>
                  <a:pt x="92892" y="65205"/>
                </a:lnTo>
                <a:lnTo>
                  <a:pt x="86995" y="60758"/>
                </a:lnTo>
                <a:lnTo>
                  <a:pt x="75223" y="56311"/>
                </a:lnTo>
                <a:lnTo>
                  <a:pt x="63429" y="54828"/>
                </a:lnTo>
                <a:close/>
              </a:path>
              <a:path w="130175" h="212090">
                <a:moveTo>
                  <a:pt x="129746" y="186846"/>
                </a:moveTo>
                <a:lnTo>
                  <a:pt x="103211" y="186846"/>
                </a:lnTo>
                <a:lnTo>
                  <a:pt x="103211" y="209082"/>
                </a:lnTo>
                <a:lnTo>
                  <a:pt x="129746" y="209082"/>
                </a:lnTo>
                <a:lnTo>
                  <a:pt x="129746" y="186846"/>
                </a:lnTo>
                <a:close/>
              </a:path>
              <a:path w="130175" h="212090">
                <a:moveTo>
                  <a:pt x="129746" y="0"/>
                </a:moveTo>
                <a:lnTo>
                  <a:pt x="103211" y="0"/>
                </a:lnTo>
                <a:lnTo>
                  <a:pt x="103211" y="78609"/>
                </a:lnTo>
                <a:lnTo>
                  <a:pt x="64903" y="78609"/>
                </a:lnTo>
                <a:lnTo>
                  <a:pt x="98789" y="103789"/>
                </a:lnTo>
                <a:lnTo>
                  <a:pt x="103211" y="134920"/>
                </a:lnTo>
                <a:lnTo>
                  <a:pt x="101737" y="151227"/>
                </a:lnTo>
                <a:lnTo>
                  <a:pt x="98789" y="164568"/>
                </a:lnTo>
                <a:lnTo>
                  <a:pt x="92892" y="174986"/>
                </a:lnTo>
                <a:lnTo>
                  <a:pt x="79625" y="183881"/>
                </a:lnTo>
                <a:lnTo>
                  <a:pt x="66378" y="188328"/>
                </a:lnTo>
                <a:lnTo>
                  <a:pt x="102065" y="188328"/>
                </a:lnTo>
                <a:lnTo>
                  <a:pt x="103211" y="186846"/>
                </a:lnTo>
                <a:lnTo>
                  <a:pt x="129746" y="186846"/>
                </a:lnTo>
                <a:lnTo>
                  <a:pt x="129746" y="0"/>
                </a:lnTo>
                <a:close/>
              </a:path>
            </a:pathLst>
          </a:custGeom>
          <a:solidFill>
            <a:srgbClr val="000000"/>
          </a:solidFill>
        </p:spPr>
        <p:txBody>
          <a:bodyPr wrap="square" lIns="0" tIns="0" rIns="0" bIns="0" rtlCol="0"/>
          <a:lstStyle/>
          <a:p>
            <a:endParaRPr/>
          </a:p>
        </p:txBody>
      </p:sp>
      <p:sp>
        <p:nvSpPr>
          <p:cNvPr id="35" name="object 35"/>
          <p:cNvSpPr/>
          <p:nvPr/>
        </p:nvSpPr>
        <p:spPr>
          <a:xfrm>
            <a:off x="2180568" y="6444817"/>
            <a:ext cx="130175" cy="212090"/>
          </a:xfrm>
          <a:custGeom>
            <a:avLst/>
            <a:gdLst/>
            <a:ahLst/>
            <a:cxnLst/>
            <a:rect l="l" t="t" r="r" b="b"/>
            <a:pathLst>
              <a:path w="130175" h="212090">
                <a:moveTo>
                  <a:pt x="103211" y="209082"/>
                </a:moveTo>
                <a:lnTo>
                  <a:pt x="103211" y="186846"/>
                </a:lnTo>
                <a:lnTo>
                  <a:pt x="92892" y="200187"/>
                </a:lnTo>
                <a:lnTo>
                  <a:pt x="79625" y="209082"/>
                </a:lnTo>
                <a:lnTo>
                  <a:pt x="63429" y="212047"/>
                </a:lnTo>
                <a:lnTo>
                  <a:pt x="45739" y="209082"/>
                </a:lnTo>
                <a:lnTo>
                  <a:pt x="30998" y="201670"/>
                </a:lnTo>
                <a:lnTo>
                  <a:pt x="17669" y="189811"/>
                </a:lnTo>
                <a:lnTo>
                  <a:pt x="8824" y="174986"/>
                </a:lnTo>
                <a:lnTo>
                  <a:pt x="2927" y="155674"/>
                </a:lnTo>
                <a:lnTo>
                  <a:pt x="0" y="133438"/>
                </a:lnTo>
                <a:lnTo>
                  <a:pt x="2927" y="111201"/>
                </a:lnTo>
                <a:lnTo>
                  <a:pt x="17669" y="75644"/>
                </a:lnTo>
                <a:lnTo>
                  <a:pt x="63429" y="54828"/>
                </a:lnTo>
                <a:lnTo>
                  <a:pt x="75223" y="56311"/>
                </a:lnTo>
                <a:lnTo>
                  <a:pt x="86995" y="60758"/>
                </a:lnTo>
                <a:lnTo>
                  <a:pt x="92892" y="65205"/>
                </a:lnTo>
                <a:lnTo>
                  <a:pt x="98789" y="71197"/>
                </a:lnTo>
                <a:lnTo>
                  <a:pt x="103211" y="78609"/>
                </a:lnTo>
                <a:lnTo>
                  <a:pt x="103211" y="0"/>
                </a:lnTo>
                <a:lnTo>
                  <a:pt x="129746" y="0"/>
                </a:lnTo>
                <a:lnTo>
                  <a:pt x="129746" y="209082"/>
                </a:lnTo>
                <a:lnTo>
                  <a:pt x="103211" y="209082"/>
                </a:lnTo>
                <a:close/>
              </a:path>
            </a:pathLst>
          </a:custGeom>
          <a:ln w="3175">
            <a:solidFill>
              <a:srgbClr val="000000"/>
            </a:solidFill>
          </a:ln>
        </p:spPr>
        <p:txBody>
          <a:bodyPr wrap="square" lIns="0" tIns="0" rIns="0" bIns="0" rtlCol="0"/>
          <a:lstStyle/>
          <a:p>
            <a:endParaRPr/>
          </a:p>
        </p:txBody>
      </p:sp>
      <p:sp>
        <p:nvSpPr>
          <p:cNvPr id="36" name="object 36"/>
          <p:cNvSpPr/>
          <p:nvPr/>
        </p:nvSpPr>
        <p:spPr>
          <a:xfrm>
            <a:off x="2208618" y="6523426"/>
            <a:ext cx="75565" cy="109855"/>
          </a:xfrm>
          <a:custGeom>
            <a:avLst/>
            <a:gdLst/>
            <a:ahLst/>
            <a:cxnLst/>
            <a:rect l="l" t="t" r="r" b="b"/>
            <a:pathLst>
              <a:path w="75564" h="109854">
                <a:moveTo>
                  <a:pt x="0" y="54828"/>
                </a:moveTo>
                <a:lnTo>
                  <a:pt x="11793" y="96377"/>
                </a:lnTo>
                <a:lnTo>
                  <a:pt x="38328" y="109719"/>
                </a:lnTo>
                <a:lnTo>
                  <a:pt x="51575" y="105272"/>
                </a:lnTo>
                <a:lnTo>
                  <a:pt x="64842" y="96377"/>
                </a:lnTo>
                <a:lnTo>
                  <a:pt x="70739" y="85959"/>
                </a:lnTo>
                <a:lnTo>
                  <a:pt x="73687" y="72617"/>
                </a:lnTo>
                <a:lnTo>
                  <a:pt x="75161" y="56311"/>
                </a:lnTo>
                <a:lnTo>
                  <a:pt x="73687" y="38522"/>
                </a:lnTo>
                <a:lnTo>
                  <a:pt x="70739" y="25180"/>
                </a:lnTo>
                <a:lnTo>
                  <a:pt x="64842" y="13321"/>
                </a:lnTo>
                <a:lnTo>
                  <a:pt x="51575" y="2964"/>
                </a:lnTo>
                <a:lnTo>
                  <a:pt x="36853" y="0"/>
                </a:lnTo>
                <a:lnTo>
                  <a:pt x="22112" y="2964"/>
                </a:lnTo>
                <a:lnTo>
                  <a:pt x="10319" y="13321"/>
                </a:lnTo>
                <a:lnTo>
                  <a:pt x="4422" y="23698"/>
                </a:lnTo>
                <a:lnTo>
                  <a:pt x="1474" y="37039"/>
                </a:lnTo>
                <a:lnTo>
                  <a:pt x="0" y="54828"/>
                </a:lnTo>
                <a:close/>
              </a:path>
            </a:pathLst>
          </a:custGeom>
          <a:ln w="3175">
            <a:solidFill>
              <a:srgbClr val="000000"/>
            </a:solidFill>
          </a:ln>
        </p:spPr>
        <p:txBody>
          <a:bodyPr wrap="square" lIns="0" tIns="0" rIns="0" bIns="0" rtlCol="0"/>
          <a:lstStyle/>
          <a:p>
            <a:endParaRPr/>
          </a:p>
        </p:txBody>
      </p:sp>
      <p:sp>
        <p:nvSpPr>
          <p:cNvPr id="37" name="object 37"/>
          <p:cNvSpPr/>
          <p:nvPr/>
        </p:nvSpPr>
        <p:spPr>
          <a:xfrm>
            <a:off x="2367093" y="6444796"/>
            <a:ext cx="0" cy="209550"/>
          </a:xfrm>
          <a:custGeom>
            <a:avLst/>
            <a:gdLst/>
            <a:ahLst/>
            <a:cxnLst/>
            <a:rect l="l" t="t" r="r" b="b"/>
            <a:pathLst>
              <a:path h="209550">
                <a:moveTo>
                  <a:pt x="0" y="0"/>
                </a:moveTo>
                <a:lnTo>
                  <a:pt x="0" y="209103"/>
                </a:lnTo>
              </a:path>
            </a:pathLst>
          </a:custGeom>
          <a:ln w="28056">
            <a:solidFill>
              <a:srgbClr val="000000"/>
            </a:solidFill>
          </a:ln>
        </p:spPr>
        <p:txBody>
          <a:bodyPr wrap="square" lIns="0" tIns="0" rIns="0" bIns="0" rtlCol="0"/>
          <a:lstStyle/>
          <a:p>
            <a:endParaRPr/>
          </a:p>
        </p:txBody>
      </p:sp>
      <p:sp>
        <p:nvSpPr>
          <p:cNvPr id="38" name="object 38"/>
          <p:cNvSpPr/>
          <p:nvPr/>
        </p:nvSpPr>
        <p:spPr>
          <a:xfrm>
            <a:off x="2404701" y="6499645"/>
            <a:ext cx="139065" cy="157480"/>
          </a:xfrm>
          <a:custGeom>
            <a:avLst/>
            <a:gdLst/>
            <a:ahLst/>
            <a:cxnLst/>
            <a:rect l="l" t="t" r="r" b="b"/>
            <a:pathLst>
              <a:path w="139064" h="157479">
                <a:moveTo>
                  <a:pt x="70759" y="0"/>
                </a:moveTo>
                <a:lnTo>
                  <a:pt x="19164" y="20815"/>
                </a:lnTo>
                <a:lnTo>
                  <a:pt x="1474" y="56372"/>
                </a:lnTo>
                <a:lnTo>
                  <a:pt x="0" y="80091"/>
                </a:lnTo>
                <a:lnTo>
                  <a:pt x="1474" y="102327"/>
                </a:lnTo>
                <a:lnTo>
                  <a:pt x="19164" y="136464"/>
                </a:lnTo>
                <a:lnTo>
                  <a:pt x="72233" y="157218"/>
                </a:lnTo>
                <a:lnTo>
                  <a:pt x="95820" y="154253"/>
                </a:lnTo>
                <a:lnTo>
                  <a:pt x="114963" y="145359"/>
                </a:lnTo>
                <a:lnTo>
                  <a:pt x="125577" y="133499"/>
                </a:lnTo>
                <a:lnTo>
                  <a:pt x="72233" y="133499"/>
                </a:lnTo>
                <a:lnTo>
                  <a:pt x="54543" y="130534"/>
                </a:lnTo>
                <a:lnTo>
                  <a:pt x="41276" y="120158"/>
                </a:lnTo>
                <a:lnTo>
                  <a:pt x="30957" y="105292"/>
                </a:lnTo>
                <a:lnTo>
                  <a:pt x="26534" y="84538"/>
                </a:lnTo>
                <a:lnTo>
                  <a:pt x="138611" y="84538"/>
                </a:lnTo>
                <a:lnTo>
                  <a:pt x="138611" y="77126"/>
                </a:lnTo>
                <a:lnTo>
                  <a:pt x="137530" y="60820"/>
                </a:lnTo>
                <a:lnTo>
                  <a:pt x="26534" y="60820"/>
                </a:lnTo>
                <a:lnTo>
                  <a:pt x="30957" y="44513"/>
                </a:lnTo>
                <a:lnTo>
                  <a:pt x="39802" y="34157"/>
                </a:lnTo>
                <a:lnTo>
                  <a:pt x="53069" y="26745"/>
                </a:lnTo>
                <a:lnTo>
                  <a:pt x="69285" y="23780"/>
                </a:lnTo>
                <a:lnTo>
                  <a:pt x="122204" y="23780"/>
                </a:lnTo>
                <a:lnTo>
                  <a:pt x="119386" y="19333"/>
                </a:lnTo>
                <a:lnTo>
                  <a:pt x="106118" y="8894"/>
                </a:lnTo>
                <a:lnTo>
                  <a:pt x="88449" y="1482"/>
                </a:lnTo>
                <a:lnTo>
                  <a:pt x="70759" y="0"/>
                </a:lnTo>
                <a:close/>
              </a:path>
              <a:path w="139064" h="157479">
                <a:moveTo>
                  <a:pt x="110541" y="108257"/>
                </a:moveTo>
                <a:lnTo>
                  <a:pt x="101696" y="123122"/>
                </a:lnTo>
                <a:lnTo>
                  <a:pt x="95820" y="127570"/>
                </a:lnTo>
                <a:lnTo>
                  <a:pt x="85501" y="132017"/>
                </a:lnTo>
                <a:lnTo>
                  <a:pt x="72233" y="133499"/>
                </a:lnTo>
                <a:lnTo>
                  <a:pt x="125577" y="133499"/>
                </a:lnTo>
                <a:lnTo>
                  <a:pt x="128231" y="130534"/>
                </a:lnTo>
                <a:lnTo>
                  <a:pt x="137137" y="111222"/>
                </a:lnTo>
                <a:lnTo>
                  <a:pt x="110541" y="108257"/>
                </a:lnTo>
                <a:close/>
              </a:path>
              <a:path w="139064" h="157479">
                <a:moveTo>
                  <a:pt x="122204" y="23780"/>
                </a:moveTo>
                <a:lnTo>
                  <a:pt x="69285" y="23780"/>
                </a:lnTo>
                <a:lnTo>
                  <a:pt x="86975" y="26745"/>
                </a:lnTo>
                <a:lnTo>
                  <a:pt x="101696" y="35619"/>
                </a:lnTo>
                <a:lnTo>
                  <a:pt x="107593" y="45996"/>
                </a:lnTo>
                <a:lnTo>
                  <a:pt x="112015" y="60820"/>
                </a:lnTo>
                <a:lnTo>
                  <a:pt x="137530" y="60820"/>
                </a:lnTo>
                <a:lnTo>
                  <a:pt x="137137" y="54890"/>
                </a:lnTo>
                <a:lnTo>
                  <a:pt x="129705" y="35619"/>
                </a:lnTo>
                <a:lnTo>
                  <a:pt x="122204" y="23780"/>
                </a:lnTo>
                <a:close/>
              </a:path>
            </a:pathLst>
          </a:custGeom>
          <a:solidFill>
            <a:srgbClr val="000000"/>
          </a:solidFill>
        </p:spPr>
        <p:txBody>
          <a:bodyPr wrap="square" lIns="0" tIns="0" rIns="0" bIns="0" rtlCol="0"/>
          <a:lstStyle/>
          <a:p>
            <a:endParaRPr/>
          </a:p>
        </p:txBody>
      </p:sp>
      <p:sp>
        <p:nvSpPr>
          <p:cNvPr id="39" name="object 39"/>
          <p:cNvSpPr/>
          <p:nvPr/>
        </p:nvSpPr>
        <p:spPr>
          <a:xfrm>
            <a:off x="2404701" y="6499645"/>
            <a:ext cx="139065" cy="157480"/>
          </a:xfrm>
          <a:custGeom>
            <a:avLst/>
            <a:gdLst/>
            <a:ahLst/>
            <a:cxnLst/>
            <a:rect l="l" t="t" r="r" b="b"/>
            <a:pathLst>
              <a:path w="139064" h="157479">
                <a:moveTo>
                  <a:pt x="110541" y="108257"/>
                </a:moveTo>
                <a:lnTo>
                  <a:pt x="95820" y="154253"/>
                </a:lnTo>
                <a:lnTo>
                  <a:pt x="72233" y="157218"/>
                </a:lnTo>
                <a:lnTo>
                  <a:pt x="51595" y="154253"/>
                </a:lnTo>
                <a:lnTo>
                  <a:pt x="8844" y="121640"/>
                </a:lnTo>
                <a:lnTo>
                  <a:pt x="0" y="80091"/>
                </a:lnTo>
                <a:lnTo>
                  <a:pt x="1474" y="56372"/>
                </a:lnTo>
                <a:lnTo>
                  <a:pt x="19164" y="20815"/>
                </a:lnTo>
                <a:lnTo>
                  <a:pt x="70759" y="0"/>
                </a:lnTo>
                <a:lnTo>
                  <a:pt x="88449" y="1482"/>
                </a:lnTo>
                <a:lnTo>
                  <a:pt x="129705" y="35619"/>
                </a:lnTo>
                <a:lnTo>
                  <a:pt x="138611" y="77126"/>
                </a:lnTo>
                <a:lnTo>
                  <a:pt x="138611" y="80091"/>
                </a:lnTo>
                <a:lnTo>
                  <a:pt x="138611" y="84538"/>
                </a:lnTo>
                <a:lnTo>
                  <a:pt x="26534" y="84538"/>
                </a:lnTo>
                <a:lnTo>
                  <a:pt x="30957" y="105292"/>
                </a:lnTo>
                <a:lnTo>
                  <a:pt x="41276" y="120158"/>
                </a:lnTo>
                <a:lnTo>
                  <a:pt x="54543" y="130534"/>
                </a:lnTo>
                <a:lnTo>
                  <a:pt x="72233" y="133499"/>
                </a:lnTo>
                <a:lnTo>
                  <a:pt x="85501" y="132017"/>
                </a:lnTo>
                <a:lnTo>
                  <a:pt x="95820" y="127570"/>
                </a:lnTo>
                <a:lnTo>
                  <a:pt x="101696" y="123122"/>
                </a:lnTo>
                <a:lnTo>
                  <a:pt x="106118" y="115710"/>
                </a:lnTo>
                <a:lnTo>
                  <a:pt x="110541" y="108257"/>
                </a:lnTo>
                <a:close/>
              </a:path>
            </a:pathLst>
          </a:custGeom>
          <a:ln w="3175">
            <a:solidFill>
              <a:srgbClr val="000000"/>
            </a:solidFill>
          </a:ln>
        </p:spPr>
        <p:txBody>
          <a:bodyPr wrap="square" lIns="0" tIns="0" rIns="0" bIns="0" rtlCol="0"/>
          <a:lstStyle/>
          <a:p>
            <a:endParaRPr/>
          </a:p>
        </p:txBody>
      </p:sp>
      <p:sp>
        <p:nvSpPr>
          <p:cNvPr id="40" name="object 40"/>
          <p:cNvSpPr/>
          <p:nvPr/>
        </p:nvSpPr>
        <p:spPr>
          <a:xfrm>
            <a:off x="2431236" y="6523426"/>
            <a:ext cx="85725" cy="37465"/>
          </a:xfrm>
          <a:custGeom>
            <a:avLst/>
            <a:gdLst/>
            <a:ahLst/>
            <a:cxnLst/>
            <a:rect l="l" t="t" r="r" b="b"/>
            <a:pathLst>
              <a:path w="85725" h="37465">
                <a:moveTo>
                  <a:pt x="0" y="37039"/>
                </a:moveTo>
                <a:lnTo>
                  <a:pt x="85480" y="37039"/>
                </a:lnTo>
                <a:lnTo>
                  <a:pt x="81058" y="22215"/>
                </a:lnTo>
                <a:lnTo>
                  <a:pt x="75161" y="11838"/>
                </a:lnTo>
                <a:lnTo>
                  <a:pt x="60440" y="2964"/>
                </a:lnTo>
                <a:lnTo>
                  <a:pt x="42750" y="0"/>
                </a:lnTo>
                <a:lnTo>
                  <a:pt x="26534" y="2964"/>
                </a:lnTo>
                <a:lnTo>
                  <a:pt x="13267" y="10376"/>
                </a:lnTo>
                <a:lnTo>
                  <a:pt x="4422" y="20733"/>
                </a:lnTo>
                <a:lnTo>
                  <a:pt x="0" y="37039"/>
                </a:lnTo>
                <a:close/>
              </a:path>
            </a:pathLst>
          </a:custGeom>
          <a:ln w="3175">
            <a:solidFill>
              <a:srgbClr val="000000"/>
            </a:solidFill>
          </a:ln>
        </p:spPr>
        <p:txBody>
          <a:bodyPr wrap="square" lIns="0" tIns="0" rIns="0" bIns="0" rtlCol="0"/>
          <a:lstStyle/>
          <a:p>
            <a:endParaRPr/>
          </a:p>
        </p:txBody>
      </p:sp>
      <p:sp>
        <p:nvSpPr>
          <p:cNvPr id="41" name="object 41"/>
          <p:cNvSpPr/>
          <p:nvPr/>
        </p:nvSpPr>
        <p:spPr>
          <a:xfrm>
            <a:off x="3453013" y="6292046"/>
            <a:ext cx="0" cy="6350"/>
          </a:xfrm>
          <a:custGeom>
            <a:avLst/>
            <a:gdLst/>
            <a:ahLst/>
            <a:cxnLst/>
            <a:rect l="l" t="t" r="r" b="b"/>
            <a:pathLst>
              <a:path h="6350">
                <a:moveTo>
                  <a:pt x="0" y="0"/>
                </a:moveTo>
                <a:lnTo>
                  <a:pt x="0" y="5927"/>
                </a:lnTo>
              </a:path>
            </a:pathLst>
          </a:custGeom>
          <a:ln w="29483">
            <a:solidFill>
              <a:srgbClr val="000000"/>
            </a:solidFill>
          </a:ln>
        </p:spPr>
        <p:txBody>
          <a:bodyPr wrap="square" lIns="0" tIns="0" rIns="0" bIns="0" rtlCol="0"/>
          <a:lstStyle/>
          <a:p>
            <a:endParaRPr/>
          </a:p>
        </p:txBody>
      </p:sp>
      <p:sp>
        <p:nvSpPr>
          <p:cNvPr id="42" name="object 42"/>
          <p:cNvSpPr/>
          <p:nvPr/>
        </p:nvSpPr>
        <p:spPr>
          <a:xfrm>
            <a:off x="3453013" y="4488727"/>
            <a:ext cx="0" cy="60960"/>
          </a:xfrm>
          <a:custGeom>
            <a:avLst/>
            <a:gdLst/>
            <a:ahLst/>
            <a:cxnLst/>
            <a:rect l="l" t="t" r="r" b="b"/>
            <a:pathLst>
              <a:path h="60960">
                <a:moveTo>
                  <a:pt x="0" y="0"/>
                </a:moveTo>
                <a:lnTo>
                  <a:pt x="0" y="60758"/>
                </a:lnTo>
              </a:path>
            </a:pathLst>
          </a:custGeom>
          <a:ln w="29483">
            <a:solidFill>
              <a:srgbClr val="000000"/>
            </a:solidFill>
          </a:ln>
        </p:spPr>
        <p:txBody>
          <a:bodyPr wrap="square" lIns="0" tIns="0" rIns="0" bIns="0" rtlCol="0"/>
          <a:lstStyle/>
          <a:p>
            <a:endParaRPr/>
          </a:p>
        </p:txBody>
      </p:sp>
      <p:sp>
        <p:nvSpPr>
          <p:cNvPr id="43" name="object 43"/>
          <p:cNvSpPr/>
          <p:nvPr/>
        </p:nvSpPr>
        <p:spPr>
          <a:xfrm>
            <a:off x="2994447" y="6444817"/>
            <a:ext cx="196215" cy="209550"/>
          </a:xfrm>
          <a:custGeom>
            <a:avLst/>
            <a:gdLst/>
            <a:ahLst/>
            <a:cxnLst/>
            <a:rect l="l" t="t" r="r" b="b"/>
            <a:pathLst>
              <a:path w="196214" h="209550">
                <a:moveTo>
                  <a:pt x="41276" y="0"/>
                </a:moveTo>
                <a:lnTo>
                  <a:pt x="0" y="0"/>
                </a:lnTo>
                <a:lnTo>
                  <a:pt x="0" y="209082"/>
                </a:lnTo>
                <a:lnTo>
                  <a:pt x="26534" y="209082"/>
                </a:lnTo>
                <a:lnTo>
                  <a:pt x="26534" y="29627"/>
                </a:lnTo>
                <a:lnTo>
                  <a:pt x="50806" y="29627"/>
                </a:lnTo>
                <a:lnTo>
                  <a:pt x="41276" y="0"/>
                </a:lnTo>
                <a:close/>
              </a:path>
              <a:path w="196214" h="209550">
                <a:moveTo>
                  <a:pt x="50806" y="29627"/>
                </a:moveTo>
                <a:lnTo>
                  <a:pt x="26534" y="29627"/>
                </a:lnTo>
                <a:lnTo>
                  <a:pt x="82593" y="209082"/>
                </a:lnTo>
                <a:lnTo>
                  <a:pt x="113551" y="209082"/>
                </a:lnTo>
                <a:lnTo>
                  <a:pt x="123009" y="177951"/>
                </a:lnTo>
                <a:lnTo>
                  <a:pt x="97335" y="177951"/>
                </a:lnTo>
                <a:lnTo>
                  <a:pt x="94387" y="166051"/>
                </a:lnTo>
                <a:lnTo>
                  <a:pt x="88490" y="146779"/>
                </a:lnTo>
                <a:lnTo>
                  <a:pt x="50806" y="29627"/>
                </a:lnTo>
                <a:close/>
              </a:path>
              <a:path w="196214" h="209550">
                <a:moveTo>
                  <a:pt x="196083" y="29627"/>
                </a:moveTo>
                <a:lnTo>
                  <a:pt x="168074" y="29627"/>
                </a:lnTo>
                <a:lnTo>
                  <a:pt x="168074" y="209082"/>
                </a:lnTo>
                <a:lnTo>
                  <a:pt x="196083" y="209082"/>
                </a:lnTo>
                <a:lnTo>
                  <a:pt x="196083" y="29627"/>
                </a:lnTo>
                <a:close/>
              </a:path>
              <a:path w="196214" h="209550">
                <a:moveTo>
                  <a:pt x="196083" y="0"/>
                </a:moveTo>
                <a:lnTo>
                  <a:pt x="153333" y="0"/>
                </a:lnTo>
                <a:lnTo>
                  <a:pt x="107654" y="145297"/>
                </a:lnTo>
                <a:lnTo>
                  <a:pt x="101757" y="164568"/>
                </a:lnTo>
                <a:lnTo>
                  <a:pt x="97335" y="177951"/>
                </a:lnTo>
                <a:lnTo>
                  <a:pt x="123009" y="177951"/>
                </a:lnTo>
                <a:lnTo>
                  <a:pt x="168074" y="29627"/>
                </a:lnTo>
                <a:lnTo>
                  <a:pt x="196083" y="29627"/>
                </a:lnTo>
                <a:lnTo>
                  <a:pt x="196083" y="0"/>
                </a:lnTo>
                <a:close/>
              </a:path>
            </a:pathLst>
          </a:custGeom>
          <a:solidFill>
            <a:srgbClr val="000000"/>
          </a:solidFill>
        </p:spPr>
        <p:txBody>
          <a:bodyPr wrap="square" lIns="0" tIns="0" rIns="0" bIns="0" rtlCol="0"/>
          <a:lstStyle/>
          <a:p>
            <a:endParaRPr/>
          </a:p>
        </p:txBody>
      </p:sp>
      <p:sp>
        <p:nvSpPr>
          <p:cNvPr id="44" name="object 44"/>
          <p:cNvSpPr/>
          <p:nvPr/>
        </p:nvSpPr>
        <p:spPr>
          <a:xfrm>
            <a:off x="2994447" y="6444817"/>
            <a:ext cx="196215" cy="209550"/>
          </a:xfrm>
          <a:custGeom>
            <a:avLst/>
            <a:gdLst/>
            <a:ahLst/>
            <a:cxnLst/>
            <a:rect l="l" t="t" r="r" b="b"/>
            <a:pathLst>
              <a:path w="196214" h="209550">
                <a:moveTo>
                  <a:pt x="0" y="209082"/>
                </a:moveTo>
                <a:lnTo>
                  <a:pt x="0" y="0"/>
                </a:lnTo>
                <a:lnTo>
                  <a:pt x="41276" y="0"/>
                </a:lnTo>
                <a:lnTo>
                  <a:pt x="88490" y="146779"/>
                </a:lnTo>
                <a:lnTo>
                  <a:pt x="94387" y="166051"/>
                </a:lnTo>
                <a:lnTo>
                  <a:pt x="97335" y="177951"/>
                </a:lnTo>
                <a:lnTo>
                  <a:pt x="101757" y="164568"/>
                </a:lnTo>
                <a:lnTo>
                  <a:pt x="107654" y="145297"/>
                </a:lnTo>
                <a:lnTo>
                  <a:pt x="153333" y="0"/>
                </a:lnTo>
                <a:lnTo>
                  <a:pt x="196083" y="0"/>
                </a:lnTo>
                <a:lnTo>
                  <a:pt x="196083" y="209082"/>
                </a:lnTo>
                <a:lnTo>
                  <a:pt x="168074" y="209082"/>
                </a:lnTo>
                <a:lnTo>
                  <a:pt x="168074" y="29627"/>
                </a:lnTo>
                <a:lnTo>
                  <a:pt x="113551" y="209082"/>
                </a:lnTo>
                <a:lnTo>
                  <a:pt x="82593" y="209082"/>
                </a:lnTo>
                <a:lnTo>
                  <a:pt x="26534" y="29627"/>
                </a:lnTo>
                <a:lnTo>
                  <a:pt x="26534" y="209082"/>
                </a:lnTo>
                <a:lnTo>
                  <a:pt x="0" y="209082"/>
                </a:lnTo>
                <a:close/>
              </a:path>
            </a:pathLst>
          </a:custGeom>
          <a:ln w="3175">
            <a:solidFill>
              <a:srgbClr val="000000"/>
            </a:solidFill>
          </a:ln>
        </p:spPr>
        <p:txBody>
          <a:bodyPr wrap="square" lIns="0" tIns="0" rIns="0" bIns="0" rtlCol="0"/>
          <a:lstStyle/>
          <a:p>
            <a:endParaRPr/>
          </a:p>
        </p:txBody>
      </p:sp>
      <p:sp>
        <p:nvSpPr>
          <p:cNvPr id="45" name="object 45"/>
          <p:cNvSpPr/>
          <p:nvPr/>
        </p:nvSpPr>
        <p:spPr>
          <a:xfrm>
            <a:off x="3223023" y="6499645"/>
            <a:ext cx="135890" cy="157480"/>
          </a:xfrm>
          <a:custGeom>
            <a:avLst/>
            <a:gdLst/>
            <a:ahLst/>
            <a:cxnLst/>
            <a:rect l="l" t="t" r="r" b="b"/>
            <a:pathLst>
              <a:path w="135889" h="157479">
                <a:moveTo>
                  <a:pt x="67790" y="0"/>
                </a:moveTo>
                <a:lnTo>
                  <a:pt x="22091" y="16368"/>
                </a:lnTo>
                <a:lnTo>
                  <a:pt x="2948" y="53408"/>
                </a:lnTo>
                <a:lnTo>
                  <a:pt x="0" y="78609"/>
                </a:lnTo>
                <a:lnTo>
                  <a:pt x="2948" y="102327"/>
                </a:lnTo>
                <a:lnTo>
                  <a:pt x="32411" y="148323"/>
                </a:lnTo>
                <a:lnTo>
                  <a:pt x="67790" y="157218"/>
                </a:lnTo>
                <a:lnTo>
                  <a:pt x="86954" y="154253"/>
                </a:lnTo>
                <a:lnTo>
                  <a:pt x="103170" y="148323"/>
                </a:lnTo>
                <a:lnTo>
                  <a:pt x="117912" y="136464"/>
                </a:lnTo>
                <a:lnTo>
                  <a:pt x="119976" y="133499"/>
                </a:lnTo>
                <a:lnTo>
                  <a:pt x="67790" y="133499"/>
                </a:lnTo>
                <a:lnTo>
                  <a:pt x="51575" y="129052"/>
                </a:lnTo>
                <a:lnTo>
                  <a:pt x="38307" y="118675"/>
                </a:lnTo>
                <a:lnTo>
                  <a:pt x="32411" y="108257"/>
                </a:lnTo>
                <a:lnTo>
                  <a:pt x="27988" y="94915"/>
                </a:lnTo>
                <a:lnTo>
                  <a:pt x="27988" y="60820"/>
                </a:lnTo>
                <a:lnTo>
                  <a:pt x="32411" y="47478"/>
                </a:lnTo>
                <a:lnTo>
                  <a:pt x="38307" y="37101"/>
                </a:lnTo>
                <a:lnTo>
                  <a:pt x="51575" y="26745"/>
                </a:lnTo>
                <a:lnTo>
                  <a:pt x="67790" y="23780"/>
                </a:lnTo>
                <a:lnTo>
                  <a:pt x="119658" y="23780"/>
                </a:lnTo>
                <a:lnTo>
                  <a:pt x="116438" y="19333"/>
                </a:lnTo>
                <a:lnTo>
                  <a:pt x="103170" y="8894"/>
                </a:lnTo>
                <a:lnTo>
                  <a:pt x="86954" y="1482"/>
                </a:lnTo>
                <a:lnTo>
                  <a:pt x="67790" y="0"/>
                </a:lnTo>
                <a:close/>
              </a:path>
              <a:path w="135889" h="157479">
                <a:moveTo>
                  <a:pt x="119658" y="23780"/>
                </a:moveTo>
                <a:lnTo>
                  <a:pt x="67790" y="23780"/>
                </a:lnTo>
                <a:lnTo>
                  <a:pt x="84006" y="26745"/>
                </a:lnTo>
                <a:lnTo>
                  <a:pt x="95799" y="37101"/>
                </a:lnTo>
                <a:lnTo>
                  <a:pt x="103170" y="47478"/>
                </a:lnTo>
                <a:lnTo>
                  <a:pt x="107593" y="60820"/>
                </a:lnTo>
                <a:lnTo>
                  <a:pt x="109067" y="77126"/>
                </a:lnTo>
                <a:lnTo>
                  <a:pt x="107593" y="94915"/>
                </a:lnTo>
                <a:lnTo>
                  <a:pt x="103170" y="108257"/>
                </a:lnTo>
                <a:lnTo>
                  <a:pt x="95799" y="118675"/>
                </a:lnTo>
                <a:lnTo>
                  <a:pt x="84006" y="129052"/>
                </a:lnTo>
                <a:lnTo>
                  <a:pt x="67790" y="133499"/>
                </a:lnTo>
                <a:lnTo>
                  <a:pt x="119976" y="133499"/>
                </a:lnTo>
                <a:lnTo>
                  <a:pt x="128231" y="121640"/>
                </a:lnTo>
                <a:lnTo>
                  <a:pt x="134128" y="102327"/>
                </a:lnTo>
                <a:lnTo>
                  <a:pt x="135602" y="75644"/>
                </a:lnTo>
                <a:lnTo>
                  <a:pt x="134128" y="53408"/>
                </a:lnTo>
                <a:lnTo>
                  <a:pt x="128231" y="35619"/>
                </a:lnTo>
                <a:lnTo>
                  <a:pt x="119658" y="23780"/>
                </a:lnTo>
                <a:close/>
              </a:path>
            </a:pathLst>
          </a:custGeom>
          <a:solidFill>
            <a:srgbClr val="000000"/>
          </a:solidFill>
        </p:spPr>
        <p:txBody>
          <a:bodyPr wrap="square" lIns="0" tIns="0" rIns="0" bIns="0" rtlCol="0"/>
          <a:lstStyle/>
          <a:p>
            <a:endParaRPr/>
          </a:p>
        </p:txBody>
      </p:sp>
      <p:sp>
        <p:nvSpPr>
          <p:cNvPr id="46" name="object 46"/>
          <p:cNvSpPr/>
          <p:nvPr/>
        </p:nvSpPr>
        <p:spPr>
          <a:xfrm>
            <a:off x="3223023" y="6499645"/>
            <a:ext cx="135890" cy="157480"/>
          </a:xfrm>
          <a:custGeom>
            <a:avLst/>
            <a:gdLst/>
            <a:ahLst/>
            <a:cxnLst/>
            <a:rect l="l" t="t" r="r" b="b"/>
            <a:pathLst>
              <a:path w="135889" h="157479">
                <a:moveTo>
                  <a:pt x="0" y="78609"/>
                </a:moveTo>
                <a:lnTo>
                  <a:pt x="10298" y="32674"/>
                </a:lnTo>
                <a:lnTo>
                  <a:pt x="51575" y="1482"/>
                </a:lnTo>
                <a:lnTo>
                  <a:pt x="67790" y="0"/>
                </a:lnTo>
                <a:lnTo>
                  <a:pt x="86954" y="1482"/>
                </a:lnTo>
                <a:lnTo>
                  <a:pt x="128231" y="35619"/>
                </a:lnTo>
                <a:lnTo>
                  <a:pt x="135602" y="75644"/>
                </a:lnTo>
                <a:lnTo>
                  <a:pt x="134128" y="102327"/>
                </a:lnTo>
                <a:lnTo>
                  <a:pt x="103170" y="148323"/>
                </a:lnTo>
                <a:lnTo>
                  <a:pt x="67790" y="157218"/>
                </a:lnTo>
                <a:lnTo>
                  <a:pt x="48626" y="155736"/>
                </a:lnTo>
                <a:lnTo>
                  <a:pt x="8824" y="121640"/>
                </a:lnTo>
                <a:lnTo>
                  <a:pt x="0" y="78609"/>
                </a:lnTo>
                <a:close/>
              </a:path>
            </a:pathLst>
          </a:custGeom>
          <a:ln w="3175">
            <a:solidFill>
              <a:srgbClr val="000000"/>
            </a:solidFill>
          </a:ln>
        </p:spPr>
        <p:txBody>
          <a:bodyPr wrap="square" lIns="0" tIns="0" rIns="0" bIns="0" rtlCol="0"/>
          <a:lstStyle/>
          <a:p>
            <a:endParaRPr/>
          </a:p>
        </p:txBody>
      </p:sp>
      <p:sp>
        <p:nvSpPr>
          <p:cNvPr id="47" name="object 47"/>
          <p:cNvSpPr/>
          <p:nvPr/>
        </p:nvSpPr>
        <p:spPr>
          <a:xfrm>
            <a:off x="3251012" y="6523426"/>
            <a:ext cx="81280" cy="109855"/>
          </a:xfrm>
          <a:custGeom>
            <a:avLst/>
            <a:gdLst/>
            <a:ahLst/>
            <a:cxnLst/>
            <a:rect l="l" t="t" r="r" b="b"/>
            <a:pathLst>
              <a:path w="81279" h="109854">
                <a:moveTo>
                  <a:pt x="0" y="54828"/>
                </a:moveTo>
                <a:lnTo>
                  <a:pt x="0" y="71135"/>
                </a:lnTo>
                <a:lnTo>
                  <a:pt x="4422" y="84477"/>
                </a:lnTo>
                <a:lnTo>
                  <a:pt x="10319" y="94895"/>
                </a:lnTo>
                <a:lnTo>
                  <a:pt x="23586" y="105272"/>
                </a:lnTo>
                <a:lnTo>
                  <a:pt x="39802" y="109719"/>
                </a:lnTo>
                <a:lnTo>
                  <a:pt x="56018" y="105272"/>
                </a:lnTo>
                <a:lnTo>
                  <a:pt x="67811" y="94895"/>
                </a:lnTo>
                <a:lnTo>
                  <a:pt x="75182" y="84477"/>
                </a:lnTo>
                <a:lnTo>
                  <a:pt x="79604" y="71135"/>
                </a:lnTo>
                <a:lnTo>
                  <a:pt x="81078" y="53346"/>
                </a:lnTo>
                <a:lnTo>
                  <a:pt x="79604" y="37039"/>
                </a:lnTo>
                <a:lnTo>
                  <a:pt x="75182" y="23698"/>
                </a:lnTo>
                <a:lnTo>
                  <a:pt x="67811" y="13321"/>
                </a:lnTo>
                <a:lnTo>
                  <a:pt x="56018" y="2964"/>
                </a:lnTo>
                <a:lnTo>
                  <a:pt x="39802" y="0"/>
                </a:lnTo>
                <a:lnTo>
                  <a:pt x="23586" y="2964"/>
                </a:lnTo>
                <a:lnTo>
                  <a:pt x="10319" y="13321"/>
                </a:lnTo>
                <a:lnTo>
                  <a:pt x="4422" y="23698"/>
                </a:lnTo>
                <a:lnTo>
                  <a:pt x="0" y="37039"/>
                </a:lnTo>
                <a:lnTo>
                  <a:pt x="0" y="54828"/>
                </a:lnTo>
                <a:close/>
              </a:path>
            </a:pathLst>
          </a:custGeom>
          <a:ln w="3175">
            <a:solidFill>
              <a:srgbClr val="000000"/>
            </a:solidFill>
          </a:ln>
        </p:spPr>
        <p:txBody>
          <a:bodyPr wrap="square" lIns="0" tIns="0" rIns="0" bIns="0" rtlCol="0"/>
          <a:lstStyle/>
          <a:p>
            <a:endParaRPr/>
          </a:p>
        </p:txBody>
      </p:sp>
      <p:sp>
        <p:nvSpPr>
          <p:cNvPr id="48" name="object 48"/>
          <p:cNvSpPr/>
          <p:nvPr/>
        </p:nvSpPr>
        <p:spPr>
          <a:xfrm>
            <a:off x="3392572" y="6499645"/>
            <a:ext cx="118110" cy="154305"/>
          </a:xfrm>
          <a:custGeom>
            <a:avLst/>
            <a:gdLst/>
            <a:ahLst/>
            <a:cxnLst/>
            <a:rect l="l" t="t" r="r" b="b"/>
            <a:pathLst>
              <a:path w="118110" h="154304">
                <a:moveTo>
                  <a:pt x="26534" y="2964"/>
                </a:moveTo>
                <a:lnTo>
                  <a:pt x="0" y="2964"/>
                </a:lnTo>
                <a:lnTo>
                  <a:pt x="0" y="154253"/>
                </a:lnTo>
                <a:lnTo>
                  <a:pt x="26534" y="154253"/>
                </a:lnTo>
                <a:lnTo>
                  <a:pt x="26534" y="72679"/>
                </a:lnTo>
                <a:lnTo>
                  <a:pt x="28009" y="56372"/>
                </a:lnTo>
                <a:lnTo>
                  <a:pt x="30957" y="43031"/>
                </a:lnTo>
                <a:lnTo>
                  <a:pt x="36853" y="34157"/>
                </a:lnTo>
                <a:lnTo>
                  <a:pt x="48647" y="26745"/>
                </a:lnTo>
                <a:lnTo>
                  <a:pt x="61914" y="23780"/>
                </a:lnTo>
                <a:lnTo>
                  <a:pt x="26534" y="23780"/>
                </a:lnTo>
                <a:lnTo>
                  <a:pt x="26534" y="2964"/>
                </a:lnTo>
                <a:close/>
              </a:path>
              <a:path w="118110" h="154304">
                <a:moveTo>
                  <a:pt x="78109" y="0"/>
                </a:moveTo>
                <a:lnTo>
                  <a:pt x="70759" y="0"/>
                </a:lnTo>
                <a:lnTo>
                  <a:pt x="53069" y="1482"/>
                </a:lnTo>
                <a:lnTo>
                  <a:pt x="38328" y="10376"/>
                </a:lnTo>
                <a:lnTo>
                  <a:pt x="26534" y="23780"/>
                </a:lnTo>
                <a:lnTo>
                  <a:pt x="67811" y="23780"/>
                </a:lnTo>
                <a:lnTo>
                  <a:pt x="73707" y="25262"/>
                </a:lnTo>
                <a:lnTo>
                  <a:pt x="89903" y="54890"/>
                </a:lnTo>
                <a:lnTo>
                  <a:pt x="89903" y="154253"/>
                </a:lnTo>
                <a:lnTo>
                  <a:pt x="117912" y="154253"/>
                </a:lnTo>
                <a:lnTo>
                  <a:pt x="117912" y="60820"/>
                </a:lnTo>
                <a:lnTo>
                  <a:pt x="116438" y="45996"/>
                </a:lnTo>
                <a:lnTo>
                  <a:pt x="116438" y="35619"/>
                </a:lnTo>
                <a:lnTo>
                  <a:pt x="85480" y="1482"/>
                </a:lnTo>
                <a:lnTo>
                  <a:pt x="78109" y="0"/>
                </a:lnTo>
                <a:close/>
              </a:path>
            </a:pathLst>
          </a:custGeom>
          <a:solidFill>
            <a:srgbClr val="000000"/>
          </a:solidFill>
        </p:spPr>
        <p:txBody>
          <a:bodyPr wrap="square" lIns="0" tIns="0" rIns="0" bIns="0" rtlCol="0"/>
          <a:lstStyle/>
          <a:p>
            <a:endParaRPr/>
          </a:p>
        </p:txBody>
      </p:sp>
      <p:sp>
        <p:nvSpPr>
          <p:cNvPr id="49" name="object 49"/>
          <p:cNvSpPr/>
          <p:nvPr/>
        </p:nvSpPr>
        <p:spPr>
          <a:xfrm>
            <a:off x="3392572" y="6499645"/>
            <a:ext cx="118110" cy="154305"/>
          </a:xfrm>
          <a:custGeom>
            <a:avLst/>
            <a:gdLst/>
            <a:ahLst/>
            <a:cxnLst/>
            <a:rect l="l" t="t" r="r" b="b"/>
            <a:pathLst>
              <a:path w="118110" h="154304">
                <a:moveTo>
                  <a:pt x="0" y="154253"/>
                </a:moveTo>
                <a:lnTo>
                  <a:pt x="0" y="2964"/>
                </a:lnTo>
                <a:lnTo>
                  <a:pt x="26534" y="2964"/>
                </a:lnTo>
                <a:lnTo>
                  <a:pt x="26534" y="23780"/>
                </a:lnTo>
                <a:lnTo>
                  <a:pt x="38328" y="10376"/>
                </a:lnTo>
                <a:lnTo>
                  <a:pt x="53069" y="1482"/>
                </a:lnTo>
                <a:lnTo>
                  <a:pt x="70759" y="0"/>
                </a:lnTo>
                <a:lnTo>
                  <a:pt x="78109" y="0"/>
                </a:lnTo>
                <a:lnTo>
                  <a:pt x="112015" y="22298"/>
                </a:lnTo>
                <a:lnTo>
                  <a:pt x="116438" y="35619"/>
                </a:lnTo>
                <a:lnTo>
                  <a:pt x="116438" y="45996"/>
                </a:lnTo>
                <a:lnTo>
                  <a:pt x="117912" y="60820"/>
                </a:lnTo>
                <a:lnTo>
                  <a:pt x="117912" y="154253"/>
                </a:lnTo>
                <a:lnTo>
                  <a:pt x="89903" y="154253"/>
                </a:lnTo>
                <a:lnTo>
                  <a:pt x="89903" y="63785"/>
                </a:lnTo>
                <a:lnTo>
                  <a:pt x="89903" y="54890"/>
                </a:lnTo>
                <a:lnTo>
                  <a:pt x="78109" y="28227"/>
                </a:lnTo>
                <a:lnTo>
                  <a:pt x="73707" y="25262"/>
                </a:lnTo>
                <a:lnTo>
                  <a:pt x="67811" y="23780"/>
                </a:lnTo>
                <a:lnTo>
                  <a:pt x="61914" y="23780"/>
                </a:lnTo>
                <a:lnTo>
                  <a:pt x="28009" y="56372"/>
                </a:lnTo>
                <a:lnTo>
                  <a:pt x="26534" y="72679"/>
                </a:lnTo>
                <a:lnTo>
                  <a:pt x="26534" y="154253"/>
                </a:lnTo>
                <a:lnTo>
                  <a:pt x="0" y="154253"/>
                </a:lnTo>
                <a:close/>
              </a:path>
            </a:pathLst>
          </a:custGeom>
          <a:ln w="3175">
            <a:solidFill>
              <a:srgbClr val="000000"/>
            </a:solidFill>
          </a:ln>
        </p:spPr>
        <p:txBody>
          <a:bodyPr wrap="square" lIns="0" tIns="0" rIns="0" bIns="0" rtlCol="0"/>
          <a:lstStyle/>
          <a:p>
            <a:endParaRPr/>
          </a:p>
        </p:txBody>
      </p:sp>
      <p:sp>
        <p:nvSpPr>
          <p:cNvPr id="50" name="object 50"/>
          <p:cNvSpPr/>
          <p:nvPr/>
        </p:nvSpPr>
        <p:spPr>
          <a:xfrm>
            <a:off x="3551802" y="6458148"/>
            <a:ext cx="28575" cy="0"/>
          </a:xfrm>
          <a:custGeom>
            <a:avLst/>
            <a:gdLst/>
            <a:ahLst/>
            <a:cxnLst/>
            <a:rect l="l" t="t" r="r" b="b"/>
            <a:pathLst>
              <a:path w="28575">
                <a:moveTo>
                  <a:pt x="0" y="0"/>
                </a:moveTo>
                <a:lnTo>
                  <a:pt x="28009" y="0"/>
                </a:lnTo>
              </a:path>
            </a:pathLst>
          </a:custGeom>
          <a:ln w="26662">
            <a:solidFill>
              <a:srgbClr val="000000"/>
            </a:solidFill>
          </a:ln>
        </p:spPr>
        <p:txBody>
          <a:bodyPr wrap="square" lIns="0" tIns="0" rIns="0" bIns="0" rtlCol="0"/>
          <a:lstStyle/>
          <a:p>
            <a:endParaRPr/>
          </a:p>
        </p:txBody>
      </p:sp>
      <p:sp>
        <p:nvSpPr>
          <p:cNvPr id="51" name="object 51"/>
          <p:cNvSpPr/>
          <p:nvPr/>
        </p:nvSpPr>
        <p:spPr>
          <a:xfrm>
            <a:off x="3565806" y="6502610"/>
            <a:ext cx="0" cy="151765"/>
          </a:xfrm>
          <a:custGeom>
            <a:avLst/>
            <a:gdLst/>
            <a:ahLst/>
            <a:cxnLst/>
            <a:rect l="l" t="t" r="r" b="b"/>
            <a:pathLst>
              <a:path h="151765">
                <a:moveTo>
                  <a:pt x="0" y="0"/>
                </a:moveTo>
                <a:lnTo>
                  <a:pt x="0" y="151288"/>
                </a:lnTo>
              </a:path>
            </a:pathLst>
          </a:custGeom>
          <a:ln w="28009">
            <a:solidFill>
              <a:srgbClr val="000000"/>
            </a:solidFill>
          </a:ln>
        </p:spPr>
        <p:txBody>
          <a:bodyPr wrap="square" lIns="0" tIns="0" rIns="0" bIns="0" rtlCol="0"/>
          <a:lstStyle/>
          <a:p>
            <a:endParaRPr/>
          </a:p>
        </p:txBody>
      </p:sp>
      <p:sp>
        <p:nvSpPr>
          <p:cNvPr id="52" name="object 52"/>
          <p:cNvSpPr/>
          <p:nvPr/>
        </p:nvSpPr>
        <p:spPr>
          <a:xfrm>
            <a:off x="3600449" y="6449264"/>
            <a:ext cx="72390" cy="207645"/>
          </a:xfrm>
          <a:custGeom>
            <a:avLst/>
            <a:gdLst/>
            <a:ahLst/>
            <a:cxnLst/>
            <a:rect l="l" t="t" r="r" b="b"/>
            <a:pathLst>
              <a:path w="72389" h="207645">
                <a:moveTo>
                  <a:pt x="45698" y="77126"/>
                </a:moveTo>
                <a:lnTo>
                  <a:pt x="17689" y="77126"/>
                </a:lnTo>
                <a:lnTo>
                  <a:pt x="17689" y="161603"/>
                </a:lnTo>
                <a:lnTo>
                  <a:pt x="19164" y="180916"/>
                </a:lnTo>
                <a:lnTo>
                  <a:pt x="20638" y="191293"/>
                </a:lnTo>
                <a:lnTo>
                  <a:pt x="26534" y="200187"/>
                </a:lnTo>
                <a:lnTo>
                  <a:pt x="32431" y="203152"/>
                </a:lnTo>
                <a:lnTo>
                  <a:pt x="36853" y="206117"/>
                </a:lnTo>
                <a:lnTo>
                  <a:pt x="44224" y="207600"/>
                </a:lnTo>
                <a:lnTo>
                  <a:pt x="61914" y="207600"/>
                </a:lnTo>
                <a:lnTo>
                  <a:pt x="72233" y="204635"/>
                </a:lnTo>
                <a:lnTo>
                  <a:pt x="69482" y="183881"/>
                </a:lnTo>
                <a:lnTo>
                  <a:pt x="58966" y="183881"/>
                </a:lnTo>
                <a:lnTo>
                  <a:pt x="50121" y="180916"/>
                </a:lnTo>
                <a:lnTo>
                  <a:pt x="48647" y="179434"/>
                </a:lnTo>
                <a:lnTo>
                  <a:pt x="45698" y="173504"/>
                </a:lnTo>
                <a:lnTo>
                  <a:pt x="45698" y="77126"/>
                </a:lnTo>
                <a:close/>
              </a:path>
              <a:path w="72389" h="207645">
                <a:moveTo>
                  <a:pt x="69285" y="182398"/>
                </a:moveTo>
                <a:lnTo>
                  <a:pt x="63388" y="183881"/>
                </a:lnTo>
                <a:lnTo>
                  <a:pt x="69482" y="183881"/>
                </a:lnTo>
                <a:lnTo>
                  <a:pt x="69285" y="182398"/>
                </a:lnTo>
                <a:close/>
              </a:path>
              <a:path w="72389" h="207645">
                <a:moveTo>
                  <a:pt x="69285" y="53346"/>
                </a:moveTo>
                <a:lnTo>
                  <a:pt x="0" y="53346"/>
                </a:lnTo>
                <a:lnTo>
                  <a:pt x="0" y="77126"/>
                </a:lnTo>
                <a:lnTo>
                  <a:pt x="69285" y="77126"/>
                </a:lnTo>
                <a:lnTo>
                  <a:pt x="69285" y="53346"/>
                </a:lnTo>
                <a:close/>
              </a:path>
              <a:path w="72389" h="207645">
                <a:moveTo>
                  <a:pt x="45698" y="0"/>
                </a:moveTo>
                <a:lnTo>
                  <a:pt x="17689" y="14803"/>
                </a:lnTo>
                <a:lnTo>
                  <a:pt x="17689" y="53346"/>
                </a:lnTo>
                <a:lnTo>
                  <a:pt x="45698" y="53346"/>
                </a:lnTo>
                <a:lnTo>
                  <a:pt x="45698" y="0"/>
                </a:lnTo>
                <a:close/>
              </a:path>
            </a:pathLst>
          </a:custGeom>
          <a:solidFill>
            <a:srgbClr val="000000"/>
          </a:solidFill>
        </p:spPr>
        <p:txBody>
          <a:bodyPr wrap="square" lIns="0" tIns="0" rIns="0" bIns="0" rtlCol="0"/>
          <a:lstStyle/>
          <a:p>
            <a:endParaRPr/>
          </a:p>
        </p:txBody>
      </p:sp>
      <p:sp>
        <p:nvSpPr>
          <p:cNvPr id="53" name="object 53"/>
          <p:cNvSpPr/>
          <p:nvPr/>
        </p:nvSpPr>
        <p:spPr>
          <a:xfrm>
            <a:off x="3600449" y="6449264"/>
            <a:ext cx="72390" cy="207645"/>
          </a:xfrm>
          <a:custGeom>
            <a:avLst/>
            <a:gdLst/>
            <a:ahLst/>
            <a:cxnLst/>
            <a:rect l="l" t="t" r="r" b="b"/>
            <a:pathLst>
              <a:path w="72389" h="207645">
                <a:moveTo>
                  <a:pt x="69285" y="182398"/>
                </a:moveTo>
                <a:lnTo>
                  <a:pt x="72233" y="204635"/>
                </a:lnTo>
                <a:lnTo>
                  <a:pt x="61914" y="207600"/>
                </a:lnTo>
                <a:lnTo>
                  <a:pt x="53069" y="207600"/>
                </a:lnTo>
                <a:lnTo>
                  <a:pt x="44224" y="207600"/>
                </a:lnTo>
                <a:lnTo>
                  <a:pt x="36853" y="206117"/>
                </a:lnTo>
                <a:lnTo>
                  <a:pt x="32431" y="203152"/>
                </a:lnTo>
                <a:lnTo>
                  <a:pt x="26534" y="200187"/>
                </a:lnTo>
                <a:lnTo>
                  <a:pt x="23586" y="195740"/>
                </a:lnTo>
                <a:lnTo>
                  <a:pt x="20638" y="191293"/>
                </a:lnTo>
                <a:lnTo>
                  <a:pt x="19164" y="180916"/>
                </a:lnTo>
                <a:lnTo>
                  <a:pt x="17689" y="161603"/>
                </a:lnTo>
                <a:lnTo>
                  <a:pt x="17689" y="77126"/>
                </a:lnTo>
                <a:lnTo>
                  <a:pt x="0" y="77126"/>
                </a:lnTo>
                <a:lnTo>
                  <a:pt x="0" y="53346"/>
                </a:lnTo>
                <a:lnTo>
                  <a:pt x="17689" y="53346"/>
                </a:lnTo>
                <a:lnTo>
                  <a:pt x="17689" y="14803"/>
                </a:lnTo>
                <a:lnTo>
                  <a:pt x="45698" y="0"/>
                </a:lnTo>
                <a:lnTo>
                  <a:pt x="45698" y="53346"/>
                </a:lnTo>
                <a:lnTo>
                  <a:pt x="69285" y="53346"/>
                </a:lnTo>
                <a:lnTo>
                  <a:pt x="69285" y="77126"/>
                </a:lnTo>
                <a:lnTo>
                  <a:pt x="45698" y="77126"/>
                </a:lnTo>
                <a:lnTo>
                  <a:pt x="45698" y="163086"/>
                </a:lnTo>
                <a:lnTo>
                  <a:pt x="45698" y="169057"/>
                </a:lnTo>
                <a:lnTo>
                  <a:pt x="45698" y="173504"/>
                </a:lnTo>
                <a:lnTo>
                  <a:pt x="47173" y="176469"/>
                </a:lnTo>
                <a:lnTo>
                  <a:pt x="48647" y="179434"/>
                </a:lnTo>
                <a:lnTo>
                  <a:pt x="50121" y="180916"/>
                </a:lnTo>
                <a:lnTo>
                  <a:pt x="54543" y="182398"/>
                </a:lnTo>
                <a:lnTo>
                  <a:pt x="58966" y="183881"/>
                </a:lnTo>
                <a:lnTo>
                  <a:pt x="63388" y="183881"/>
                </a:lnTo>
                <a:lnTo>
                  <a:pt x="69285" y="182398"/>
                </a:lnTo>
                <a:close/>
              </a:path>
            </a:pathLst>
          </a:custGeom>
          <a:ln w="3175">
            <a:solidFill>
              <a:srgbClr val="000000"/>
            </a:solidFill>
          </a:ln>
        </p:spPr>
        <p:txBody>
          <a:bodyPr wrap="square" lIns="0" tIns="0" rIns="0" bIns="0" rtlCol="0"/>
          <a:lstStyle/>
          <a:p>
            <a:endParaRPr/>
          </a:p>
        </p:txBody>
      </p:sp>
      <p:sp>
        <p:nvSpPr>
          <p:cNvPr id="54" name="object 54"/>
          <p:cNvSpPr/>
          <p:nvPr/>
        </p:nvSpPr>
        <p:spPr>
          <a:xfrm>
            <a:off x="3687424" y="6499645"/>
            <a:ext cx="135890" cy="157480"/>
          </a:xfrm>
          <a:custGeom>
            <a:avLst/>
            <a:gdLst/>
            <a:ahLst/>
            <a:cxnLst/>
            <a:rect l="l" t="t" r="r" b="b"/>
            <a:pathLst>
              <a:path w="135889" h="157479">
                <a:moveTo>
                  <a:pt x="67852" y="0"/>
                </a:moveTo>
                <a:lnTo>
                  <a:pt x="22112" y="16368"/>
                </a:lnTo>
                <a:lnTo>
                  <a:pt x="2948" y="53408"/>
                </a:lnTo>
                <a:lnTo>
                  <a:pt x="0" y="78609"/>
                </a:lnTo>
                <a:lnTo>
                  <a:pt x="2948" y="102327"/>
                </a:lnTo>
                <a:lnTo>
                  <a:pt x="32472" y="148323"/>
                </a:lnTo>
                <a:lnTo>
                  <a:pt x="67852" y="157218"/>
                </a:lnTo>
                <a:lnTo>
                  <a:pt x="87016" y="154253"/>
                </a:lnTo>
                <a:lnTo>
                  <a:pt x="103232" y="148323"/>
                </a:lnTo>
                <a:lnTo>
                  <a:pt x="117953" y="136464"/>
                </a:lnTo>
                <a:lnTo>
                  <a:pt x="120017" y="133499"/>
                </a:lnTo>
                <a:lnTo>
                  <a:pt x="67852" y="133499"/>
                </a:lnTo>
                <a:lnTo>
                  <a:pt x="51636" y="129052"/>
                </a:lnTo>
                <a:lnTo>
                  <a:pt x="39843" y="118675"/>
                </a:lnTo>
                <a:lnTo>
                  <a:pt x="32472" y="108257"/>
                </a:lnTo>
                <a:lnTo>
                  <a:pt x="29524" y="94915"/>
                </a:lnTo>
                <a:lnTo>
                  <a:pt x="27988" y="78609"/>
                </a:lnTo>
                <a:lnTo>
                  <a:pt x="29524" y="60820"/>
                </a:lnTo>
                <a:lnTo>
                  <a:pt x="32472" y="47478"/>
                </a:lnTo>
                <a:lnTo>
                  <a:pt x="39843" y="37101"/>
                </a:lnTo>
                <a:lnTo>
                  <a:pt x="51636" y="26745"/>
                </a:lnTo>
                <a:lnTo>
                  <a:pt x="67852" y="23780"/>
                </a:lnTo>
                <a:lnTo>
                  <a:pt x="120771" y="23780"/>
                </a:lnTo>
                <a:lnTo>
                  <a:pt x="117953" y="19333"/>
                </a:lnTo>
                <a:lnTo>
                  <a:pt x="103232" y="8894"/>
                </a:lnTo>
                <a:lnTo>
                  <a:pt x="87016" y="1482"/>
                </a:lnTo>
                <a:lnTo>
                  <a:pt x="67852" y="0"/>
                </a:lnTo>
                <a:close/>
              </a:path>
              <a:path w="135889" h="157479">
                <a:moveTo>
                  <a:pt x="120771" y="23780"/>
                </a:moveTo>
                <a:lnTo>
                  <a:pt x="67852" y="23780"/>
                </a:lnTo>
                <a:lnTo>
                  <a:pt x="84068" y="26745"/>
                </a:lnTo>
                <a:lnTo>
                  <a:pt x="97335" y="37101"/>
                </a:lnTo>
                <a:lnTo>
                  <a:pt x="103232" y="47478"/>
                </a:lnTo>
                <a:lnTo>
                  <a:pt x="107634" y="60820"/>
                </a:lnTo>
                <a:lnTo>
                  <a:pt x="109108" y="77126"/>
                </a:lnTo>
                <a:lnTo>
                  <a:pt x="107634" y="94915"/>
                </a:lnTo>
                <a:lnTo>
                  <a:pt x="103232" y="108257"/>
                </a:lnTo>
                <a:lnTo>
                  <a:pt x="97335" y="118675"/>
                </a:lnTo>
                <a:lnTo>
                  <a:pt x="84068" y="129052"/>
                </a:lnTo>
                <a:lnTo>
                  <a:pt x="67852" y="133499"/>
                </a:lnTo>
                <a:lnTo>
                  <a:pt x="120017" y="133499"/>
                </a:lnTo>
                <a:lnTo>
                  <a:pt x="128272" y="121640"/>
                </a:lnTo>
                <a:lnTo>
                  <a:pt x="134168" y="102327"/>
                </a:lnTo>
                <a:lnTo>
                  <a:pt x="135643" y="75644"/>
                </a:lnTo>
                <a:lnTo>
                  <a:pt x="134168" y="53408"/>
                </a:lnTo>
                <a:lnTo>
                  <a:pt x="128272" y="35619"/>
                </a:lnTo>
                <a:lnTo>
                  <a:pt x="120771" y="23780"/>
                </a:lnTo>
                <a:close/>
              </a:path>
            </a:pathLst>
          </a:custGeom>
          <a:solidFill>
            <a:srgbClr val="000000"/>
          </a:solidFill>
        </p:spPr>
        <p:txBody>
          <a:bodyPr wrap="square" lIns="0" tIns="0" rIns="0" bIns="0" rtlCol="0"/>
          <a:lstStyle/>
          <a:p>
            <a:endParaRPr/>
          </a:p>
        </p:txBody>
      </p:sp>
      <p:sp>
        <p:nvSpPr>
          <p:cNvPr id="55" name="object 55"/>
          <p:cNvSpPr/>
          <p:nvPr/>
        </p:nvSpPr>
        <p:spPr>
          <a:xfrm>
            <a:off x="3687424" y="6499645"/>
            <a:ext cx="135890" cy="157480"/>
          </a:xfrm>
          <a:custGeom>
            <a:avLst/>
            <a:gdLst/>
            <a:ahLst/>
            <a:cxnLst/>
            <a:rect l="l" t="t" r="r" b="b"/>
            <a:pathLst>
              <a:path w="135889" h="157479">
                <a:moveTo>
                  <a:pt x="0" y="78609"/>
                </a:moveTo>
                <a:lnTo>
                  <a:pt x="10319" y="32674"/>
                </a:lnTo>
                <a:lnTo>
                  <a:pt x="51636" y="1482"/>
                </a:lnTo>
                <a:lnTo>
                  <a:pt x="67852" y="0"/>
                </a:lnTo>
                <a:lnTo>
                  <a:pt x="87016" y="1482"/>
                </a:lnTo>
                <a:lnTo>
                  <a:pt x="128272" y="35619"/>
                </a:lnTo>
                <a:lnTo>
                  <a:pt x="135643" y="75644"/>
                </a:lnTo>
                <a:lnTo>
                  <a:pt x="134168" y="102327"/>
                </a:lnTo>
                <a:lnTo>
                  <a:pt x="103232" y="148323"/>
                </a:lnTo>
                <a:lnTo>
                  <a:pt x="67852" y="157218"/>
                </a:lnTo>
                <a:lnTo>
                  <a:pt x="50162" y="155736"/>
                </a:lnTo>
                <a:lnTo>
                  <a:pt x="8844" y="121640"/>
                </a:lnTo>
                <a:lnTo>
                  <a:pt x="0" y="78609"/>
                </a:lnTo>
                <a:close/>
              </a:path>
            </a:pathLst>
          </a:custGeom>
          <a:ln w="3175">
            <a:solidFill>
              <a:srgbClr val="000000"/>
            </a:solidFill>
          </a:ln>
        </p:spPr>
        <p:txBody>
          <a:bodyPr wrap="square" lIns="0" tIns="0" rIns="0" bIns="0" rtlCol="0"/>
          <a:lstStyle/>
          <a:p>
            <a:endParaRPr/>
          </a:p>
        </p:txBody>
      </p:sp>
      <p:sp>
        <p:nvSpPr>
          <p:cNvPr id="56" name="object 56"/>
          <p:cNvSpPr/>
          <p:nvPr/>
        </p:nvSpPr>
        <p:spPr>
          <a:xfrm>
            <a:off x="3715413" y="6523426"/>
            <a:ext cx="81280" cy="109855"/>
          </a:xfrm>
          <a:custGeom>
            <a:avLst/>
            <a:gdLst/>
            <a:ahLst/>
            <a:cxnLst/>
            <a:rect l="l" t="t" r="r" b="b"/>
            <a:pathLst>
              <a:path w="81279" h="109854">
                <a:moveTo>
                  <a:pt x="0" y="54828"/>
                </a:moveTo>
                <a:lnTo>
                  <a:pt x="11854" y="94895"/>
                </a:lnTo>
                <a:lnTo>
                  <a:pt x="39863" y="109719"/>
                </a:lnTo>
                <a:lnTo>
                  <a:pt x="56079" y="105272"/>
                </a:lnTo>
                <a:lnTo>
                  <a:pt x="69346" y="94895"/>
                </a:lnTo>
                <a:lnTo>
                  <a:pt x="75243" y="84477"/>
                </a:lnTo>
                <a:lnTo>
                  <a:pt x="79645" y="71135"/>
                </a:lnTo>
                <a:lnTo>
                  <a:pt x="81119" y="53346"/>
                </a:lnTo>
                <a:lnTo>
                  <a:pt x="79645" y="37039"/>
                </a:lnTo>
                <a:lnTo>
                  <a:pt x="75243" y="23698"/>
                </a:lnTo>
                <a:lnTo>
                  <a:pt x="69346" y="13321"/>
                </a:lnTo>
                <a:lnTo>
                  <a:pt x="56079" y="2964"/>
                </a:lnTo>
                <a:lnTo>
                  <a:pt x="39863" y="0"/>
                </a:lnTo>
                <a:lnTo>
                  <a:pt x="23647" y="2964"/>
                </a:lnTo>
                <a:lnTo>
                  <a:pt x="11854" y="13321"/>
                </a:lnTo>
                <a:lnTo>
                  <a:pt x="4483" y="23698"/>
                </a:lnTo>
                <a:lnTo>
                  <a:pt x="1535" y="37039"/>
                </a:lnTo>
                <a:lnTo>
                  <a:pt x="0" y="54828"/>
                </a:lnTo>
                <a:close/>
              </a:path>
            </a:pathLst>
          </a:custGeom>
          <a:ln w="3175">
            <a:solidFill>
              <a:srgbClr val="000000"/>
            </a:solidFill>
          </a:ln>
        </p:spPr>
        <p:txBody>
          <a:bodyPr wrap="square" lIns="0" tIns="0" rIns="0" bIns="0" rtlCol="0"/>
          <a:lstStyle/>
          <a:p>
            <a:endParaRPr/>
          </a:p>
        </p:txBody>
      </p:sp>
      <p:sp>
        <p:nvSpPr>
          <p:cNvPr id="57" name="object 57"/>
          <p:cNvSpPr/>
          <p:nvPr/>
        </p:nvSpPr>
        <p:spPr>
          <a:xfrm>
            <a:off x="3856973" y="6499645"/>
            <a:ext cx="78740" cy="154305"/>
          </a:xfrm>
          <a:custGeom>
            <a:avLst/>
            <a:gdLst/>
            <a:ahLst/>
            <a:cxnLst/>
            <a:rect l="l" t="t" r="r" b="b"/>
            <a:pathLst>
              <a:path w="78739" h="154304">
                <a:moveTo>
                  <a:pt x="23586" y="2964"/>
                </a:moveTo>
                <a:lnTo>
                  <a:pt x="0" y="2964"/>
                </a:lnTo>
                <a:lnTo>
                  <a:pt x="0" y="154253"/>
                </a:lnTo>
                <a:lnTo>
                  <a:pt x="26575" y="154253"/>
                </a:lnTo>
                <a:lnTo>
                  <a:pt x="26575" y="74161"/>
                </a:lnTo>
                <a:lnTo>
                  <a:pt x="28049" y="57855"/>
                </a:lnTo>
                <a:lnTo>
                  <a:pt x="44265" y="26745"/>
                </a:lnTo>
                <a:lnTo>
                  <a:pt x="48688" y="23780"/>
                </a:lnTo>
                <a:lnTo>
                  <a:pt x="23586" y="23780"/>
                </a:lnTo>
                <a:lnTo>
                  <a:pt x="23586" y="2964"/>
                </a:lnTo>
                <a:close/>
              </a:path>
              <a:path w="78739" h="154304">
                <a:moveTo>
                  <a:pt x="54584" y="0"/>
                </a:moveTo>
                <a:lnTo>
                  <a:pt x="48688" y="0"/>
                </a:lnTo>
                <a:lnTo>
                  <a:pt x="44265" y="1482"/>
                </a:lnTo>
                <a:lnTo>
                  <a:pt x="38369" y="4447"/>
                </a:lnTo>
                <a:lnTo>
                  <a:pt x="33946" y="8894"/>
                </a:lnTo>
                <a:lnTo>
                  <a:pt x="29524" y="14824"/>
                </a:lnTo>
                <a:lnTo>
                  <a:pt x="23586" y="23780"/>
                </a:lnTo>
                <a:lnTo>
                  <a:pt x="59007" y="23780"/>
                </a:lnTo>
                <a:lnTo>
                  <a:pt x="64903" y="26745"/>
                </a:lnTo>
                <a:lnTo>
                  <a:pt x="70800" y="31192"/>
                </a:lnTo>
                <a:lnTo>
                  <a:pt x="78171" y="7412"/>
                </a:lnTo>
                <a:lnTo>
                  <a:pt x="66378" y="1482"/>
                </a:lnTo>
                <a:lnTo>
                  <a:pt x="54584" y="0"/>
                </a:lnTo>
                <a:close/>
              </a:path>
            </a:pathLst>
          </a:custGeom>
          <a:solidFill>
            <a:srgbClr val="000000"/>
          </a:solidFill>
        </p:spPr>
        <p:txBody>
          <a:bodyPr wrap="square" lIns="0" tIns="0" rIns="0" bIns="0" rtlCol="0"/>
          <a:lstStyle/>
          <a:p>
            <a:endParaRPr/>
          </a:p>
        </p:txBody>
      </p:sp>
      <p:sp>
        <p:nvSpPr>
          <p:cNvPr id="58" name="object 58"/>
          <p:cNvSpPr/>
          <p:nvPr/>
        </p:nvSpPr>
        <p:spPr>
          <a:xfrm>
            <a:off x="3856973" y="6499645"/>
            <a:ext cx="78740" cy="154305"/>
          </a:xfrm>
          <a:custGeom>
            <a:avLst/>
            <a:gdLst/>
            <a:ahLst/>
            <a:cxnLst/>
            <a:rect l="l" t="t" r="r" b="b"/>
            <a:pathLst>
              <a:path w="78739" h="154304">
                <a:moveTo>
                  <a:pt x="0" y="154253"/>
                </a:moveTo>
                <a:lnTo>
                  <a:pt x="0" y="2964"/>
                </a:lnTo>
                <a:lnTo>
                  <a:pt x="23586" y="2964"/>
                </a:lnTo>
                <a:lnTo>
                  <a:pt x="23586" y="23780"/>
                </a:lnTo>
                <a:lnTo>
                  <a:pt x="29524" y="14824"/>
                </a:lnTo>
                <a:lnTo>
                  <a:pt x="33946" y="8894"/>
                </a:lnTo>
                <a:lnTo>
                  <a:pt x="38369" y="4447"/>
                </a:lnTo>
                <a:lnTo>
                  <a:pt x="44265" y="1482"/>
                </a:lnTo>
                <a:lnTo>
                  <a:pt x="48688" y="0"/>
                </a:lnTo>
                <a:lnTo>
                  <a:pt x="54584" y="0"/>
                </a:lnTo>
                <a:lnTo>
                  <a:pt x="66378" y="1482"/>
                </a:lnTo>
                <a:lnTo>
                  <a:pt x="78171" y="7412"/>
                </a:lnTo>
                <a:lnTo>
                  <a:pt x="70800" y="31192"/>
                </a:lnTo>
                <a:lnTo>
                  <a:pt x="64903" y="26745"/>
                </a:lnTo>
                <a:lnTo>
                  <a:pt x="59007" y="23780"/>
                </a:lnTo>
                <a:lnTo>
                  <a:pt x="53110" y="23780"/>
                </a:lnTo>
                <a:lnTo>
                  <a:pt x="48688" y="23780"/>
                </a:lnTo>
                <a:lnTo>
                  <a:pt x="44265" y="26745"/>
                </a:lnTo>
                <a:lnTo>
                  <a:pt x="26575" y="74161"/>
                </a:lnTo>
                <a:lnTo>
                  <a:pt x="26575" y="154253"/>
                </a:lnTo>
                <a:lnTo>
                  <a:pt x="0" y="154253"/>
                </a:lnTo>
                <a:close/>
              </a:path>
            </a:pathLst>
          </a:custGeom>
          <a:ln w="3175">
            <a:solidFill>
              <a:srgbClr val="000000"/>
            </a:solidFill>
          </a:ln>
        </p:spPr>
        <p:txBody>
          <a:bodyPr wrap="square" lIns="0" tIns="0" rIns="0" bIns="0" rtlCol="0"/>
          <a:lstStyle/>
          <a:p>
            <a:endParaRPr/>
          </a:p>
        </p:txBody>
      </p:sp>
      <p:sp>
        <p:nvSpPr>
          <p:cNvPr id="59" name="object 59"/>
          <p:cNvSpPr/>
          <p:nvPr/>
        </p:nvSpPr>
        <p:spPr>
          <a:xfrm>
            <a:off x="4580949" y="4488727"/>
            <a:ext cx="0" cy="60960"/>
          </a:xfrm>
          <a:custGeom>
            <a:avLst/>
            <a:gdLst/>
            <a:ahLst/>
            <a:cxnLst/>
            <a:rect l="l" t="t" r="r" b="b"/>
            <a:pathLst>
              <a:path h="60960">
                <a:moveTo>
                  <a:pt x="0" y="0"/>
                </a:moveTo>
                <a:lnTo>
                  <a:pt x="0" y="60758"/>
                </a:lnTo>
              </a:path>
            </a:pathLst>
          </a:custGeom>
          <a:ln w="29483">
            <a:solidFill>
              <a:srgbClr val="000000"/>
            </a:solidFill>
          </a:ln>
        </p:spPr>
        <p:txBody>
          <a:bodyPr wrap="square" lIns="0" tIns="0" rIns="0" bIns="0" rtlCol="0"/>
          <a:lstStyle/>
          <a:p>
            <a:endParaRPr/>
          </a:p>
        </p:txBody>
      </p:sp>
      <p:sp>
        <p:nvSpPr>
          <p:cNvPr id="60" name="object 60"/>
          <p:cNvSpPr/>
          <p:nvPr/>
        </p:nvSpPr>
        <p:spPr>
          <a:xfrm>
            <a:off x="4173979" y="6441852"/>
            <a:ext cx="162560" cy="215265"/>
          </a:xfrm>
          <a:custGeom>
            <a:avLst/>
            <a:gdLst/>
            <a:ahLst/>
            <a:cxnLst/>
            <a:rect l="l" t="t" r="r" b="b"/>
            <a:pathLst>
              <a:path w="162560" h="215265">
                <a:moveTo>
                  <a:pt x="26534" y="139367"/>
                </a:moveTo>
                <a:lnTo>
                  <a:pt x="0" y="139367"/>
                </a:lnTo>
                <a:lnTo>
                  <a:pt x="2948" y="160121"/>
                </a:lnTo>
                <a:lnTo>
                  <a:pt x="23586" y="195740"/>
                </a:lnTo>
                <a:lnTo>
                  <a:pt x="61955" y="213529"/>
                </a:lnTo>
                <a:lnTo>
                  <a:pt x="87016" y="215012"/>
                </a:lnTo>
                <a:lnTo>
                  <a:pt x="107654" y="213529"/>
                </a:lnTo>
                <a:lnTo>
                  <a:pt x="126818" y="207600"/>
                </a:lnTo>
                <a:lnTo>
                  <a:pt x="141560" y="197223"/>
                </a:lnTo>
                <a:lnTo>
                  <a:pt x="146801" y="191293"/>
                </a:lnTo>
                <a:lnTo>
                  <a:pt x="85542" y="191293"/>
                </a:lnTo>
                <a:lnTo>
                  <a:pt x="69326" y="189811"/>
                </a:lnTo>
                <a:lnTo>
                  <a:pt x="35379" y="166051"/>
                </a:lnTo>
                <a:lnTo>
                  <a:pt x="29483" y="154191"/>
                </a:lnTo>
                <a:lnTo>
                  <a:pt x="26534" y="139367"/>
                </a:lnTo>
                <a:close/>
              </a:path>
              <a:path w="162560" h="215265">
                <a:moveTo>
                  <a:pt x="81119" y="0"/>
                </a:moveTo>
                <a:lnTo>
                  <a:pt x="42750" y="7412"/>
                </a:lnTo>
                <a:lnTo>
                  <a:pt x="11793" y="41487"/>
                </a:lnTo>
                <a:lnTo>
                  <a:pt x="8844" y="57793"/>
                </a:lnTo>
                <a:lnTo>
                  <a:pt x="10319" y="71135"/>
                </a:lnTo>
                <a:lnTo>
                  <a:pt x="38328" y="102307"/>
                </a:lnTo>
                <a:lnTo>
                  <a:pt x="76697" y="115649"/>
                </a:lnTo>
                <a:lnTo>
                  <a:pt x="98809" y="121578"/>
                </a:lnTo>
                <a:lnTo>
                  <a:pt x="112077" y="126025"/>
                </a:lnTo>
                <a:lnTo>
                  <a:pt x="135663" y="148262"/>
                </a:lnTo>
                <a:lnTo>
                  <a:pt x="135663" y="160121"/>
                </a:lnTo>
                <a:lnTo>
                  <a:pt x="132715" y="166051"/>
                </a:lnTo>
                <a:lnTo>
                  <a:pt x="129766" y="172042"/>
                </a:lnTo>
                <a:lnTo>
                  <a:pt x="85542" y="191293"/>
                </a:lnTo>
                <a:lnTo>
                  <a:pt x="146801" y="191293"/>
                </a:lnTo>
                <a:lnTo>
                  <a:pt x="153353" y="183881"/>
                </a:lnTo>
                <a:lnTo>
                  <a:pt x="160724" y="169016"/>
                </a:lnTo>
                <a:lnTo>
                  <a:pt x="162198" y="152709"/>
                </a:lnTo>
                <a:lnTo>
                  <a:pt x="160724" y="136402"/>
                </a:lnTo>
                <a:lnTo>
                  <a:pt x="126818" y="102307"/>
                </a:lnTo>
                <a:lnTo>
                  <a:pt x="82593" y="88986"/>
                </a:lnTo>
                <a:lnTo>
                  <a:pt x="51636" y="78609"/>
                </a:lnTo>
                <a:lnTo>
                  <a:pt x="44265" y="74161"/>
                </a:lnTo>
                <a:lnTo>
                  <a:pt x="39802" y="68170"/>
                </a:lnTo>
                <a:lnTo>
                  <a:pt x="36853" y="62240"/>
                </a:lnTo>
                <a:lnTo>
                  <a:pt x="35379" y="54828"/>
                </a:lnTo>
                <a:lnTo>
                  <a:pt x="38328" y="42969"/>
                </a:lnTo>
                <a:lnTo>
                  <a:pt x="42750" y="38522"/>
                </a:lnTo>
                <a:lnTo>
                  <a:pt x="47214" y="32592"/>
                </a:lnTo>
                <a:lnTo>
                  <a:pt x="60481" y="26662"/>
                </a:lnTo>
                <a:lnTo>
                  <a:pt x="81119" y="23698"/>
                </a:lnTo>
                <a:lnTo>
                  <a:pt x="142215" y="23698"/>
                </a:lnTo>
                <a:lnTo>
                  <a:pt x="135663" y="16285"/>
                </a:lnTo>
                <a:lnTo>
                  <a:pt x="120921" y="7412"/>
                </a:lnTo>
                <a:lnTo>
                  <a:pt x="101757" y="1482"/>
                </a:lnTo>
                <a:lnTo>
                  <a:pt x="81119" y="0"/>
                </a:lnTo>
                <a:close/>
              </a:path>
              <a:path w="162560" h="215265">
                <a:moveTo>
                  <a:pt x="142215" y="23698"/>
                </a:moveTo>
                <a:lnTo>
                  <a:pt x="81119" y="23698"/>
                </a:lnTo>
                <a:lnTo>
                  <a:pt x="101757" y="26662"/>
                </a:lnTo>
                <a:lnTo>
                  <a:pt x="116499" y="34074"/>
                </a:lnTo>
                <a:lnTo>
                  <a:pt x="125344" y="45934"/>
                </a:lnTo>
                <a:lnTo>
                  <a:pt x="129766" y="63723"/>
                </a:lnTo>
                <a:lnTo>
                  <a:pt x="156301" y="63723"/>
                </a:lnTo>
                <a:lnTo>
                  <a:pt x="153353" y="45934"/>
                </a:lnTo>
                <a:lnTo>
                  <a:pt x="147456" y="29627"/>
                </a:lnTo>
                <a:lnTo>
                  <a:pt x="142215" y="23698"/>
                </a:lnTo>
                <a:close/>
              </a:path>
            </a:pathLst>
          </a:custGeom>
          <a:solidFill>
            <a:srgbClr val="000000"/>
          </a:solidFill>
        </p:spPr>
        <p:txBody>
          <a:bodyPr wrap="square" lIns="0" tIns="0" rIns="0" bIns="0" rtlCol="0"/>
          <a:lstStyle/>
          <a:p>
            <a:endParaRPr/>
          </a:p>
        </p:txBody>
      </p:sp>
      <p:sp>
        <p:nvSpPr>
          <p:cNvPr id="61" name="object 61"/>
          <p:cNvSpPr/>
          <p:nvPr/>
        </p:nvSpPr>
        <p:spPr>
          <a:xfrm>
            <a:off x="4173979" y="6441852"/>
            <a:ext cx="162560" cy="215265"/>
          </a:xfrm>
          <a:custGeom>
            <a:avLst/>
            <a:gdLst/>
            <a:ahLst/>
            <a:cxnLst/>
            <a:rect l="l" t="t" r="r" b="b"/>
            <a:pathLst>
              <a:path w="162560" h="215265">
                <a:moveTo>
                  <a:pt x="0" y="139367"/>
                </a:moveTo>
                <a:lnTo>
                  <a:pt x="26534" y="139367"/>
                </a:lnTo>
                <a:lnTo>
                  <a:pt x="29483" y="154191"/>
                </a:lnTo>
                <a:lnTo>
                  <a:pt x="35379" y="166051"/>
                </a:lnTo>
                <a:lnTo>
                  <a:pt x="69326" y="189811"/>
                </a:lnTo>
                <a:lnTo>
                  <a:pt x="85542" y="191293"/>
                </a:lnTo>
                <a:lnTo>
                  <a:pt x="100283" y="189811"/>
                </a:lnTo>
                <a:lnTo>
                  <a:pt x="132715" y="166051"/>
                </a:lnTo>
                <a:lnTo>
                  <a:pt x="135663" y="160121"/>
                </a:lnTo>
                <a:lnTo>
                  <a:pt x="135663" y="154191"/>
                </a:lnTo>
                <a:lnTo>
                  <a:pt x="135663" y="148262"/>
                </a:lnTo>
                <a:lnTo>
                  <a:pt x="132715" y="142332"/>
                </a:lnTo>
                <a:lnTo>
                  <a:pt x="98809" y="121578"/>
                </a:lnTo>
                <a:lnTo>
                  <a:pt x="76697" y="115649"/>
                </a:lnTo>
                <a:lnTo>
                  <a:pt x="53110" y="108236"/>
                </a:lnTo>
                <a:lnTo>
                  <a:pt x="16215" y="83056"/>
                </a:lnTo>
                <a:lnTo>
                  <a:pt x="8844" y="57793"/>
                </a:lnTo>
                <a:lnTo>
                  <a:pt x="11793" y="41487"/>
                </a:lnTo>
                <a:lnTo>
                  <a:pt x="42750" y="7412"/>
                </a:lnTo>
                <a:lnTo>
                  <a:pt x="81119" y="0"/>
                </a:lnTo>
                <a:lnTo>
                  <a:pt x="101757" y="1482"/>
                </a:lnTo>
                <a:lnTo>
                  <a:pt x="147456" y="29627"/>
                </a:lnTo>
                <a:lnTo>
                  <a:pt x="156301" y="63723"/>
                </a:lnTo>
                <a:lnTo>
                  <a:pt x="129766" y="63723"/>
                </a:lnTo>
                <a:lnTo>
                  <a:pt x="125344" y="45934"/>
                </a:lnTo>
                <a:lnTo>
                  <a:pt x="116499" y="34074"/>
                </a:lnTo>
                <a:lnTo>
                  <a:pt x="101757" y="26662"/>
                </a:lnTo>
                <a:lnTo>
                  <a:pt x="81119" y="23698"/>
                </a:lnTo>
                <a:lnTo>
                  <a:pt x="60481" y="26662"/>
                </a:lnTo>
                <a:lnTo>
                  <a:pt x="47214" y="32592"/>
                </a:lnTo>
                <a:lnTo>
                  <a:pt x="42750" y="38522"/>
                </a:lnTo>
                <a:lnTo>
                  <a:pt x="38328" y="42969"/>
                </a:lnTo>
                <a:lnTo>
                  <a:pt x="36853" y="48899"/>
                </a:lnTo>
                <a:lnTo>
                  <a:pt x="35379" y="54828"/>
                </a:lnTo>
                <a:lnTo>
                  <a:pt x="36853" y="62240"/>
                </a:lnTo>
                <a:lnTo>
                  <a:pt x="39802" y="68170"/>
                </a:lnTo>
                <a:lnTo>
                  <a:pt x="44265" y="74161"/>
                </a:lnTo>
                <a:lnTo>
                  <a:pt x="51636" y="78609"/>
                </a:lnTo>
                <a:lnTo>
                  <a:pt x="64903" y="83056"/>
                </a:lnTo>
                <a:lnTo>
                  <a:pt x="82593" y="88986"/>
                </a:lnTo>
                <a:lnTo>
                  <a:pt x="126818" y="102307"/>
                </a:lnTo>
                <a:lnTo>
                  <a:pt x="160724" y="136402"/>
                </a:lnTo>
                <a:lnTo>
                  <a:pt x="162198" y="152709"/>
                </a:lnTo>
                <a:lnTo>
                  <a:pt x="160724" y="169016"/>
                </a:lnTo>
                <a:lnTo>
                  <a:pt x="126818" y="207600"/>
                </a:lnTo>
                <a:lnTo>
                  <a:pt x="87016" y="215012"/>
                </a:lnTo>
                <a:lnTo>
                  <a:pt x="61955" y="213529"/>
                </a:lnTo>
                <a:lnTo>
                  <a:pt x="39802" y="206117"/>
                </a:lnTo>
                <a:lnTo>
                  <a:pt x="23586" y="195740"/>
                </a:lnTo>
                <a:lnTo>
                  <a:pt x="11793" y="179434"/>
                </a:lnTo>
                <a:lnTo>
                  <a:pt x="2948" y="160121"/>
                </a:lnTo>
                <a:lnTo>
                  <a:pt x="0" y="139367"/>
                </a:lnTo>
                <a:close/>
              </a:path>
            </a:pathLst>
          </a:custGeom>
          <a:ln w="3175">
            <a:solidFill>
              <a:srgbClr val="000000"/>
            </a:solidFill>
          </a:ln>
        </p:spPr>
        <p:txBody>
          <a:bodyPr wrap="square" lIns="0" tIns="0" rIns="0" bIns="0" rtlCol="0"/>
          <a:lstStyle/>
          <a:p>
            <a:endParaRPr/>
          </a:p>
        </p:txBody>
      </p:sp>
      <p:sp>
        <p:nvSpPr>
          <p:cNvPr id="62" name="object 62"/>
          <p:cNvSpPr/>
          <p:nvPr/>
        </p:nvSpPr>
        <p:spPr>
          <a:xfrm>
            <a:off x="4350919" y="6502610"/>
            <a:ext cx="205104" cy="151765"/>
          </a:xfrm>
          <a:custGeom>
            <a:avLst/>
            <a:gdLst/>
            <a:ahLst/>
            <a:cxnLst/>
            <a:rect l="l" t="t" r="r" b="b"/>
            <a:pathLst>
              <a:path w="205104" h="151765">
                <a:moveTo>
                  <a:pt x="27988" y="0"/>
                </a:moveTo>
                <a:lnTo>
                  <a:pt x="0" y="0"/>
                </a:lnTo>
                <a:lnTo>
                  <a:pt x="42791" y="151288"/>
                </a:lnTo>
                <a:lnTo>
                  <a:pt x="73748" y="151288"/>
                </a:lnTo>
                <a:lnTo>
                  <a:pt x="81186" y="120158"/>
                </a:lnTo>
                <a:lnTo>
                  <a:pt x="59007" y="120158"/>
                </a:lnTo>
                <a:lnTo>
                  <a:pt x="51636" y="87503"/>
                </a:lnTo>
                <a:lnTo>
                  <a:pt x="27988" y="0"/>
                </a:lnTo>
                <a:close/>
              </a:path>
              <a:path w="205104" h="151765">
                <a:moveTo>
                  <a:pt x="124961" y="34136"/>
                </a:moveTo>
                <a:lnTo>
                  <a:pt x="101737" y="34136"/>
                </a:lnTo>
                <a:lnTo>
                  <a:pt x="107634" y="60820"/>
                </a:lnTo>
                <a:lnTo>
                  <a:pt x="129746" y="151288"/>
                </a:lnTo>
                <a:lnTo>
                  <a:pt x="160703" y="151288"/>
                </a:lnTo>
                <a:lnTo>
                  <a:pt x="170679" y="117193"/>
                </a:lnTo>
                <a:lnTo>
                  <a:pt x="144488" y="117193"/>
                </a:lnTo>
                <a:lnTo>
                  <a:pt x="138591" y="88986"/>
                </a:lnTo>
                <a:lnTo>
                  <a:pt x="124961" y="34136"/>
                </a:lnTo>
                <a:close/>
              </a:path>
              <a:path w="205104" h="151765">
                <a:moveTo>
                  <a:pt x="116479" y="0"/>
                </a:moveTo>
                <a:lnTo>
                  <a:pt x="88470" y="0"/>
                </a:lnTo>
                <a:lnTo>
                  <a:pt x="66378" y="87503"/>
                </a:lnTo>
                <a:lnTo>
                  <a:pt x="61955" y="103810"/>
                </a:lnTo>
                <a:lnTo>
                  <a:pt x="60481" y="115710"/>
                </a:lnTo>
                <a:lnTo>
                  <a:pt x="59007" y="120158"/>
                </a:lnTo>
                <a:lnTo>
                  <a:pt x="81186" y="120158"/>
                </a:lnTo>
                <a:lnTo>
                  <a:pt x="101737" y="34136"/>
                </a:lnTo>
                <a:lnTo>
                  <a:pt x="124961" y="34136"/>
                </a:lnTo>
                <a:lnTo>
                  <a:pt x="116479" y="0"/>
                </a:lnTo>
                <a:close/>
              </a:path>
              <a:path w="205104" h="151765">
                <a:moveTo>
                  <a:pt x="204969" y="0"/>
                </a:moveTo>
                <a:lnTo>
                  <a:pt x="176919" y="0"/>
                </a:lnTo>
                <a:lnTo>
                  <a:pt x="151858" y="86021"/>
                </a:lnTo>
                <a:lnTo>
                  <a:pt x="144488" y="117193"/>
                </a:lnTo>
                <a:lnTo>
                  <a:pt x="170679" y="117193"/>
                </a:lnTo>
                <a:lnTo>
                  <a:pt x="204969" y="0"/>
                </a:lnTo>
                <a:close/>
              </a:path>
            </a:pathLst>
          </a:custGeom>
          <a:solidFill>
            <a:srgbClr val="000000"/>
          </a:solidFill>
        </p:spPr>
        <p:txBody>
          <a:bodyPr wrap="square" lIns="0" tIns="0" rIns="0" bIns="0" rtlCol="0"/>
          <a:lstStyle/>
          <a:p>
            <a:endParaRPr/>
          </a:p>
        </p:txBody>
      </p:sp>
      <p:sp>
        <p:nvSpPr>
          <p:cNvPr id="63" name="object 63"/>
          <p:cNvSpPr/>
          <p:nvPr/>
        </p:nvSpPr>
        <p:spPr>
          <a:xfrm>
            <a:off x="4350919" y="6502610"/>
            <a:ext cx="205104" cy="151765"/>
          </a:xfrm>
          <a:custGeom>
            <a:avLst/>
            <a:gdLst/>
            <a:ahLst/>
            <a:cxnLst/>
            <a:rect l="l" t="t" r="r" b="b"/>
            <a:pathLst>
              <a:path w="205104" h="151765">
                <a:moveTo>
                  <a:pt x="42791" y="151288"/>
                </a:moveTo>
                <a:lnTo>
                  <a:pt x="0" y="0"/>
                </a:lnTo>
                <a:lnTo>
                  <a:pt x="27988" y="0"/>
                </a:lnTo>
                <a:lnTo>
                  <a:pt x="51636" y="87503"/>
                </a:lnTo>
                <a:lnTo>
                  <a:pt x="59007" y="120158"/>
                </a:lnTo>
                <a:lnTo>
                  <a:pt x="60481" y="115710"/>
                </a:lnTo>
                <a:lnTo>
                  <a:pt x="61955" y="103810"/>
                </a:lnTo>
                <a:lnTo>
                  <a:pt x="66378" y="87503"/>
                </a:lnTo>
                <a:lnTo>
                  <a:pt x="88470" y="0"/>
                </a:lnTo>
                <a:lnTo>
                  <a:pt x="116479" y="0"/>
                </a:lnTo>
                <a:lnTo>
                  <a:pt x="138591" y="88986"/>
                </a:lnTo>
                <a:lnTo>
                  <a:pt x="144488" y="117193"/>
                </a:lnTo>
                <a:lnTo>
                  <a:pt x="151858" y="86021"/>
                </a:lnTo>
                <a:lnTo>
                  <a:pt x="176919" y="0"/>
                </a:lnTo>
                <a:lnTo>
                  <a:pt x="204969" y="0"/>
                </a:lnTo>
                <a:lnTo>
                  <a:pt x="160703" y="151288"/>
                </a:lnTo>
                <a:lnTo>
                  <a:pt x="129746" y="151288"/>
                </a:lnTo>
                <a:lnTo>
                  <a:pt x="107634" y="60820"/>
                </a:lnTo>
                <a:lnTo>
                  <a:pt x="101737" y="34136"/>
                </a:lnTo>
                <a:lnTo>
                  <a:pt x="73748" y="151288"/>
                </a:lnTo>
                <a:lnTo>
                  <a:pt x="42791" y="151288"/>
                </a:lnTo>
                <a:close/>
              </a:path>
            </a:pathLst>
          </a:custGeom>
          <a:ln w="3175">
            <a:solidFill>
              <a:srgbClr val="000000"/>
            </a:solidFill>
          </a:ln>
        </p:spPr>
        <p:txBody>
          <a:bodyPr wrap="square" lIns="0" tIns="0" rIns="0" bIns="0" rtlCol="0"/>
          <a:lstStyle/>
          <a:p>
            <a:endParaRPr/>
          </a:p>
        </p:txBody>
      </p:sp>
      <p:sp>
        <p:nvSpPr>
          <p:cNvPr id="64" name="object 64"/>
          <p:cNvSpPr/>
          <p:nvPr/>
        </p:nvSpPr>
        <p:spPr>
          <a:xfrm>
            <a:off x="4575052" y="6458148"/>
            <a:ext cx="26670" cy="0"/>
          </a:xfrm>
          <a:custGeom>
            <a:avLst/>
            <a:gdLst/>
            <a:ahLst/>
            <a:cxnLst/>
            <a:rect l="l" t="t" r="r" b="b"/>
            <a:pathLst>
              <a:path w="26670">
                <a:moveTo>
                  <a:pt x="0" y="0"/>
                </a:moveTo>
                <a:lnTo>
                  <a:pt x="26534" y="0"/>
                </a:lnTo>
              </a:path>
            </a:pathLst>
          </a:custGeom>
          <a:ln w="26662">
            <a:solidFill>
              <a:srgbClr val="000000"/>
            </a:solidFill>
          </a:ln>
        </p:spPr>
        <p:txBody>
          <a:bodyPr wrap="square" lIns="0" tIns="0" rIns="0" bIns="0" rtlCol="0"/>
          <a:lstStyle/>
          <a:p>
            <a:endParaRPr/>
          </a:p>
        </p:txBody>
      </p:sp>
      <p:sp>
        <p:nvSpPr>
          <p:cNvPr id="65" name="object 65"/>
          <p:cNvSpPr/>
          <p:nvPr/>
        </p:nvSpPr>
        <p:spPr>
          <a:xfrm>
            <a:off x="4588320" y="6502610"/>
            <a:ext cx="0" cy="151765"/>
          </a:xfrm>
          <a:custGeom>
            <a:avLst/>
            <a:gdLst/>
            <a:ahLst/>
            <a:cxnLst/>
            <a:rect l="l" t="t" r="r" b="b"/>
            <a:pathLst>
              <a:path h="151765">
                <a:moveTo>
                  <a:pt x="0" y="0"/>
                </a:moveTo>
                <a:lnTo>
                  <a:pt x="0" y="151288"/>
                </a:lnTo>
              </a:path>
            </a:pathLst>
          </a:custGeom>
          <a:ln w="26534">
            <a:solidFill>
              <a:srgbClr val="000000"/>
            </a:solidFill>
          </a:ln>
        </p:spPr>
        <p:txBody>
          <a:bodyPr wrap="square" lIns="0" tIns="0" rIns="0" bIns="0" rtlCol="0"/>
          <a:lstStyle/>
          <a:p>
            <a:endParaRPr/>
          </a:p>
        </p:txBody>
      </p:sp>
      <p:sp>
        <p:nvSpPr>
          <p:cNvPr id="66" name="object 66"/>
          <p:cNvSpPr/>
          <p:nvPr/>
        </p:nvSpPr>
        <p:spPr>
          <a:xfrm>
            <a:off x="4623700" y="6449264"/>
            <a:ext cx="72390" cy="207645"/>
          </a:xfrm>
          <a:custGeom>
            <a:avLst/>
            <a:gdLst/>
            <a:ahLst/>
            <a:cxnLst/>
            <a:rect l="l" t="t" r="r" b="b"/>
            <a:pathLst>
              <a:path w="72389" h="207645">
                <a:moveTo>
                  <a:pt x="44224" y="77126"/>
                </a:moveTo>
                <a:lnTo>
                  <a:pt x="17689" y="77126"/>
                </a:lnTo>
                <a:lnTo>
                  <a:pt x="17689" y="161603"/>
                </a:lnTo>
                <a:lnTo>
                  <a:pt x="26534" y="200187"/>
                </a:lnTo>
                <a:lnTo>
                  <a:pt x="44224" y="207600"/>
                </a:lnTo>
                <a:lnTo>
                  <a:pt x="61894" y="207600"/>
                </a:lnTo>
                <a:lnTo>
                  <a:pt x="72213" y="204635"/>
                </a:lnTo>
                <a:lnTo>
                  <a:pt x="69461" y="183881"/>
                </a:lnTo>
                <a:lnTo>
                  <a:pt x="58945" y="183881"/>
                </a:lnTo>
                <a:lnTo>
                  <a:pt x="53069" y="182398"/>
                </a:lnTo>
                <a:lnTo>
                  <a:pt x="47173" y="179434"/>
                </a:lnTo>
                <a:lnTo>
                  <a:pt x="45698" y="176469"/>
                </a:lnTo>
                <a:lnTo>
                  <a:pt x="45698" y="169057"/>
                </a:lnTo>
                <a:lnTo>
                  <a:pt x="44224" y="163086"/>
                </a:lnTo>
                <a:lnTo>
                  <a:pt x="44224" y="77126"/>
                </a:lnTo>
                <a:close/>
              </a:path>
              <a:path w="72389" h="207645">
                <a:moveTo>
                  <a:pt x="69265" y="182398"/>
                </a:moveTo>
                <a:lnTo>
                  <a:pt x="63368" y="183881"/>
                </a:lnTo>
                <a:lnTo>
                  <a:pt x="69461" y="183881"/>
                </a:lnTo>
                <a:lnTo>
                  <a:pt x="69265" y="182398"/>
                </a:lnTo>
                <a:close/>
              </a:path>
              <a:path w="72389" h="207645">
                <a:moveTo>
                  <a:pt x="69265" y="53346"/>
                </a:moveTo>
                <a:lnTo>
                  <a:pt x="0" y="53346"/>
                </a:lnTo>
                <a:lnTo>
                  <a:pt x="0" y="77126"/>
                </a:lnTo>
                <a:lnTo>
                  <a:pt x="69265" y="77126"/>
                </a:lnTo>
                <a:lnTo>
                  <a:pt x="69265" y="53346"/>
                </a:lnTo>
                <a:close/>
              </a:path>
              <a:path w="72389" h="207645">
                <a:moveTo>
                  <a:pt x="44224" y="0"/>
                </a:moveTo>
                <a:lnTo>
                  <a:pt x="17689" y="14803"/>
                </a:lnTo>
                <a:lnTo>
                  <a:pt x="17689" y="53346"/>
                </a:lnTo>
                <a:lnTo>
                  <a:pt x="44224" y="53346"/>
                </a:lnTo>
                <a:lnTo>
                  <a:pt x="44224" y="0"/>
                </a:lnTo>
                <a:close/>
              </a:path>
            </a:pathLst>
          </a:custGeom>
          <a:solidFill>
            <a:srgbClr val="000000"/>
          </a:solidFill>
        </p:spPr>
        <p:txBody>
          <a:bodyPr wrap="square" lIns="0" tIns="0" rIns="0" bIns="0" rtlCol="0"/>
          <a:lstStyle/>
          <a:p>
            <a:endParaRPr/>
          </a:p>
        </p:txBody>
      </p:sp>
      <p:sp>
        <p:nvSpPr>
          <p:cNvPr id="67" name="object 67"/>
          <p:cNvSpPr/>
          <p:nvPr/>
        </p:nvSpPr>
        <p:spPr>
          <a:xfrm>
            <a:off x="4623700" y="6449264"/>
            <a:ext cx="72390" cy="207645"/>
          </a:xfrm>
          <a:custGeom>
            <a:avLst/>
            <a:gdLst/>
            <a:ahLst/>
            <a:cxnLst/>
            <a:rect l="l" t="t" r="r" b="b"/>
            <a:pathLst>
              <a:path w="72389" h="207645">
                <a:moveTo>
                  <a:pt x="69265" y="182398"/>
                </a:moveTo>
                <a:lnTo>
                  <a:pt x="72213" y="204635"/>
                </a:lnTo>
                <a:lnTo>
                  <a:pt x="61894" y="207600"/>
                </a:lnTo>
                <a:lnTo>
                  <a:pt x="53069" y="207600"/>
                </a:lnTo>
                <a:lnTo>
                  <a:pt x="44224" y="207600"/>
                </a:lnTo>
                <a:lnTo>
                  <a:pt x="36853" y="206117"/>
                </a:lnTo>
                <a:lnTo>
                  <a:pt x="30957" y="203152"/>
                </a:lnTo>
                <a:lnTo>
                  <a:pt x="26534" y="200187"/>
                </a:lnTo>
                <a:lnTo>
                  <a:pt x="23586" y="195740"/>
                </a:lnTo>
                <a:lnTo>
                  <a:pt x="20638" y="191293"/>
                </a:lnTo>
                <a:lnTo>
                  <a:pt x="19164" y="180916"/>
                </a:lnTo>
                <a:lnTo>
                  <a:pt x="17689" y="161603"/>
                </a:lnTo>
                <a:lnTo>
                  <a:pt x="17689" y="77126"/>
                </a:lnTo>
                <a:lnTo>
                  <a:pt x="0" y="77126"/>
                </a:lnTo>
                <a:lnTo>
                  <a:pt x="0" y="53346"/>
                </a:lnTo>
                <a:lnTo>
                  <a:pt x="17689" y="53346"/>
                </a:lnTo>
                <a:lnTo>
                  <a:pt x="17689" y="14803"/>
                </a:lnTo>
                <a:lnTo>
                  <a:pt x="44224" y="0"/>
                </a:lnTo>
                <a:lnTo>
                  <a:pt x="44224" y="53346"/>
                </a:lnTo>
                <a:lnTo>
                  <a:pt x="69265" y="53346"/>
                </a:lnTo>
                <a:lnTo>
                  <a:pt x="69265" y="77126"/>
                </a:lnTo>
                <a:lnTo>
                  <a:pt x="44224" y="77126"/>
                </a:lnTo>
                <a:lnTo>
                  <a:pt x="44224" y="163086"/>
                </a:lnTo>
                <a:lnTo>
                  <a:pt x="45698" y="169057"/>
                </a:lnTo>
                <a:lnTo>
                  <a:pt x="45698" y="173504"/>
                </a:lnTo>
                <a:lnTo>
                  <a:pt x="45698" y="176469"/>
                </a:lnTo>
                <a:lnTo>
                  <a:pt x="47173" y="179434"/>
                </a:lnTo>
                <a:lnTo>
                  <a:pt x="50121" y="180916"/>
                </a:lnTo>
                <a:lnTo>
                  <a:pt x="53069" y="182398"/>
                </a:lnTo>
                <a:lnTo>
                  <a:pt x="58945" y="183881"/>
                </a:lnTo>
                <a:lnTo>
                  <a:pt x="63368" y="183881"/>
                </a:lnTo>
                <a:lnTo>
                  <a:pt x="69265" y="182398"/>
                </a:lnTo>
                <a:close/>
              </a:path>
            </a:pathLst>
          </a:custGeom>
          <a:ln w="3175">
            <a:solidFill>
              <a:srgbClr val="000000"/>
            </a:solidFill>
          </a:ln>
        </p:spPr>
        <p:txBody>
          <a:bodyPr wrap="square" lIns="0" tIns="0" rIns="0" bIns="0" rtlCol="0"/>
          <a:lstStyle/>
          <a:p>
            <a:endParaRPr/>
          </a:p>
        </p:txBody>
      </p:sp>
      <p:sp>
        <p:nvSpPr>
          <p:cNvPr id="68" name="object 68"/>
          <p:cNvSpPr/>
          <p:nvPr/>
        </p:nvSpPr>
        <p:spPr>
          <a:xfrm>
            <a:off x="4710655" y="6499645"/>
            <a:ext cx="130175" cy="157480"/>
          </a:xfrm>
          <a:custGeom>
            <a:avLst/>
            <a:gdLst/>
            <a:ahLst/>
            <a:cxnLst/>
            <a:rect l="l" t="t" r="r" b="b"/>
            <a:pathLst>
              <a:path w="130175" h="157479">
                <a:moveTo>
                  <a:pt x="67852" y="0"/>
                </a:moveTo>
                <a:lnTo>
                  <a:pt x="17751" y="20815"/>
                </a:lnTo>
                <a:lnTo>
                  <a:pt x="1474" y="56372"/>
                </a:lnTo>
                <a:lnTo>
                  <a:pt x="0" y="78609"/>
                </a:lnTo>
                <a:lnTo>
                  <a:pt x="2948" y="102327"/>
                </a:lnTo>
                <a:lnTo>
                  <a:pt x="32492" y="148323"/>
                </a:lnTo>
                <a:lnTo>
                  <a:pt x="67852" y="157218"/>
                </a:lnTo>
                <a:lnTo>
                  <a:pt x="89964" y="154253"/>
                </a:lnTo>
                <a:lnTo>
                  <a:pt x="109128" y="142394"/>
                </a:lnTo>
                <a:lnTo>
                  <a:pt x="117973" y="133499"/>
                </a:lnTo>
                <a:lnTo>
                  <a:pt x="66378" y="133499"/>
                </a:lnTo>
                <a:lnTo>
                  <a:pt x="51636" y="129052"/>
                </a:lnTo>
                <a:lnTo>
                  <a:pt x="38389" y="120158"/>
                </a:lnTo>
                <a:lnTo>
                  <a:pt x="32492" y="109739"/>
                </a:lnTo>
                <a:lnTo>
                  <a:pt x="28070" y="94915"/>
                </a:lnTo>
                <a:lnTo>
                  <a:pt x="28070" y="60820"/>
                </a:lnTo>
                <a:lnTo>
                  <a:pt x="32492" y="47478"/>
                </a:lnTo>
                <a:lnTo>
                  <a:pt x="38389" y="37101"/>
                </a:lnTo>
                <a:lnTo>
                  <a:pt x="51636" y="26745"/>
                </a:lnTo>
                <a:lnTo>
                  <a:pt x="67852" y="23780"/>
                </a:lnTo>
                <a:lnTo>
                  <a:pt x="117098" y="23780"/>
                </a:lnTo>
                <a:lnTo>
                  <a:pt x="107654" y="11859"/>
                </a:lnTo>
                <a:lnTo>
                  <a:pt x="89964" y="2964"/>
                </a:lnTo>
                <a:lnTo>
                  <a:pt x="67852" y="0"/>
                </a:lnTo>
                <a:close/>
              </a:path>
              <a:path w="130175" h="157479">
                <a:moveTo>
                  <a:pt x="103232" y="99363"/>
                </a:moveTo>
                <a:lnTo>
                  <a:pt x="98809" y="114248"/>
                </a:lnTo>
                <a:lnTo>
                  <a:pt x="89964" y="124605"/>
                </a:lnTo>
                <a:lnTo>
                  <a:pt x="79645" y="130534"/>
                </a:lnTo>
                <a:lnTo>
                  <a:pt x="66378" y="133499"/>
                </a:lnTo>
                <a:lnTo>
                  <a:pt x="117973" y="133499"/>
                </a:lnTo>
                <a:lnTo>
                  <a:pt x="119447" y="132017"/>
                </a:lnTo>
                <a:lnTo>
                  <a:pt x="125344" y="118675"/>
                </a:lnTo>
                <a:lnTo>
                  <a:pt x="129766" y="102327"/>
                </a:lnTo>
                <a:lnTo>
                  <a:pt x="103232" y="99363"/>
                </a:lnTo>
                <a:close/>
              </a:path>
              <a:path w="130175" h="157479">
                <a:moveTo>
                  <a:pt x="117098" y="23780"/>
                </a:moveTo>
                <a:lnTo>
                  <a:pt x="67852" y="23780"/>
                </a:lnTo>
                <a:lnTo>
                  <a:pt x="82593" y="26745"/>
                </a:lnTo>
                <a:lnTo>
                  <a:pt x="88490" y="31192"/>
                </a:lnTo>
                <a:lnTo>
                  <a:pt x="92912" y="35619"/>
                </a:lnTo>
                <a:lnTo>
                  <a:pt x="97335" y="43031"/>
                </a:lnTo>
                <a:lnTo>
                  <a:pt x="100283" y="50443"/>
                </a:lnTo>
                <a:lnTo>
                  <a:pt x="126818" y="47478"/>
                </a:lnTo>
                <a:lnTo>
                  <a:pt x="119447" y="26745"/>
                </a:lnTo>
                <a:lnTo>
                  <a:pt x="117098" y="23780"/>
                </a:lnTo>
                <a:close/>
              </a:path>
            </a:pathLst>
          </a:custGeom>
          <a:solidFill>
            <a:srgbClr val="000000"/>
          </a:solidFill>
        </p:spPr>
        <p:txBody>
          <a:bodyPr wrap="square" lIns="0" tIns="0" rIns="0" bIns="0" rtlCol="0"/>
          <a:lstStyle/>
          <a:p>
            <a:endParaRPr/>
          </a:p>
        </p:txBody>
      </p:sp>
      <p:sp>
        <p:nvSpPr>
          <p:cNvPr id="69" name="object 69"/>
          <p:cNvSpPr/>
          <p:nvPr/>
        </p:nvSpPr>
        <p:spPr>
          <a:xfrm>
            <a:off x="4710655" y="6499645"/>
            <a:ext cx="130175" cy="157480"/>
          </a:xfrm>
          <a:custGeom>
            <a:avLst/>
            <a:gdLst/>
            <a:ahLst/>
            <a:cxnLst/>
            <a:rect l="l" t="t" r="r" b="b"/>
            <a:pathLst>
              <a:path w="130175" h="157479">
                <a:moveTo>
                  <a:pt x="103232" y="99363"/>
                </a:moveTo>
                <a:lnTo>
                  <a:pt x="109128" y="142394"/>
                </a:lnTo>
                <a:lnTo>
                  <a:pt x="67852" y="157218"/>
                </a:lnTo>
                <a:lnTo>
                  <a:pt x="48688" y="155736"/>
                </a:lnTo>
                <a:lnTo>
                  <a:pt x="8906" y="121640"/>
                </a:lnTo>
                <a:lnTo>
                  <a:pt x="0" y="78609"/>
                </a:lnTo>
                <a:lnTo>
                  <a:pt x="1474" y="56372"/>
                </a:lnTo>
                <a:lnTo>
                  <a:pt x="17751" y="20815"/>
                </a:lnTo>
                <a:lnTo>
                  <a:pt x="67852" y="0"/>
                </a:lnTo>
                <a:lnTo>
                  <a:pt x="89964" y="2964"/>
                </a:lnTo>
                <a:lnTo>
                  <a:pt x="107654" y="11859"/>
                </a:lnTo>
                <a:lnTo>
                  <a:pt x="119447" y="26745"/>
                </a:lnTo>
                <a:lnTo>
                  <a:pt x="126818" y="47478"/>
                </a:lnTo>
                <a:lnTo>
                  <a:pt x="100283" y="50443"/>
                </a:lnTo>
                <a:lnTo>
                  <a:pt x="97335" y="43031"/>
                </a:lnTo>
                <a:lnTo>
                  <a:pt x="92912" y="35619"/>
                </a:lnTo>
                <a:lnTo>
                  <a:pt x="88490" y="31192"/>
                </a:lnTo>
                <a:lnTo>
                  <a:pt x="82593" y="26745"/>
                </a:lnTo>
                <a:lnTo>
                  <a:pt x="75223" y="25262"/>
                </a:lnTo>
                <a:lnTo>
                  <a:pt x="67852" y="23780"/>
                </a:lnTo>
                <a:lnTo>
                  <a:pt x="51636" y="26745"/>
                </a:lnTo>
                <a:lnTo>
                  <a:pt x="38389" y="37101"/>
                </a:lnTo>
                <a:lnTo>
                  <a:pt x="32492" y="47478"/>
                </a:lnTo>
                <a:lnTo>
                  <a:pt x="28070" y="60820"/>
                </a:lnTo>
                <a:lnTo>
                  <a:pt x="28070" y="78609"/>
                </a:lnTo>
                <a:lnTo>
                  <a:pt x="28070" y="94915"/>
                </a:lnTo>
                <a:lnTo>
                  <a:pt x="32492" y="109739"/>
                </a:lnTo>
                <a:lnTo>
                  <a:pt x="38389" y="120158"/>
                </a:lnTo>
                <a:lnTo>
                  <a:pt x="51636" y="129052"/>
                </a:lnTo>
                <a:lnTo>
                  <a:pt x="66378" y="133499"/>
                </a:lnTo>
                <a:lnTo>
                  <a:pt x="79645" y="130534"/>
                </a:lnTo>
                <a:lnTo>
                  <a:pt x="89964" y="124605"/>
                </a:lnTo>
                <a:lnTo>
                  <a:pt x="98809" y="114248"/>
                </a:lnTo>
                <a:lnTo>
                  <a:pt x="103232" y="99363"/>
                </a:lnTo>
                <a:close/>
              </a:path>
            </a:pathLst>
          </a:custGeom>
          <a:ln w="3175">
            <a:solidFill>
              <a:srgbClr val="000000"/>
            </a:solidFill>
          </a:ln>
        </p:spPr>
        <p:txBody>
          <a:bodyPr wrap="square" lIns="0" tIns="0" rIns="0" bIns="0" rtlCol="0"/>
          <a:lstStyle/>
          <a:p>
            <a:endParaRPr/>
          </a:p>
        </p:txBody>
      </p:sp>
      <p:sp>
        <p:nvSpPr>
          <p:cNvPr id="70" name="object 70"/>
          <p:cNvSpPr/>
          <p:nvPr/>
        </p:nvSpPr>
        <p:spPr>
          <a:xfrm>
            <a:off x="4864008" y="6444817"/>
            <a:ext cx="118110" cy="209550"/>
          </a:xfrm>
          <a:custGeom>
            <a:avLst/>
            <a:gdLst/>
            <a:ahLst/>
            <a:cxnLst/>
            <a:rect l="l" t="t" r="r" b="b"/>
            <a:pathLst>
              <a:path w="118110" h="209550">
                <a:moveTo>
                  <a:pt x="28049" y="0"/>
                </a:moveTo>
                <a:lnTo>
                  <a:pt x="0" y="0"/>
                </a:lnTo>
                <a:lnTo>
                  <a:pt x="0" y="209082"/>
                </a:lnTo>
                <a:lnTo>
                  <a:pt x="28049" y="209082"/>
                </a:lnTo>
                <a:lnTo>
                  <a:pt x="28049" y="127508"/>
                </a:lnTo>
                <a:lnTo>
                  <a:pt x="29524" y="112684"/>
                </a:lnTo>
                <a:lnTo>
                  <a:pt x="56058" y="78609"/>
                </a:lnTo>
                <a:lnTo>
                  <a:pt x="113551" y="78609"/>
                </a:lnTo>
                <a:lnTo>
                  <a:pt x="112445" y="77126"/>
                </a:lnTo>
                <a:lnTo>
                  <a:pt x="28049" y="77126"/>
                </a:lnTo>
                <a:lnTo>
                  <a:pt x="28049" y="0"/>
                </a:lnTo>
                <a:close/>
              </a:path>
              <a:path w="118110" h="209550">
                <a:moveTo>
                  <a:pt x="113551" y="78609"/>
                </a:moveTo>
                <a:lnTo>
                  <a:pt x="69326" y="78609"/>
                </a:lnTo>
                <a:lnTo>
                  <a:pt x="75223" y="80091"/>
                </a:lnTo>
                <a:lnTo>
                  <a:pt x="79645" y="83056"/>
                </a:lnTo>
                <a:lnTo>
                  <a:pt x="84068" y="87503"/>
                </a:lnTo>
                <a:lnTo>
                  <a:pt x="89964" y="97860"/>
                </a:lnTo>
                <a:lnTo>
                  <a:pt x="91438" y="114166"/>
                </a:lnTo>
                <a:lnTo>
                  <a:pt x="91438" y="209082"/>
                </a:lnTo>
                <a:lnTo>
                  <a:pt x="117973" y="209082"/>
                </a:lnTo>
                <a:lnTo>
                  <a:pt x="117973" y="112684"/>
                </a:lnTo>
                <a:lnTo>
                  <a:pt x="116499" y="93412"/>
                </a:lnTo>
                <a:lnTo>
                  <a:pt x="113551" y="78609"/>
                </a:lnTo>
                <a:close/>
              </a:path>
              <a:path w="118110" h="209550">
                <a:moveTo>
                  <a:pt x="69326" y="54828"/>
                </a:moveTo>
                <a:lnTo>
                  <a:pt x="54584" y="56311"/>
                </a:lnTo>
                <a:lnTo>
                  <a:pt x="39843" y="63723"/>
                </a:lnTo>
                <a:lnTo>
                  <a:pt x="28049" y="77126"/>
                </a:lnTo>
                <a:lnTo>
                  <a:pt x="112445" y="77126"/>
                </a:lnTo>
                <a:lnTo>
                  <a:pt x="69326" y="54828"/>
                </a:lnTo>
                <a:close/>
              </a:path>
            </a:pathLst>
          </a:custGeom>
          <a:solidFill>
            <a:srgbClr val="000000"/>
          </a:solidFill>
        </p:spPr>
        <p:txBody>
          <a:bodyPr wrap="square" lIns="0" tIns="0" rIns="0" bIns="0" rtlCol="0"/>
          <a:lstStyle/>
          <a:p>
            <a:endParaRPr/>
          </a:p>
        </p:txBody>
      </p:sp>
      <p:sp>
        <p:nvSpPr>
          <p:cNvPr id="71" name="object 71"/>
          <p:cNvSpPr/>
          <p:nvPr/>
        </p:nvSpPr>
        <p:spPr>
          <a:xfrm>
            <a:off x="4864008" y="6444817"/>
            <a:ext cx="118110" cy="209550"/>
          </a:xfrm>
          <a:custGeom>
            <a:avLst/>
            <a:gdLst/>
            <a:ahLst/>
            <a:cxnLst/>
            <a:rect l="l" t="t" r="r" b="b"/>
            <a:pathLst>
              <a:path w="118110" h="209550">
                <a:moveTo>
                  <a:pt x="0" y="209082"/>
                </a:moveTo>
                <a:lnTo>
                  <a:pt x="0" y="0"/>
                </a:lnTo>
                <a:lnTo>
                  <a:pt x="28049" y="0"/>
                </a:lnTo>
                <a:lnTo>
                  <a:pt x="28049" y="77126"/>
                </a:lnTo>
                <a:lnTo>
                  <a:pt x="39843" y="63723"/>
                </a:lnTo>
                <a:lnTo>
                  <a:pt x="54584" y="56311"/>
                </a:lnTo>
                <a:lnTo>
                  <a:pt x="69326" y="54828"/>
                </a:lnTo>
                <a:lnTo>
                  <a:pt x="84068" y="56311"/>
                </a:lnTo>
                <a:lnTo>
                  <a:pt x="116499" y="93412"/>
                </a:lnTo>
                <a:lnTo>
                  <a:pt x="117973" y="112684"/>
                </a:lnTo>
                <a:lnTo>
                  <a:pt x="117973" y="209082"/>
                </a:lnTo>
                <a:lnTo>
                  <a:pt x="91438" y="209082"/>
                </a:lnTo>
                <a:lnTo>
                  <a:pt x="91438" y="114166"/>
                </a:lnTo>
                <a:lnTo>
                  <a:pt x="89964" y="97860"/>
                </a:lnTo>
                <a:lnTo>
                  <a:pt x="84068" y="87503"/>
                </a:lnTo>
                <a:lnTo>
                  <a:pt x="79645" y="83056"/>
                </a:lnTo>
                <a:lnTo>
                  <a:pt x="75223" y="80091"/>
                </a:lnTo>
                <a:lnTo>
                  <a:pt x="69326" y="78609"/>
                </a:lnTo>
                <a:lnTo>
                  <a:pt x="63429" y="78609"/>
                </a:lnTo>
                <a:lnTo>
                  <a:pt x="56058" y="78609"/>
                </a:lnTo>
                <a:lnTo>
                  <a:pt x="50162" y="81574"/>
                </a:lnTo>
                <a:lnTo>
                  <a:pt x="44265" y="84538"/>
                </a:lnTo>
                <a:lnTo>
                  <a:pt x="38369" y="88986"/>
                </a:lnTo>
                <a:lnTo>
                  <a:pt x="35420" y="93412"/>
                </a:lnTo>
                <a:lnTo>
                  <a:pt x="30998" y="100824"/>
                </a:lnTo>
                <a:lnTo>
                  <a:pt x="29524" y="112684"/>
                </a:lnTo>
                <a:lnTo>
                  <a:pt x="28049" y="127508"/>
                </a:lnTo>
                <a:lnTo>
                  <a:pt x="28049" y="209082"/>
                </a:lnTo>
                <a:lnTo>
                  <a:pt x="0" y="209082"/>
                </a:lnTo>
                <a:close/>
              </a:path>
            </a:pathLst>
          </a:custGeom>
          <a:ln w="3175">
            <a:solidFill>
              <a:srgbClr val="000000"/>
            </a:solidFill>
          </a:ln>
        </p:spPr>
        <p:txBody>
          <a:bodyPr wrap="square" lIns="0" tIns="0" rIns="0" bIns="0" rtlCol="0"/>
          <a:lstStyle/>
          <a:p>
            <a:endParaRPr/>
          </a:p>
        </p:txBody>
      </p:sp>
      <p:sp>
        <p:nvSpPr>
          <p:cNvPr id="72" name="object 72"/>
          <p:cNvSpPr/>
          <p:nvPr/>
        </p:nvSpPr>
        <p:spPr>
          <a:xfrm>
            <a:off x="1828182" y="6360467"/>
            <a:ext cx="3418204" cy="0"/>
          </a:xfrm>
          <a:custGeom>
            <a:avLst/>
            <a:gdLst/>
            <a:ahLst/>
            <a:cxnLst/>
            <a:rect l="l" t="t" r="r" b="b"/>
            <a:pathLst>
              <a:path w="3418204">
                <a:moveTo>
                  <a:pt x="0" y="0"/>
                </a:moveTo>
                <a:lnTo>
                  <a:pt x="3417735" y="0"/>
                </a:lnTo>
              </a:path>
            </a:pathLst>
          </a:custGeom>
          <a:ln w="14009">
            <a:solidFill>
              <a:srgbClr val="000000"/>
            </a:solidFill>
          </a:ln>
        </p:spPr>
        <p:txBody>
          <a:bodyPr wrap="square" lIns="0" tIns="0" rIns="0" bIns="0" rtlCol="0"/>
          <a:lstStyle/>
          <a:p>
            <a:endParaRPr/>
          </a:p>
        </p:txBody>
      </p:sp>
      <p:sp>
        <p:nvSpPr>
          <p:cNvPr id="73" name="object 73"/>
          <p:cNvSpPr/>
          <p:nvPr/>
        </p:nvSpPr>
        <p:spPr>
          <a:xfrm>
            <a:off x="1828182" y="6338179"/>
            <a:ext cx="15240" cy="15875"/>
          </a:xfrm>
          <a:custGeom>
            <a:avLst/>
            <a:gdLst/>
            <a:ahLst/>
            <a:cxnLst/>
            <a:rect l="l" t="t" r="r" b="b"/>
            <a:pathLst>
              <a:path w="15239" h="15875">
                <a:moveTo>
                  <a:pt x="0" y="15282"/>
                </a:moveTo>
                <a:lnTo>
                  <a:pt x="14741" y="15282"/>
                </a:lnTo>
                <a:lnTo>
                  <a:pt x="14741" y="0"/>
                </a:lnTo>
                <a:lnTo>
                  <a:pt x="0" y="0"/>
                </a:lnTo>
                <a:lnTo>
                  <a:pt x="0" y="15282"/>
                </a:lnTo>
                <a:close/>
              </a:path>
            </a:pathLst>
          </a:custGeom>
          <a:solidFill>
            <a:srgbClr val="000000"/>
          </a:solidFill>
        </p:spPr>
        <p:txBody>
          <a:bodyPr wrap="square" lIns="0" tIns="0" rIns="0" bIns="0" rtlCol="0"/>
          <a:lstStyle/>
          <a:p>
            <a:endParaRPr/>
          </a:p>
        </p:txBody>
      </p:sp>
      <p:sp>
        <p:nvSpPr>
          <p:cNvPr id="74" name="object 74"/>
          <p:cNvSpPr/>
          <p:nvPr/>
        </p:nvSpPr>
        <p:spPr>
          <a:xfrm>
            <a:off x="1842924" y="4502999"/>
            <a:ext cx="0" cy="1835785"/>
          </a:xfrm>
          <a:custGeom>
            <a:avLst/>
            <a:gdLst/>
            <a:ahLst/>
            <a:cxnLst/>
            <a:rect l="l" t="t" r="r" b="b"/>
            <a:pathLst>
              <a:path h="1835785">
                <a:moveTo>
                  <a:pt x="0" y="0"/>
                </a:moveTo>
                <a:lnTo>
                  <a:pt x="0" y="1835180"/>
                </a:lnTo>
              </a:path>
            </a:pathLst>
          </a:custGeom>
          <a:ln w="29483">
            <a:solidFill>
              <a:srgbClr val="000000"/>
            </a:solidFill>
          </a:ln>
        </p:spPr>
        <p:txBody>
          <a:bodyPr wrap="square" lIns="0" tIns="0" rIns="0" bIns="0" rtlCol="0"/>
          <a:lstStyle/>
          <a:p>
            <a:endParaRPr/>
          </a:p>
        </p:txBody>
      </p:sp>
      <p:sp>
        <p:nvSpPr>
          <p:cNvPr id="75" name="object 75"/>
          <p:cNvSpPr/>
          <p:nvPr/>
        </p:nvSpPr>
        <p:spPr>
          <a:xfrm>
            <a:off x="1828182" y="4488989"/>
            <a:ext cx="15240" cy="14604"/>
          </a:xfrm>
          <a:custGeom>
            <a:avLst/>
            <a:gdLst/>
            <a:ahLst/>
            <a:cxnLst/>
            <a:rect l="l" t="t" r="r" b="b"/>
            <a:pathLst>
              <a:path w="15239" h="14604">
                <a:moveTo>
                  <a:pt x="0" y="14009"/>
                </a:moveTo>
                <a:lnTo>
                  <a:pt x="14741" y="14009"/>
                </a:lnTo>
                <a:lnTo>
                  <a:pt x="14741" y="0"/>
                </a:lnTo>
                <a:lnTo>
                  <a:pt x="0" y="0"/>
                </a:lnTo>
                <a:lnTo>
                  <a:pt x="0" y="14009"/>
                </a:lnTo>
                <a:close/>
              </a:path>
            </a:pathLst>
          </a:custGeom>
          <a:solidFill>
            <a:srgbClr val="000000"/>
          </a:solidFill>
        </p:spPr>
        <p:txBody>
          <a:bodyPr wrap="square" lIns="0" tIns="0" rIns="0" bIns="0" rtlCol="0"/>
          <a:lstStyle/>
          <a:p>
            <a:endParaRPr/>
          </a:p>
        </p:txBody>
      </p:sp>
      <p:sp>
        <p:nvSpPr>
          <p:cNvPr id="76" name="object 76"/>
          <p:cNvSpPr/>
          <p:nvPr/>
        </p:nvSpPr>
        <p:spPr>
          <a:xfrm>
            <a:off x="1828182" y="4473707"/>
            <a:ext cx="3418204" cy="15875"/>
          </a:xfrm>
          <a:custGeom>
            <a:avLst/>
            <a:gdLst/>
            <a:ahLst/>
            <a:cxnLst/>
            <a:rect l="l" t="t" r="r" b="b"/>
            <a:pathLst>
              <a:path w="3418204" h="15875">
                <a:moveTo>
                  <a:pt x="0" y="15282"/>
                </a:moveTo>
                <a:lnTo>
                  <a:pt x="3417735" y="15282"/>
                </a:lnTo>
                <a:lnTo>
                  <a:pt x="3417735" y="0"/>
                </a:lnTo>
                <a:lnTo>
                  <a:pt x="0" y="0"/>
                </a:lnTo>
                <a:lnTo>
                  <a:pt x="0" y="15282"/>
                </a:lnTo>
                <a:close/>
              </a:path>
            </a:pathLst>
          </a:custGeom>
          <a:solidFill>
            <a:srgbClr val="000000"/>
          </a:solidFill>
        </p:spPr>
        <p:txBody>
          <a:bodyPr wrap="square" lIns="0" tIns="0" rIns="0" bIns="0" rtlCol="0"/>
          <a:lstStyle/>
          <a:p>
            <a:endParaRPr/>
          </a:p>
        </p:txBody>
      </p:sp>
      <p:sp>
        <p:nvSpPr>
          <p:cNvPr id="77" name="object 77"/>
          <p:cNvSpPr/>
          <p:nvPr/>
        </p:nvSpPr>
        <p:spPr>
          <a:xfrm>
            <a:off x="1842924" y="6338042"/>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78" name="object 78"/>
          <p:cNvSpPr/>
          <p:nvPr/>
        </p:nvSpPr>
        <p:spPr>
          <a:xfrm>
            <a:off x="1857665" y="6345454"/>
            <a:ext cx="3359150" cy="0"/>
          </a:xfrm>
          <a:custGeom>
            <a:avLst/>
            <a:gdLst/>
            <a:ahLst/>
            <a:cxnLst/>
            <a:rect l="l" t="t" r="r" b="b"/>
            <a:pathLst>
              <a:path w="3359150">
                <a:moveTo>
                  <a:pt x="0" y="0"/>
                </a:moveTo>
                <a:lnTo>
                  <a:pt x="3358728" y="0"/>
                </a:lnTo>
              </a:path>
            </a:pathLst>
          </a:custGeom>
          <a:ln w="14824">
            <a:solidFill>
              <a:srgbClr val="000000"/>
            </a:solidFill>
          </a:ln>
        </p:spPr>
        <p:txBody>
          <a:bodyPr wrap="square" lIns="0" tIns="0" rIns="0" bIns="0" rtlCol="0"/>
          <a:lstStyle/>
          <a:p>
            <a:endParaRPr/>
          </a:p>
        </p:txBody>
      </p:sp>
      <p:sp>
        <p:nvSpPr>
          <p:cNvPr id="79" name="object 79"/>
          <p:cNvSpPr/>
          <p:nvPr/>
        </p:nvSpPr>
        <p:spPr>
          <a:xfrm>
            <a:off x="5216394" y="6338179"/>
            <a:ext cx="15240" cy="15875"/>
          </a:xfrm>
          <a:custGeom>
            <a:avLst/>
            <a:gdLst/>
            <a:ahLst/>
            <a:cxnLst/>
            <a:rect l="l" t="t" r="r" b="b"/>
            <a:pathLst>
              <a:path w="15239" h="15875">
                <a:moveTo>
                  <a:pt x="0" y="15282"/>
                </a:moveTo>
                <a:lnTo>
                  <a:pt x="14782" y="15282"/>
                </a:lnTo>
                <a:lnTo>
                  <a:pt x="14782" y="0"/>
                </a:lnTo>
                <a:lnTo>
                  <a:pt x="0" y="0"/>
                </a:lnTo>
                <a:lnTo>
                  <a:pt x="0" y="15282"/>
                </a:lnTo>
                <a:close/>
              </a:path>
            </a:pathLst>
          </a:custGeom>
          <a:solidFill>
            <a:srgbClr val="000000"/>
          </a:solidFill>
        </p:spPr>
        <p:txBody>
          <a:bodyPr wrap="square" lIns="0" tIns="0" rIns="0" bIns="0" rtlCol="0"/>
          <a:lstStyle/>
          <a:p>
            <a:endParaRPr/>
          </a:p>
        </p:txBody>
      </p:sp>
      <p:sp>
        <p:nvSpPr>
          <p:cNvPr id="80" name="object 80"/>
          <p:cNvSpPr/>
          <p:nvPr/>
        </p:nvSpPr>
        <p:spPr>
          <a:xfrm>
            <a:off x="5231156" y="4502999"/>
            <a:ext cx="0" cy="1835785"/>
          </a:xfrm>
          <a:custGeom>
            <a:avLst/>
            <a:gdLst/>
            <a:ahLst/>
            <a:cxnLst/>
            <a:rect l="l" t="t" r="r" b="b"/>
            <a:pathLst>
              <a:path h="1835785">
                <a:moveTo>
                  <a:pt x="0" y="0"/>
                </a:moveTo>
                <a:lnTo>
                  <a:pt x="0" y="1835180"/>
                </a:lnTo>
              </a:path>
            </a:pathLst>
          </a:custGeom>
          <a:ln w="29524">
            <a:solidFill>
              <a:srgbClr val="000000"/>
            </a:solidFill>
          </a:ln>
        </p:spPr>
        <p:txBody>
          <a:bodyPr wrap="square" lIns="0" tIns="0" rIns="0" bIns="0" rtlCol="0"/>
          <a:lstStyle/>
          <a:p>
            <a:endParaRPr/>
          </a:p>
        </p:txBody>
      </p:sp>
      <p:sp>
        <p:nvSpPr>
          <p:cNvPr id="81" name="object 81"/>
          <p:cNvSpPr/>
          <p:nvPr/>
        </p:nvSpPr>
        <p:spPr>
          <a:xfrm>
            <a:off x="5216394" y="4488989"/>
            <a:ext cx="15240" cy="14604"/>
          </a:xfrm>
          <a:custGeom>
            <a:avLst/>
            <a:gdLst/>
            <a:ahLst/>
            <a:cxnLst/>
            <a:rect l="l" t="t" r="r" b="b"/>
            <a:pathLst>
              <a:path w="15239" h="14604">
                <a:moveTo>
                  <a:pt x="0" y="14009"/>
                </a:moveTo>
                <a:lnTo>
                  <a:pt x="14782" y="14009"/>
                </a:lnTo>
                <a:lnTo>
                  <a:pt x="14782" y="0"/>
                </a:lnTo>
                <a:lnTo>
                  <a:pt x="0" y="0"/>
                </a:lnTo>
                <a:lnTo>
                  <a:pt x="0" y="14009"/>
                </a:lnTo>
                <a:close/>
              </a:path>
            </a:pathLst>
          </a:custGeom>
          <a:solidFill>
            <a:srgbClr val="000000"/>
          </a:solidFill>
        </p:spPr>
        <p:txBody>
          <a:bodyPr wrap="square" lIns="0" tIns="0" rIns="0" bIns="0" rtlCol="0"/>
          <a:lstStyle/>
          <a:p>
            <a:endParaRPr/>
          </a:p>
        </p:txBody>
      </p:sp>
      <p:sp>
        <p:nvSpPr>
          <p:cNvPr id="82" name="object 82"/>
          <p:cNvSpPr/>
          <p:nvPr/>
        </p:nvSpPr>
        <p:spPr>
          <a:xfrm>
            <a:off x="5231176" y="6338042"/>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83" name="object 83"/>
          <p:cNvSpPr/>
          <p:nvPr/>
        </p:nvSpPr>
        <p:spPr>
          <a:xfrm>
            <a:off x="1842924" y="4488727"/>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84" name="object 84"/>
          <p:cNvSpPr/>
          <p:nvPr/>
        </p:nvSpPr>
        <p:spPr>
          <a:xfrm>
            <a:off x="1857665" y="4488727"/>
            <a:ext cx="3359150" cy="15240"/>
          </a:xfrm>
          <a:custGeom>
            <a:avLst/>
            <a:gdLst/>
            <a:ahLst/>
            <a:cxnLst/>
            <a:rect l="l" t="t" r="r" b="b"/>
            <a:pathLst>
              <a:path w="3359150" h="15239">
                <a:moveTo>
                  <a:pt x="0" y="14824"/>
                </a:moveTo>
                <a:lnTo>
                  <a:pt x="3358728" y="14824"/>
                </a:lnTo>
                <a:lnTo>
                  <a:pt x="3358728" y="0"/>
                </a:lnTo>
                <a:lnTo>
                  <a:pt x="0" y="0"/>
                </a:lnTo>
                <a:lnTo>
                  <a:pt x="0" y="14824"/>
                </a:lnTo>
                <a:close/>
              </a:path>
            </a:pathLst>
          </a:custGeom>
          <a:solidFill>
            <a:srgbClr val="000000"/>
          </a:solidFill>
        </p:spPr>
        <p:txBody>
          <a:bodyPr wrap="square" lIns="0" tIns="0" rIns="0" bIns="0" rtlCol="0"/>
          <a:lstStyle/>
          <a:p>
            <a:endParaRPr/>
          </a:p>
        </p:txBody>
      </p:sp>
      <p:sp>
        <p:nvSpPr>
          <p:cNvPr id="85" name="object 85"/>
          <p:cNvSpPr/>
          <p:nvPr/>
        </p:nvSpPr>
        <p:spPr>
          <a:xfrm>
            <a:off x="5231176" y="4488727"/>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86" name="object 86"/>
          <p:cNvSpPr/>
          <p:nvPr/>
        </p:nvSpPr>
        <p:spPr>
          <a:xfrm>
            <a:off x="1828182" y="4473903"/>
            <a:ext cx="3418204" cy="1894205"/>
          </a:xfrm>
          <a:custGeom>
            <a:avLst/>
            <a:gdLst/>
            <a:ahLst/>
            <a:cxnLst/>
            <a:rect l="l" t="t" r="r" b="b"/>
            <a:pathLst>
              <a:path w="3418204" h="1894204">
                <a:moveTo>
                  <a:pt x="0" y="1878962"/>
                </a:moveTo>
                <a:lnTo>
                  <a:pt x="0" y="1893786"/>
                </a:lnTo>
                <a:lnTo>
                  <a:pt x="3417735" y="1893786"/>
                </a:lnTo>
                <a:lnTo>
                  <a:pt x="3417735" y="0"/>
                </a:lnTo>
                <a:lnTo>
                  <a:pt x="0" y="0"/>
                </a:lnTo>
                <a:lnTo>
                  <a:pt x="0" y="14824"/>
                </a:lnTo>
                <a:lnTo>
                  <a:pt x="0" y="1878962"/>
                </a:lnTo>
                <a:close/>
              </a:path>
            </a:pathLst>
          </a:custGeom>
          <a:ln w="3175">
            <a:solidFill>
              <a:srgbClr val="000000"/>
            </a:solidFill>
          </a:ln>
        </p:spPr>
        <p:txBody>
          <a:bodyPr wrap="square" lIns="0" tIns="0" rIns="0" bIns="0" rtlCol="0"/>
          <a:lstStyle/>
          <a:p>
            <a:endParaRPr/>
          </a:p>
        </p:txBody>
      </p:sp>
      <p:sp>
        <p:nvSpPr>
          <p:cNvPr id="87" name="object 87"/>
          <p:cNvSpPr/>
          <p:nvPr/>
        </p:nvSpPr>
        <p:spPr>
          <a:xfrm>
            <a:off x="1842924" y="4488727"/>
            <a:ext cx="3388360" cy="1864360"/>
          </a:xfrm>
          <a:custGeom>
            <a:avLst/>
            <a:gdLst/>
            <a:ahLst/>
            <a:cxnLst/>
            <a:rect l="l" t="t" r="r" b="b"/>
            <a:pathLst>
              <a:path w="3388360" h="1864360">
                <a:moveTo>
                  <a:pt x="14741" y="0"/>
                </a:moveTo>
                <a:lnTo>
                  <a:pt x="0" y="0"/>
                </a:lnTo>
                <a:lnTo>
                  <a:pt x="0" y="14824"/>
                </a:lnTo>
                <a:lnTo>
                  <a:pt x="3388252" y="14824"/>
                </a:lnTo>
                <a:lnTo>
                  <a:pt x="3388252" y="0"/>
                </a:lnTo>
                <a:lnTo>
                  <a:pt x="3373469" y="0"/>
                </a:lnTo>
                <a:lnTo>
                  <a:pt x="3373469" y="1864138"/>
                </a:lnTo>
                <a:lnTo>
                  <a:pt x="3388252" y="1864138"/>
                </a:lnTo>
                <a:lnTo>
                  <a:pt x="3388252" y="1849314"/>
                </a:lnTo>
                <a:lnTo>
                  <a:pt x="0" y="1849314"/>
                </a:lnTo>
                <a:lnTo>
                  <a:pt x="0" y="1864138"/>
                </a:lnTo>
                <a:lnTo>
                  <a:pt x="14741" y="1864138"/>
                </a:lnTo>
                <a:lnTo>
                  <a:pt x="14741" y="0"/>
                </a:lnTo>
                <a:close/>
              </a:path>
            </a:pathLst>
          </a:custGeom>
          <a:ln w="3175">
            <a:solidFill>
              <a:srgbClr val="000000"/>
            </a:solidFill>
          </a:ln>
        </p:spPr>
        <p:txBody>
          <a:bodyPr wrap="square" lIns="0" tIns="0" rIns="0" bIns="0" rtlCol="0"/>
          <a:lstStyle/>
          <a:p>
            <a:endParaRPr/>
          </a:p>
        </p:txBody>
      </p:sp>
      <p:sp>
        <p:nvSpPr>
          <p:cNvPr id="88" name="object 88"/>
          <p:cNvSpPr/>
          <p:nvPr/>
        </p:nvSpPr>
        <p:spPr>
          <a:xfrm>
            <a:off x="1065187" y="5045603"/>
            <a:ext cx="269789" cy="741472"/>
          </a:xfrm>
          <a:prstGeom prst="rect">
            <a:avLst/>
          </a:prstGeom>
          <a:blipFill>
            <a:blip r:embed="rId2" cstate="print"/>
            <a:stretch>
              <a:fillRect/>
            </a:stretch>
          </a:blipFill>
        </p:spPr>
        <p:txBody>
          <a:bodyPr wrap="square" lIns="0" tIns="0" rIns="0" bIns="0" rtlCol="0"/>
          <a:lstStyle/>
          <a:p>
            <a:endParaRPr/>
          </a:p>
        </p:txBody>
      </p:sp>
      <p:sp>
        <p:nvSpPr>
          <p:cNvPr id="89" name="object 89"/>
          <p:cNvSpPr/>
          <p:nvPr/>
        </p:nvSpPr>
        <p:spPr>
          <a:xfrm>
            <a:off x="2254317" y="4574749"/>
            <a:ext cx="173990" cy="210820"/>
          </a:xfrm>
          <a:custGeom>
            <a:avLst/>
            <a:gdLst/>
            <a:ahLst/>
            <a:cxnLst/>
            <a:rect l="l" t="t" r="r" b="b"/>
            <a:pathLst>
              <a:path w="173989" h="210820">
                <a:moveTo>
                  <a:pt x="88429" y="0"/>
                </a:moveTo>
                <a:lnTo>
                  <a:pt x="0" y="0"/>
                </a:lnTo>
                <a:lnTo>
                  <a:pt x="0" y="210564"/>
                </a:lnTo>
                <a:lnTo>
                  <a:pt x="26514" y="210564"/>
                </a:lnTo>
                <a:lnTo>
                  <a:pt x="26514" y="115669"/>
                </a:lnTo>
                <a:lnTo>
                  <a:pt x="107593" y="115669"/>
                </a:lnTo>
                <a:lnTo>
                  <a:pt x="103170" y="112704"/>
                </a:lnTo>
                <a:lnTo>
                  <a:pt x="120901" y="108257"/>
                </a:lnTo>
                <a:lnTo>
                  <a:pt x="135643" y="102327"/>
                </a:lnTo>
                <a:lnTo>
                  <a:pt x="145962" y="93433"/>
                </a:lnTo>
                <a:lnTo>
                  <a:pt x="146900" y="91950"/>
                </a:lnTo>
                <a:lnTo>
                  <a:pt x="26514" y="91950"/>
                </a:lnTo>
                <a:lnTo>
                  <a:pt x="26514" y="25201"/>
                </a:lnTo>
                <a:lnTo>
                  <a:pt x="151858" y="25201"/>
                </a:lnTo>
                <a:lnTo>
                  <a:pt x="147436" y="19271"/>
                </a:lnTo>
                <a:lnTo>
                  <a:pt x="141539" y="13341"/>
                </a:lnTo>
                <a:lnTo>
                  <a:pt x="135643" y="8894"/>
                </a:lnTo>
                <a:lnTo>
                  <a:pt x="129746" y="5929"/>
                </a:lnTo>
                <a:lnTo>
                  <a:pt x="112015" y="1482"/>
                </a:lnTo>
                <a:lnTo>
                  <a:pt x="88429" y="0"/>
                </a:lnTo>
                <a:close/>
              </a:path>
              <a:path w="173989" h="210820">
                <a:moveTo>
                  <a:pt x="107593" y="115669"/>
                </a:moveTo>
                <a:lnTo>
                  <a:pt x="67790" y="115669"/>
                </a:lnTo>
                <a:lnTo>
                  <a:pt x="72213" y="117152"/>
                </a:lnTo>
                <a:lnTo>
                  <a:pt x="78109" y="118634"/>
                </a:lnTo>
                <a:lnTo>
                  <a:pt x="84006" y="121578"/>
                </a:lnTo>
                <a:lnTo>
                  <a:pt x="92851" y="130473"/>
                </a:lnTo>
                <a:lnTo>
                  <a:pt x="106118" y="148262"/>
                </a:lnTo>
                <a:lnTo>
                  <a:pt x="116438" y="166051"/>
                </a:lnTo>
                <a:lnTo>
                  <a:pt x="143013" y="210564"/>
                </a:lnTo>
                <a:lnTo>
                  <a:pt x="173971" y="210564"/>
                </a:lnTo>
                <a:lnTo>
                  <a:pt x="140065" y="151227"/>
                </a:lnTo>
                <a:lnTo>
                  <a:pt x="119427" y="124543"/>
                </a:lnTo>
                <a:lnTo>
                  <a:pt x="112015" y="118634"/>
                </a:lnTo>
                <a:lnTo>
                  <a:pt x="107593" y="115669"/>
                </a:lnTo>
                <a:close/>
              </a:path>
              <a:path w="173989" h="210820">
                <a:moveTo>
                  <a:pt x="151858" y="25201"/>
                </a:moveTo>
                <a:lnTo>
                  <a:pt x="89903" y="25201"/>
                </a:lnTo>
                <a:lnTo>
                  <a:pt x="109067" y="26683"/>
                </a:lnTo>
                <a:lnTo>
                  <a:pt x="122375" y="34095"/>
                </a:lnTo>
                <a:lnTo>
                  <a:pt x="126798" y="38522"/>
                </a:lnTo>
                <a:lnTo>
                  <a:pt x="129746" y="44451"/>
                </a:lnTo>
                <a:lnTo>
                  <a:pt x="131220" y="50381"/>
                </a:lnTo>
                <a:lnTo>
                  <a:pt x="132694" y="57793"/>
                </a:lnTo>
                <a:lnTo>
                  <a:pt x="129746" y="69652"/>
                </a:lnTo>
                <a:lnTo>
                  <a:pt x="84006" y="91950"/>
                </a:lnTo>
                <a:lnTo>
                  <a:pt x="146900" y="91950"/>
                </a:lnTo>
                <a:lnTo>
                  <a:pt x="156281" y="77126"/>
                </a:lnTo>
                <a:lnTo>
                  <a:pt x="159229" y="56311"/>
                </a:lnTo>
                <a:lnTo>
                  <a:pt x="157755" y="40004"/>
                </a:lnTo>
                <a:lnTo>
                  <a:pt x="151858" y="25201"/>
                </a:lnTo>
                <a:close/>
              </a:path>
            </a:pathLst>
          </a:custGeom>
          <a:solidFill>
            <a:srgbClr val="000000"/>
          </a:solidFill>
        </p:spPr>
        <p:txBody>
          <a:bodyPr wrap="square" lIns="0" tIns="0" rIns="0" bIns="0" rtlCol="0"/>
          <a:lstStyle/>
          <a:p>
            <a:endParaRPr/>
          </a:p>
        </p:txBody>
      </p:sp>
      <p:sp>
        <p:nvSpPr>
          <p:cNvPr id="90" name="object 90"/>
          <p:cNvSpPr/>
          <p:nvPr/>
        </p:nvSpPr>
        <p:spPr>
          <a:xfrm>
            <a:off x="2254317" y="4574749"/>
            <a:ext cx="173990" cy="210820"/>
          </a:xfrm>
          <a:custGeom>
            <a:avLst/>
            <a:gdLst/>
            <a:ahLst/>
            <a:cxnLst/>
            <a:rect l="l" t="t" r="r" b="b"/>
            <a:pathLst>
              <a:path w="173989" h="210820">
                <a:moveTo>
                  <a:pt x="0" y="210564"/>
                </a:moveTo>
                <a:lnTo>
                  <a:pt x="0" y="0"/>
                </a:lnTo>
                <a:lnTo>
                  <a:pt x="88429" y="0"/>
                </a:lnTo>
                <a:lnTo>
                  <a:pt x="129746" y="5929"/>
                </a:lnTo>
                <a:lnTo>
                  <a:pt x="157755" y="40004"/>
                </a:lnTo>
                <a:lnTo>
                  <a:pt x="159229" y="56311"/>
                </a:lnTo>
                <a:lnTo>
                  <a:pt x="156281" y="77126"/>
                </a:lnTo>
                <a:lnTo>
                  <a:pt x="145962" y="93433"/>
                </a:lnTo>
                <a:lnTo>
                  <a:pt x="135643" y="102327"/>
                </a:lnTo>
                <a:lnTo>
                  <a:pt x="120901" y="108257"/>
                </a:lnTo>
                <a:lnTo>
                  <a:pt x="103170" y="112704"/>
                </a:lnTo>
                <a:lnTo>
                  <a:pt x="112015" y="118634"/>
                </a:lnTo>
                <a:lnTo>
                  <a:pt x="119427" y="124543"/>
                </a:lnTo>
                <a:lnTo>
                  <a:pt x="140065" y="151227"/>
                </a:lnTo>
                <a:lnTo>
                  <a:pt x="173971" y="210564"/>
                </a:lnTo>
                <a:lnTo>
                  <a:pt x="143013" y="210564"/>
                </a:lnTo>
                <a:lnTo>
                  <a:pt x="116438" y="166051"/>
                </a:lnTo>
                <a:lnTo>
                  <a:pt x="106118" y="148262"/>
                </a:lnTo>
                <a:lnTo>
                  <a:pt x="97274" y="136402"/>
                </a:lnTo>
                <a:lnTo>
                  <a:pt x="92851" y="130473"/>
                </a:lnTo>
                <a:lnTo>
                  <a:pt x="88429" y="126025"/>
                </a:lnTo>
                <a:lnTo>
                  <a:pt x="84006" y="121578"/>
                </a:lnTo>
                <a:lnTo>
                  <a:pt x="78109" y="118634"/>
                </a:lnTo>
                <a:lnTo>
                  <a:pt x="72213" y="117152"/>
                </a:lnTo>
                <a:lnTo>
                  <a:pt x="67790" y="115669"/>
                </a:lnTo>
                <a:lnTo>
                  <a:pt x="63368" y="115669"/>
                </a:lnTo>
                <a:lnTo>
                  <a:pt x="57471" y="115669"/>
                </a:lnTo>
                <a:lnTo>
                  <a:pt x="26514" y="115669"/>
                </a:lnTo>
                <a:lnTo>
                  <a:pt x="26514" y="210564"/>
                </a:lnTo>
                <a:lnTo>
                  <a:pt x="0" y="210564"/>
                </a:lnTo>
                <a:close/>
              </a:path>
            </a:pathLst>
          </a:custGeom>
          <a:ln w="3175">
            <a:solidFill>
              <a:srgbClr val="000000"/>
            </a:solidFill>
          </a:ln>
        </p:spPr>
        <p:txBody>
          <a:bodyPr wrap="square" lIns="0" tIns="0" rIns="0" bIns="0" rtlCol="0"/>
          <a:lstStyle/>
          <a:p>
            <a:endParaRPr/>
          </a:p>
        </p:txBody>
      </p:sp>
      <p:sp>
        <p:nvSpPr>
          <p:cNvPr id="91" name="object 91"/>
          <p:cNvSpPr/>
          <p:nvPr/>
        </p:nvSpPr>
        <p:spPr>
          <a:xfrm>
            <a:off x="2280831" y="4599950"/>
            <a:ext cx="106680" cy="67310"/>
          </a:xfrm>
          <a:custGeom>
            <a:avLst/>
            <a:gdLst/>
            <a:ahLst/>
            <a:cxnLst/>
            <a:rect l="l" t="t" r="r" b="b"/>
            <a:pathLst>
              <a:path w="106680" h="67310">
                <a:moveTo>
                  <a:pt x="0" y="66749"/>
                </a:moveTo>
                <a:lnTo>
                  <a:pt x="57492" y="66749"/>
                </a:lnTo>
                <a:lnTo>
                  <a:pt x="73707" y="65267"/>
                </a:lnTo>
                <a:lnTo>
                  <a:pt x="104706" y="38522"/>
                </a:lnTo>
                <a:lnTo>
                  <a:pt x="106180" y="32592"/>
                </a:lnTo>
                <a:lnTo>
                  <a:pt x="82552" y="1482"/>
                </a:lnTo>
                <a:lnTo>
                  <a:pt x="63388" y="0"/>
                </a:lnTo>
                <a:lnTo>
                  <a:pt x="0" y="0"/>
                </a:lnTo>
                <a:lnTo>
                  <a:pt x="0" y="66749"/>
                </a:lnTo>
                <a:close/>
              </a:path>
            </a:pathLst>
          </a:custGeom>
          <a:ln w="3175">
            <a:solidFill>
              <a:srgbClr val="000000"/>
            </a:solidFill>
          </a:ln>
        </p:spPr>
        <p:txBody>
          <a:bodyPr wrap="square" lIns="0" tIns="0" rIns="0" bIns="0" rtlCol="0"/>
          <a:lstStyle/>
          <a:p>
            <a:endParaRPr/>
          </a:p>
        </p:txBody>
      </p:sp>
      <p:sp>
        <p:nvSpPr>
          <p:cNvPr id="92" name="object 92"/>
          <p:cNvSpPr/>
          <p:nvPr/>
        </p:nvSpPr>
        <p:spPr>
          <a:xfrm>
            <a:off x="2450400" y="4629578"/>
            <a:ext cx="135890" cy="158750"/>
          </a:xfrm>
          <a:custGeom>
            <a:avLst/>
            <a:gdLst/>
            <a:ahLst/>
            <a:cxnLst/>
            <a:rect l="l" t="t" r="r" b="b"/>
            <a:pathLst>
              <a:path w="135889" h="158750">
                <a:moveTo>
                  <a:pt x="123140" y="25262"/>
                </a:moveTo>
                <a:lnTo>
                  <a:pt x="64842" y="25262"/>
                </a:lnTo>
                <a:lnTo>
                  <a:pt x="79584" y="26745"/>
                </a:lnTo>
                <a:lnTo>
                  <a:pt x="89964" y="32674"/>
                </a:lnTo>
                <a:lnTo>
                  <a:pt x="92912" y="35639"/>
                </a:lnTo>
                <a:lnTo>
                  <a:pt x="94387" y="40087"/>
                </a:lnTo>
                <a:lnTo>
                  <a:pt x="95861" y="46016"/>
                </a:lnTo>
                <a:lnTo>
                  <a:pt x="95861" y="57875"/>
                </a:lnTo>
                <a:lnTo>
                  <a:pt x="79584" y="62323"/>
                </a:lnTo>
                <a:lnTo>
                  <a:pt x="45698" y="68232"/>
                </a:lnTo>
                <a:lnTo>
                  <a:pt x="38328" y="69714"/>
                </a:lnTo>
                <a:lnTo>
                  <a:pt x="4422" y="93433"/>
                </a:lnTo>
                <a:lnTo>
                  <a:pt x="0" y="106775"/>
                </a:lnTo>
                <a:lnTo>
                  <a:pt x="0" y="114187"/>
                </a:lnTo>
                <a:lnTo>
                  <a:pt x="2948" y="132037"/>
                </a:lnTo>
                <a:lnTo>
                  <a:pt x="11793" y="145359"/>
                </a:lnTo>
                <a:lnTo>
                  <a:pt x="26534" y="155736"/>
                </a:lnTo>
                <a:lnTo>
                  <a:pt x="47173" y="158700"/>
                </a:lnTo>
                <a:lnTo>
                  <a:pt x="60420" y="157218"/>
                </a:lnTo>
                <a:lnTo>
                  <a:pt x="73687" y="152771"/>
                </a:lnTo>
                <a:lnTo>
                  <a:pt x="85480" y="146841"/>
                </a:lnTo>
                <a:lnTo>
                  <a:pt x="98809" y="136485"/>
                </a:lnTo>
                <a:lnTo>
                  <a:pt x="129031" y="136485"/>
                </a:lnTo>
                <a:lnTo>
                  <a:pt x="128292" y="133520"/>
                </a:lnTo>
                <a:lnTo>
                  <a:pt x="45698" y="133520"/>
                </a:lnTo>
                <a:lnTo>
                  <a:pt x="33905" y="127590"/>
                </a:lnTo>
                <a:lnTo>
                  <a:pt x="29483" y="123143"/>
                </a:lnTo>
                <a:lnTo>
                  <a:pt x="28009" y="118634"/>
                </a:lnTo>
                <a:lnTo>
                  <a:pt x="26534" y="112704"/>
                </a:lnTo>
                <a:lnTo>
                  <a:pt x="28009" y="106775"/>
                </a:lnTo>
                <a:lnTo>
                  <a:pt x="81058" y="87503"/>
                </a:lnTo>
                <a:lnTo>
                  <a:pt x="95861" y="81574"/>
                </a:lnTo>
                <a:lnTo>
                  <a:pt x="126818" y="81574"/>
                </a:lnTo>
                <a:lnTo>
                  <a:pt x="126818" y="47499"/>
                </a:lnTo>
                <a:lnTo>
                  <a:pt x="125344" y="38604"/>
                </a:lnTo>
                <a:lnTo>
                  <a:pt x="125344" y="34157"/>
                </a:lnTo>
                <a:lnTo>
                  <a:pt x="123870" y="26745"/>
                </a:lnTo>
                <a:lnTo>
                  <a:pt x="123140" y="25262"/>
                </a:lnTo>
                <a:close/>
              </a:path>
              <a:path w="135889" h="158750">
                <a:moveTo>
                  <a:pt x="129031" y="136485"/>
                </a:moveTo>
                <a:lnTo>
                  <a:pt x="98809" y="136485"/>
                </a:lnTo>
                <a:lnTo>
                  <a:pt x="101757" y="143876"/>
                </a:lnTo>
                <a:lnTo>
                  <a:pt x="107654" y="155736"/>
                </a:lnTo>
                <a:lnTo>
                  <a:pt x="135643" y="155736"/>
                </a:lnTo>
                <a:lnTo>
                  <a:pt x="131241" y="145359"/>
                </a:lnTo>
                <a:lnTo>
                  <a:pt x="129031" y="136485"/>
                </a:lnTo>
                <a:close/>
              </a:path>
              <a:path w="135889" h="158750">
                <a:moveTo>
                  <a:pt x="126818" y="81574"/>
                </a:moveTo>
                <a:lnTo>
                  <a:pt x="95861" y="81574"/>
                </a:lnTo>
                <a:lnTo>
                  <a:pt x="95861" y="99363"/>
                </a:lnTo>
                <a:lnTo>
                  <a:pt x="94387" y="106775"/>
                </a:lnTo>
                <a:lnTo>
                  <a:pt x="61894" y="133520"/>
                </a:lnTo>
                <a:lnTo>
                  <a:pt x="128292" y="133520"/>
                </a:lnTo>
                <a:lnTo>
                  <a:pt x="126818" y="124625"/>
                </a:lnTo>
                <a:lnTo>
                  <a:pt x="126818" y="81574"/>
                </a:lnTo>
                <a:close/>
              </a:path>
              <a:path w="135889" h="158750">
                <a:moveTo>
                  <a:pt x="69265" y="0"/>
                </a:moveTo>
                <a:lnTo>
                  <a:pt x="26534" y="8894"/>
                </a:lnTo>
                <a:lnTo>
                  <a:pt x="2948" y="46016"/>
                </a:lnTo>
                <a:lnTo>
                  <a:pt x="29483" y="48981"/>
                </a:lnTo>
                <a:lnTo>
                  <a:pt x="32431" y="40087"/>
                </a:lnTo>
                <a:lnTo>
                  <a:pt x="36853" y="34157"/>
                </a:lnTo>
                <a:lnTo>
                  <a:pt x="41276" y="29710"/>
                </a:lnTo>
                <a:lnTo>
                  <a:pt x="45698" y="28227"/>
                </a:lnTo>
                <a:lnTo>
                  <a:pt x="50121" y="25262"/>
                </a:lnTo>
                <a:lnTo>
                  <a:pt x="123140" y="25262"/>
                </a:lnTo>
                <a:lnTo>
                  <a:pt x="120921" y="20753"/>
                </a:lnTo>
                <a:lnTo>
                  <a:pt x="86954" y="1482"/>
                </a:lnTo>
                <a:lnTo>
                  <a:pt x="69265" y="0"/>
                </a:lnTo>
                <a:close/>
              </a:path>
            </a:pathLst>
          </a:custGeom>
          <a:solidFill>
            <a:srgbClr val="000000"/>
          </a:solidFill>
        </p:spPr>
        <p:txBody>
          <a:bodyPr wrap="square" lIns="0" tIns="0" rIns="0" bIns="0" rtlCol="0"/>
          <a:lstStyle/>
          <a:p>
            <a:endParaRPr/>
          </a:p>
        </p:txBody>
      </p:sp>
      <p:sp>
        <p:nvSpPr>
          <p:cNvPr id="93" name="object 93"/>
          <p:cNvSpPr/>
          <p:nvPr/>
        </p:nvSpPr>
        <p:spPr>
          <a:xfrm>
            <a:off x="2450400" y="4629578"/>
            <a:ext cx="135890" cy="158750"/>
          </a:xfrm>
          <a:custGeom>
            <a:avLst/>
            <a:gdLst/>
            <a:ahLst/>
            <a:cxnLst/>
            <a:rect l="l" t="t" r="r" b="b"/>
            <a:pathLst>
              <a:path w="135889" h="158750">
                <a:moveTo>
                  <a:pt x="98809" y="136485"/>
                </a:moveTo>
                <a:lnTo>
                  <a:pt x="85480" y="146841"/>
                </a:lnTo>
                <a:lnTo>
                  <a:pt x="73687" y="152771"/>
                </a:lnTo>
                <a:lnTo>
                  <a:pt x="60420" y="157218"/>
                </a:lnTo>
                <a:lnTo>
                  <a:pt x="47173" y="158700"/>
                </a:lnTo>
                <a:lnTo>
                  <a:pt x="26534" y="155736"/>
                </a:lnTo>
                <a:lnTo>
                  <a:pt x="11793" y="145359"/>
                </a:lnTo>
                <a:lnTo>
                  <a:pt x="2948" y="132037"/>
                </a:lnTo>
                <a:lnTo>
                  <a:pt x="0" y="114187"/>
                </a:lnTo>
                <a:lnTo>
                  <a:pt x="0" y="106775"/>
                </a:lnTo>
                <a:lnTo>
                  <a:pt x="25060" y="74161"/>
                </a:lnTo>
                <a:lnTo>
                  <a:pt x="54523" y="66749"/>
                </a:lnTo>
                <a:lnTo>
                  <a:pt x="79584" y="62323"/>
                </a:lnTo>
                <a:lnTo>
                  <a:pt x="95861" y="57875"/>
                </a:lnTo>
                <a:lnTo>
                  <a:pt x="95861" y="53428"/>
                </a:lnTo>
                <a:lnTo>
                  <a:pt x="95861" y="51946"/>
                </a:lnTo>
                <a:lnTo>
                  <a:pt x="95861" y="46016"/>
                </a:lnTo>
                <a:lnTo>
                  <a:pt x="94387" y="40087"/>
                </a:lnTo>
                <a:lnTo>
                  <a:pt x="92912" y="35639"/>
                </a:lnTo>
                <a:lnTo>
                  <a:pt x="89964" y="32674"/>
                </a:lnTo>
                <a:lnTo>
                  <a:pt x="79584" y="26745"/>
                </a:lnTo>
                <a:lnTo>
                  <a:pt x="64842" y="25262"/>
                </a:lnTo>
                <a:lnTo>
                  <a:pt x="57471" y="25262"/>
                </a:lnTo>
                <a:lnTo>
                  <a:pt x="50121" y="25262"/>
                </a:lnTo>
                <a:lnTo>
                  <a:pt x="45698" y="28227"/>
                </a:lnTo>
                <a:lnTo>
                  <a:pt x="41276" y="29710"/>
                </a:lnTo>
                <a:lnTo>
                  <a:pt x="36853" y="34157"/>
                </a:lnTo>
                <a:lnTo>
                  <a:pt x="32431" y="40087"/>
                </a:lnTo>
                <a:lnTo>
                  <a:pt x="29483" y="48981"/>
                </a:lnTo>
                <a:lnTo>
                  <a:pt x="2948" y="46016"/>
                </a:lnTo>
                <a:lnTo>
                  <a:pt x="26534" y="8894"/>
                </a:lnTo>
                <a:lnTo>
                  <a:pt x="69265" y="0"/>
                </a:lnTo>
                <a:lnTo>
                  <a:pt x="86954" y="1482"/>
                </a:lnTo>
                <a:lnTo>
                  <a:pt x="120921" y="20753"/>
                </a:lnTo>
                <a:lnTo>
                  <a:pt x="125344" y="34157"/>
                </a:lnTo>
                <a:lnTo>
                  <a:pt x="125344" y="38604"/>
                </a:lnTo>
                <a:lnTo>
                  <a:pt x="126818" y="47499"/>
                </a:lnTo>
                <a:lnTo>
                  <a:pt x="126818" y="56393"/>
                </a:lnTo>
                <a:lnTo>
                  <a:pt x="126818" y="88986"/>
                </a:lnTo>
                <a:lnTo>
                  <a:pt x="126818" y="109739"/>
                </a:lnTo>
                <a:lnTo>
                  <a:pt x="126818" y="124625"/>
                </a:lnTo>
                <a:lnTo>
                  <a:pt x="128292" y="133520"/>
                </a:lnTo>
                <a:lnTo>
                  <a:pt x="131241" y="145359"/>
                </a:lnTo>
                <a:lnTo>
                  <a:pt x="135643" y="155736"/>
                </a:lnTo>
                <a:lnTo>
                  <a:pt x="107654" y="155736"/>
                </a:lnTo>
                <a:lnTo>
                  <a:pt x="104706" y="149806"/>
                </a:lnTo>
                <a:lnTo>
                  <a:pt x="101757" y="143876"/>
                </a:lnTo>
                <a:lnTo>
                  <a:pt x="98809" y="136485"/>
                </a:lnTo>
                <a:close/>
              </a:path>
            </a:pathLst>
          </a:custGeom>
          <a:ln w="3175">
            <a:solidFill>
              <a:srgbClr val="000000"/>
            </a:solidFill>
          </a:ln>
        </p:spPr>
        <p:txBody>
          <a:bodyPr wrap="square" lIns="0" tIns="0" rIns="0" bIns="0" rtlCol="0"/>
          <a:lstStyle/>
          <a:p>
            <a:endParaRPr/>
          </a:p>
        </p:txBody>
      </p:sp>
      <p:sp>
        <p:nvSpPr>
          <p:cNvPr id="94" name="object 94"/>
          <p:cNvSpPr/>
          <p:nvPr/>
        </p:nvSpPr>
        <p:spPr>
          <a:xfrm>
            <a:off x="2476935" y="4711151"/>
            <a:ext cx="69850" cy="52069"/>
          </a:xfrm>
          <a:custGeom>
            <a:avLst/>
            <a:gdLst/>
            <a:ahLst/>
            <a:cxnLst/>
            <a:rect l="l" t="t" r="r" b="b"/>
            <a:pathLst>
              <a:path w="69850" h="52070">
                <a:moveTo>
                  <a:pt x="69326" y="0"/>
                </a:moveTo>
                <a:lnTo>
                  <a:pt x="54523" y="5929"/>
                </a:lnTo>
                <a:lnTo>
                  <a:pt x="32411" y="8894"/>
                </a:lnTo>
                <a:lnTo>
                  <a:pt x="23586" y="10376"/>
                </a:lnTo>
                <a:lnTo>
                  <a:pt x="0" y="31130"/>
                </a:lnTo>
                <a:lnTo>
                  <a:pt x="1474" y="37060"/>
                </a:lnTo>
                <a:lnTo>
                  <a:pt x="2948" y="41569"/>
                </a:lnTo>
                <a:lnTo>
                  <a:pt x="7370" y="46016"/>
                </a:lnTo>
                <a:lnTo>
                  <a:pt x="13267" y="48981"/>
                </a:lnTo>
                <a:lnTo>
                  <a:pt x="19164" y="51946"/>
                </a:lnTo>
                <a:lnTo>
                  <a:pt x="27988" y="51946"/>
                </a:lnTo>
                <a:lnTo>
                  <a:pt x="35359" y="51946"/>
                </a:lnTo>
                <a:lnTo>
                  <a:pt x="44204" y="48981"/>
                </a:lnTo>
                <a:lnTo>
                  <a:pt x="69326" y="17788"/>
                </a:lnTo>
                <a:lnTo>
                  <a:pt x="69326" y="8894"/>
                </a:lnTo>
                <a:lnTo>
                  <a:pt x="69326" y="0"/>
                </a:lnTo>
                <a:close/>
              </a:path>
            </a:pathLst>
          </a:custGeom>
          <a:ln w="3175">
            <a:solidFill>
              <a:srgbClr val="000000"/>
            </a:solidFill>
          </a:ln>
        </p:spPr>
        <p:txBody>
          <a:bodyPr wrap="square" lIns="0" tIns="0" rIns="0" bIns="0" rtlCol="0"/>
          <a:lstStyle/>
          <a:p>
            <a:endParaRPr/>
          </a:p>
        </p:txBody>
      </p:sp>
      <p:sp>
        <p:nvSpPr>
          <p:cNvPr id="95" name="object 95"/>
          <p:cNvSpPr/>
          <p:nvPr/>
        </p:nvSpPr>
        <p:spPr>
          <a:xfrm>
            <a:off x="2606681" y="4574749"/>
            <a:ext cx="130175" cy="213995"/>
          </a:xfrm>
          <a:custGeom>
            <a:avLst/>
            <a:gdLst/>
            <a:ahLst/>
            <a:cxnLst/>
            <a:rect l="l" t="t" r="r" b="b"/>
            <a:pathLst>
              <a:path w="130175" h="213995">
                <a:moveTo>
                  <a:pt x="61914" y="54828"/>
                </a:moveTo>
                <a:lnTo>
                  <a:pt x="16215" y="77126"/>
                </a:lnTo>
                <a:lnTo>
                  <a:pt x="1474" y="112704"/>
                </a:lnTo>
                <a:lnTo>
                  <a:pt x="0" y="134920"/>
                </a:lnTo>
                <a:lnTo>
                  <a:pt x="2948" y="155674"/>
                </a:lnTo>
                <a:lnTo>
                  <a:pt x="17689" y="191314"/>
                </a:lnTo>
                <a:lnTo>
                  <a:pt x="61914" y="213529"/>
                </a:lnTo>
                <a:lnTo>
                  <a:pt x="78130" y="210564"/>
                </a:lnTo>
                <a:lnTo>
                  <a:pt x="92872" y="201670"/>
                </a:lnTo>
                <a:lnTo>
                  <a:pt x="102194" y="188349"/>
                </a:lnTo>
                <a:lnTo>
                  <a:pt x="64863" y="188349"/>
                </a:lnTo>
                <a:lnTo>
                  <a:pt x="51595" y="185384"/>
                </a:lnTo>
                <a:lnTo>
                  <a:pt x="38328" y="175007"/>
                </a:lnTo>
                <a:lnTo>
                  <a:pt x="32431" y="164568"/>
                </a:lnTo>
                <a:lnTo>
                  <a:pt x="28009" y="151227"/>
                </a:lnTo>
                <a:lnTo>
                  <a:pt x="28009" y="117152"/>
                </a:lnTo>
                <a:lnTo>
                  <a:pt x="32431" y="103810"/>
                </a:lnTo>
                <a:lnTo>
                  <a:pt x="38328" y="91950"/>
                </a:lnTo>
                <a:lnTo>
                  <a:pt x="50121" y="83056"/>
                </a:lnTo>
                <a:lnTo>
                  <a:pt x="64863" y="80091"/>
                </a:lnTo>
                <a:lnTo>
                  <a:pt x="129766" y="80091"/>
                </a:lnTo>
                <a:lnTo>
                  <a:pt x="129766" y="78609"/>
                </a:lnTo>
                <a:lnTo>
                  <a:pt x="103232" y="78609"/>
                </a:lnTo>
                <a:lnTo>
                  <a:pt x="98809" y="72617"/>
                </a:lnTo>
                <a:lnTo>
                  <a:pt x="92872" y="66688"/>
                </a:lnTo>
                <a:lnTo>
                  <a:pt x="85501" y="62240"/>
                </a:lnTo>
                <a:lnTo>
                  <a:pt x="75182" y="56311"/>
                </a:lnTo>
                <a:lnTo>
                  <a:pt x="61914" y="54828"/>
                </a:lnTo>
                <a:close/>
              </a:path>
              <a:path w="130175" h="213995">
                <a:moveTo>
                  <a:pt x="129766" y="186866"/>
                </a:moveTo>
                <a:lnTo>
                  <a:pt x="103232" y="186866"/>
                </a:lnTo>
                <a:lnTo>
                  <a:pt x="103232" y="210564"/>
                </a:lnTo>
                <a:lnTo>
                  <a:pt x="129766" y="210564"/>
                </a:lnTo>
                <a:lnTo>
                  <a:pt x="129766" y="186866"/>
                </a:lnTo>
                <a:close/>
              </a:path>
              <a:path w="130175" h="213995">
                <a:moveTo>
                  <a:pt x="129766" y="80091"/>
                </a:moveTo>
                <a:lnTo>
                  <a:pt x="64863" y="80091"/>
                </a:lnTo>
                <a:lnTo>
                  <a:pt x="79604" y="83056"/>
                </a:lnTo>
                <a:lnTo>
                  <a:pt x="91397" y="93433"/>
                </a:lnTo>
                <a:lnTo>
                  <a:pt x="97294" y="103810"/>
                </a:lnTo>
                <a:lnTo>
                  <a:pt x="101757" y="118634"/>
                </a:lnTo>
                <a:lnTo>
                  <a:pt x="103232" y="136402"/>
                </a:lnTo>
                <a:lnTo>
                  <a:pt x="101757" y="152709"/>
                </a:lnTo>
                <a:lnTo>
                  <a:pt x="97294" y="166051"/>
                </a:lnTo>
                <a:lnTo>
                  <a:pt x="91397" y="175007"/>
                </a:lnTo>
                <a:lnTo>
                  <a:pt x="79604" y="185384"/>
                </a:lnTo>
                <a:lnTo>
                  <a:pt x="64863" y="188349"/>
                </a:lnTo>
                <a:lnTo>
                  <a:pt x="102194" y="188349"/>
                </a:lnTo>
                <a:lnTo>
                  <a:pt x="103232" y="186866"/>
                </a:lnTo>
                <a:lnTo>
                  <a:pt x="129766" y="186866"/>
                </a:lnTo>
                <a:lnTo>
                  <a:pt x="129766" y="80091"/>
                </a:lnTo>
                <a:close/>
              </a:path>
              <a:path w="130175" h="213995">
                <a:moveTo>
                  <a:pt x="129766" y="0"/>
                </a:moveTo>
                <a:lnTo>
                  <a:pt x="103232" y="0"/>
                </a:lnTo>
                <a:lnTo>
                  <a:pt x="103232" y="78609"/>
                </a:lnTo>
                <a:lnTo>
                  <a:pt x="129766" y="78609"/>
                </a:lnTo>
                <a:lnTo>
                  <a:pt x="129766" y="0"/>
                </a:lnTo>
                <a:close/>
              </a:path>
            </a:pathLst>
          </a:custGeom>
          <a:solidFill>
            <a:srgbClr val="000000"/>
          </a:solidFill>
        </p:spPr>
        <p:txBody>
          <a:bodyPr wrap="square" lIns="0" tIns="0" rIns="0" bIns="0" rtlCol="0"/>
          <a:lstStyle/>
          <a:p>
            <a:endParaRPr/>
          </a:p>
        </p:txBody>
      </p:sp>
      <p:sp>
        <p:nvSpPr>
          <p:cNvPr id="96" name="object 96"/>
          <p:cNvSpPr/>
          <p:nvPr/>
        </p:nvSpPr>
        <p:spPr>
          <a:xfrm>
            <a:off x="2606681" y="4574749"/>
            <a:ext cx="130175" cy="213995"/>
          </a:xfrm>
          <a:custGeom>
            <a:avLst/>
            <a:gdLst/>
            <a:ahLst/>
            <a:cxnLst/>
            <a:rect l="l" t="t" r="r" b="b"/>
            <a:pathLst>
              <a:path w="130175" h="213995">
                <a:moveTo>
                  <a:pt x="103232" y="210564"/>
                </a:moveTo>
                <a:lnTo>
                  <a:pt x="103232" y="186866"/>
                </a:lnTo>
                <a:lnTo>
                  <a:pt x="92872" y="201670"/>
                </a:lnTo>
                <a:lnTo>
                  <a:pt x="78130" y="210564"/>
                </a:lnTo>
                <a:lnTo>
                  <a:pt x="61914" y="213529"/>
                </a:lnTo>
                <a:lnTo>
                  <a:pt x="45698" y="210564"/>
                </a:lnTo>
                <a:lnTo>
                  <a:pt x="30957" y="203152"/>
                </a:lnTo>
                <a:lnTo>
                  <a:pt x="17689" y="191314"/>
                </a:lnTo>
                <a:lnTo>
                  <a:pt x="8844" y="175007"/>
                </a:lnTo>
                <a:lnTo>
                  <a:pt x="2948" y="155674"/>
                </a:lnTo>
                <a:lnTo>
                  <a:pt x="0" y="134920"/>
                </a:lnTo>
                <a:lnTo>
                  <a:pt x="1474" y="112704"/>
                </a:lnTo>
                <a:lnTo>
                  <a:pt x="16215" y="77126"/>
                </a:lnTo>
                <a:lnTo>
                  <a:pt x="61914" y="54828"/>
                </a:lnTo>
                <a:lnTo>
                  <a:pt x="75182" y="56311"/>
                </a:lnTo>
                <a:lnTo>
                  <a:pt x="85501" y="62240"/>
                </a:lnTo>
                <a:lnTo>
                  <a:pt x="92872" y="66688"/>
                </a:lnTo>
                <a:lnTo>
                  <a:pt x="98809" y="72617"/>
                </a:lnTo>
                <a:lnTo>
                  <a:pt x="103232" y="78609"/>
                </a:lnTo>
                <a:lnTo>
                  <a:pt x="103232" y="0"/>
                </a:lnTo>
                <a:lnTo>
                  <a:pt x="129766" y="0"/>
                </a:lnTo>
                <a:lnTo>
                  <a:pt x="129766" y="210564"/>
                </a:lnTo>
                <a:lnTo>
                  <a:pt x="103232" y="210564"/>
                </a:lnTo>
                <a:close/>
              </a:path>
            </a:pathLst>
          </a:custGeom>
          <a:ln w="3175">
            <a:solidFill>
              <a:srgbClr val="000000"/>
            </a:solidFill>
          </a:ln>
        </p:spPr>
        <p:txBody>
          <a:bodyPr wrap="square" lIns="0" tIns="0" rIns="0" bIns="0" rtlCol="0"/>
          <a:lstStyle/>
          <a:p>
            <a:endParaRPr/>
          </a:p>
        </p:txBody>
      </p:sp>
      <p:sp>
        <p:nvSpPr>
          <p:cNvPr id="97" name="object 97"/>
          <p:cNvSpPr/>
          <p:nvPr/>
        </p:nvSpPr>
        <p:spPr>
          <a:xfrm>
            <a:off x="2634691" y="4654841"/>
            <a:ext cx="75565" cy="108585"/>
          </a:xfrm>
          <a:custGeom>
            <a:avLst/>
            <a:gdLst/>
            <a:ahLst/>
            <a:cxnLst/>
            <a:rect l="l" t="t" r="r" b="b"/>
            <a:pathLst>
              <a:path w="75564" h="108585">
                <a:moveTo>
                  <a:pt x="0" y="53346"/>
                </a:moveTo>
                <a:lnTo>
                  <a:pt x="0" y="71135"/>
                </a:lnTo>
                <a:lnTo>
                  <a:pt x="4422" y="84477"/>
                </a:lnTo>
                <a:lnTo>
                  <a:pt x="10319" y="94915"/>
                </a:lnTo>
                <a:lnTo>
                  <a:pt x="23586" y="105292"/>
                </a:lnTo>
                <a:lnTo>
                  <a:pt x="36853" y="108257"/>
                </a:lnTo>
                <a:lnTo>
                  <a:pt x="51595" y="105292"/>
                </a:lnTo>
                <a:lnTo>
                  <a:pt x="63388" y="94915"/>
                </a:lnTo>
                <a:lnTo>
                  <a:pt x="69285" y="85959"/>
                </a:lnTo>
                <a:lnTo>
                  <a:pt x="73748" y="72617"/>
                </a:lnTo>
                <a:lnTo>
                  <a:pt x="75223" y="56311"/>
                </a:lnTo>
                <a:lnTo>
                  <a:pt x="73748" y="38542"/>
                </a:lnTo>
                <a:lnTo>
                  <a:pt x="69285" y="23718"/>
                </a:lnTo>
                <a:lnTo>
                  <a:pt x="63388" y="13341"/>
                </a:lnTo>
                <a:lnTo>
                  <a:pt x="51595" y="2964"/>
                </a:lnTo>
                <a:lnTo>
                  <a:pt x="36853" y="0"/>
                </a:lnTo>
                <a:lnTo>
                  <a:pt x="22112" y="2964"/>
                </a:lnTo>
                <a:lnTo>
                  <a:pt x="10319" y="11859"/>
                </a:lnTo>
                <a:lnTo>
                  <a:pt x="4422" y="23718"/>
                </a:lnTo>
                <a:lnTo>
                  <a:pt x="0" y="37060"/>
                </a:lnTo>
                <a:lnTo>
                  <a:pt x="0" y="53346"/>
                </a:lnTo>
                <a:close/>
              </a:path>
            </a:pathLst>
          </a:custGeom>
          <a:ln w="3175">
            <a:solidFill>
              <a:srgbClr val="000000"/>
            </a:solidFill>
          </a:ln>
        </p:spPr>
        <p:txBody>
          <a:bodyPr wrap="square" lIns="0" tIns="0" rIns="0" bIns="0" rtlCol="0"/>
          <a:lstStyle/>
          <a:p>
            <a:endParaRPr/>
          </a:p>
        </p:txBody>
      </p:sp>
      <p:sp>
        <p:nvSpPr>
          <p:cNvPr id="98" name="object 98"/>
          <p:cNvSpPr/>
          <p:nvPr/>
        </p:nvSpPr>
        <p:spPr>
          <a:xfrm>
            <a:off x="2779199" y="4588832"/>
            <a:ext cx="26670" cy="0"/>
          </a:xfrm>
          <a:custGeom>
            <a:avLst/>
            <a:gdLst/>
            <a:ahLst/>
            <a:cxnLst/>
            <a:rect l="l" t="t" r="r" b="b"/>
            <a:pathLst>
              <a:path w="26669">
                <a:moveTo>
                  <a:pt x="0" y="0"/>
                </a:moveTo>
                <a:lnTo>
                  <a:pt x="26534" y="0"/>
                </a:lnTo>
              </a:path>
            </a:pathLst>
          </a:custGeom>
          <a:ln w="28165">
            <a:solidFill>
              <a:srgbClr val="000000"/>
            </a:solidFill>
          </a:ln>
        </p:spPr>
        <p:txBody>
          <a:bodyPr wrap="square" lIns="0" tIns="0" rIns="0" bIns="0" rtlCol="0"/>
          <a:lstStyle/>
          <a:p>
            <a:endParaRPr/>
          </a:p>
        </p:txBody>
      </p:sp>
      <p:sp>
        <p:nvSpPr>
          <p:cNvPr id="99" name="object 99"/>
          <p:cNvSpPr/>
          <p:nvPr/>
        </p:nvSpPr>
        <p:spPr>
          <a:xfrm>
            <a:off x="2792467" y="4632542"/>
            <a:ext cx="0" cy="153035"/>
          </a:xfrm>
          <a:custGeom>
            <a:avLst/>
            <a:gdLst/>
            <a:ahLst/>
            <a:cxnLst/>
            <a:rect l="l" t="t" r="r" b="b"/>
            <a:pathLst>
              <a:path h="153035">
                <a:moveTo>
                  <a:pt x="0" y="0"/>
                </a:moveTo>
                <a:lnTo>
                  <a:pt x="0" y="152771"/>
                </a:lnTo>
              </a:path>
            </a:pathLst>
          </a:custGeom>
          <a:ln w="26534">
            <a:solidFill>
              <a:srgbClr val="000000"/>
            </a:solidFill>
          </a:ln>
        </p:spPr>
        <p:txBody>
          <a:bodyPr wrap="square" lIns="0" tIns="0" rIns="0" bIns="0" rtlCol="0"/>
          <a:lstStyle/>
          <a:p>
            <a:endParaRPr/>
          </a:p>
        </p:txBody>
      </p:sp>
      <p:sp>
        <p:nvSpPr>
          <p:cNvPr id="100" name="object 100"/>
          <p:cNvSpPr/>
          <p:nvPr/>
        </p:nvSpPr>
        <p:spPr>
          <a:xfrm>
            <a:off x="2833722" y="4629578"/>
            <a:ext cx="135890" cy="158750"/>
          </a:xfrm>
          <a:custGeom>
            <a:avLst/>
            <a:gdLst/>
            <a:ahLst/>
            <a:cxnLst/>
            <a:rect l="l" t="t" r="r" b="b"/>
            <a:pathLst>
              <a:path w="135889" h="158750">
                <a:moveTo>
                  <a:pt x="67872" y="0"/>
                </a:moveTo>
                <a:lnTo>
                  <a:pt x="22112" y="17788"/>
                </a:lnTo>
                <a:lnTo>
                  <a:pt x="1474" y="53428"/>
                </a:lnTo>
                <a:lnTo>
                  <a:pt x="0" y="78609"/>
                </a:lnTo>
                <a:lnTo>
                  <a:pt x="1474" y="102327"/>
                </a:lnTo>
                <a:lnTo>
                  <a:pt x="17689" y="137967"/>
                </a:lnTo>
                <a:lnTo>
                  <a:pt x="67872" y="158700"/>
                </a:lnTo>
                <a:lnTo>
                  <a:pt x="85542" y="155736"/>
                </a:lnTo>
                <a:lnTo>
                  <a:pt x="101757" y="148323"/>
                </a:lnTo>
                <a:lnTo>
                  <a:pt x="116499" y="137967"/>
                </a:lnTo>
                <a:lnTo>
                  <a:pt x="119595" y="133520"/>
                </a:lnTo>
                <a:lnTo>
                  <a:pt x="67872" y="133520"/>
                </a:lnTo>
                <a:lnTo>
                  <a:pt x="51656" y="130555"/>
                </a:lnTo>
                <a:lnTo>
                  <a:pt x="38389" y="120178"/>
                </a:lnTo>
                <a:lnTo>
                  <a:pt x="32431" y="109739"/>
                </a:lnTo>
                <a:lnTo>
                  <a:pt x="28009" y="96398"/>
                </a:lnTo>
                <a:lnTo>
                  <a:pt x="26534" y="78609"/>
                </a:lnTo>
                <a:lnTo>
                  <a:pt x="28009" y="62323"/>
                </a:lnTo>
                <a:lnTo>
                  <a:pt x="32431" y="48981"/>
                </a:lnTo>
                <a:lnTo>
                  <a:pt x="38389" y="38604"/>
                </a:lnTo>
                <a:lnTo>
                  <a:pt x="51656" y="28227"/>
                </a:lnTo>
                <a:lnTo>
                  <a:pt x="67872" y="25262"/>
                </a:lnTo>
                <a:lnTo>
                  <a:pt x="119625" y="25262"/>
                </a:lnTo>
                <a:lnTo>
                  <a:pt x="116499" y="20753"/>
                </a:lnTo>
                <a:lnTo>
                  <a:pt x="101757" y="8894"/>
                </a:lnTo>
                <a:lnTo>
                  <a:pt x="85542" y="2964"/>
                </a:lnTo>
                <a:lnTo>
                  <a:pt x="67872" y="0"/>
                </a:lnTo>
                <a:close/>
              </a:path>
              <a:path w="135889" h="158750">
                <a:moveTo>
                  <a:pt x="119625" y="25262"/>
                </a:moveTo>
                <a:lnTo>
                  <a:pt x="67872" y="25262"/>
                </a:lnTo>
                <a:lnTo>
                  <a:pt x="84068" y="28227"/>
                </a:lnTo>
                <a:lnTo>
                  <a:pt x="95861" y="38604"/>
                </a:lnTo>
                <a:lnTo>
                  <a:pt x="103232" y="48981"/>
                </a:lnTo>
                <a:lnTo>
                  <a:pt x="106180" y="62323"/>
                </a:lnTo>
                <a:lnTo>
                  <a:pt x="107654" y="78609"/>
                </a:lnTo>
                <a:lnTo>
                  <a:pt x="106180" y="94915"/>
                </a:lnTo>
                <a:lnTo>
                  <a:pt x="103232" y="109739"/>
                </a:lnTo>
                <a:lnTo>
                  <a:pt x="95861" y="120178"/>
                </a:lnTo>
                <a:lnTo>
                  <a:pt x="84068" y="130555"/>
                </a:lnTo>
                <a:lnTo>
                  <a:pt x="67872" y="133520"/>
                </a:lnTo>
                <a:lnTo>
                  <a:pt x="119595" y="133520"/>
                </a:lnTo>
                <a:lnTo>
                  <a:pt x="126818" y="123143"/>
                </a:lnTo>
                <a:lnTo>
                  <a:pt x="132715" y="103810"/>
                </a:lnTo>
                <a:lnTo>
                  <a:pt x="135663" y="77126"/>
                </a:lnTo>
                <a:lnTo>
                  <a:pt x="132715" y="54911"/>
                </a:lnTo>
                <a:lnTo>
                  <a:pt x="126818" y="35639"/>
                </a:lnTo>
                <a:lnTo>
                  <a:pt x="119625" y="25262"/>
                </a:lnTo>
                <a:close/>
              </a:path>
            </a:pathLst>
          </a:custGeom>
          <a:solidFill>
            <a:srgbClr val="000000"/>
          </a:solidFill>
        </p:spPr>
        <p:txBody>
          <a:bodyPr wrap="square" lIns="0" tIns="0" rIns="0" bIns="0" rtlCol="0"/>
          <a:lstStyle/>
          <a:p>
            <a:endParaRPr/>
          </a:p>
        </p:txBody>
      </p:sp>
      <p:sp>
        <p:nvSpPr>
          <p:cNvPr id="101" name="object 101"/>
          <p:cNvSpPr/>
          <p:nvPr/>
        </p:nvSpPr>
        <p:spPr>
          <a:xfrm>
            <a:off x="2833722" y="4629578"/>
            <a:ext cx="135890" cy="158750"/>
          </a:xfrm>
          <a:custGeom>
            <a:avLst/>
            <a:gdLst/>
            <a:ahLst/>
            <a:cxnLst/>
            <a:rect l="l" t="t" r="r" b="b"/>
            <a:pathLst>
              <a:path w="135889" h="158750">
                <a:moveTo>
                  <a:pt x="0" y="78609"/>
                </a:moveTo>
                <a:lnTo>
                  <a:pt x="8844" y="32674"/>
                </a:lnTo>
                <a:lnTo>
                  <a:pt x="50182" y="1482"/>
                </a:lnTo>
                <a:lnTo>
                  <a:pt x="67872" y="0"/>
                </a:lnTo>
                <a:lnTo>
                  <a:pt x="85542" y="2964"/>
                </a:lnTo>
                <a:lnTo>
                  <a:pt x="126818" y="35639"/>
                </a:lnTo>
                <a:lnTo>
                  <a:pt x="135663" y="77126"/>
                </a:lnTo>
                <a:lnTo>
                  <a:pt x="132715" y="103810"/>
                </a:lnTo>
                <a:lnTo>
                  <a:pt x="101757" y="148323"/>
                </a:lnTo>
                <a:lnTo>
                  <a:pt x="67872" y="158700"/>
                </a:lnTo>
                <a:lnTo>
                  <a:pt x="48708" y="155736"/>
                </a:lnTo>
                <a:lnTo>
                  <a:pt x="7370" y="121661"/>
                </a:lnTo>
                <a:lnTo>
                  <a:pt x="0" y="78609"/>
                </a:lnTo>
                <a:close/>
              </a:path>
            </a:pathLst>
          </a:custGeom>
          <a:ln w="3175">
            <a:solidFill>
              <a:srgbClr val="000000"/>
            </a:solidFill>
          </a:ln>
        </p:spPr>
        <p:txBody>
          <a:bodyPr wrap="square" lIns="0" tIns="0" rIns="0" bIns="0" rtlCol="0"/>
          <a:lstStyle/>
          <a:p>
            <a:endParaRPr/>
          </a:p>
        </p:txBody>
      </p:sp>
      <p:sp>
        <p:nvSpPr>
          <p:cNvPr id="102" name="object 102"/>
          <p:cNvSpPr/>
          <p:nvPr/>
        </p:nvSpPr>
        <p:spPr>
          <a:xfrm>
            <a:off x="2860257" y="4654841"/>
            <a:ext cx="81280" cy="108585"/>
          </a:xfrm>
          <a:custGeom>
            <a:avLst/>
            <a:gdLst/>
            <a:ahLst/>
            <a:cxnLst/>
            <a:rect l="l" t="t" r="r" b="b"/>
            <a:pathLst>
              <a:path w="81280" h="108585">
                <a:moveTo>
                  <a:pt x="0" y="53346"/>
                </a:moveTo>
                <a:lnTo>
                  <a:pt x="11854" y="94915"/>
                </a:lnTo>
                <a:lnTo>
                  <a:pt x="41337" y="108257"/>
                </a:lnTo>
                <a:lnTo>
                  <a:pt x="57533" y="105292"/>
                </a:lnTo>
                <a:lnTo>
                  <a:pt x="69326" y="94915"/>
                </a:lnTo>
                <a:lnTo>
                  <a:pt x="76697" y="84477"/>
                </a:lnTo>
                <a:lnTo>
                  <a:pt x="79645" y="69652"/>
                </a:lnTo>
                <a:lnTo>
                  <a:pt x="81119" y="53346"/>
                </a:lnTo>
                <a:lnTo>
                  <a:pt x="79645" y="37060"/>
                </a:lnTo>
                <a:lnTo>
                  <a:pt x="76697" y="23718"/>
                </a:lnTo>
                <a:lnTo>
                  <a:pt x="69326" y="13341"/>
                </a:lnTo>
                <a:lnTo>
                  <a:pt x="57533" y="2964"/>
                </a:lnTo>
                <a:lnTo>
                  <a:pt x="41337" y="0"/>
                </a:lnTo>
                <a:lnTo>
                  <a:pt x="25122" y="2964"/>
                </a:lnTo>
                <a:lnTo>
                  <a:pt x="11854" y="13341"/>
                </a:lnTo>
                <a:lnTo>
                  <a:pt x="5896" y="23718"/>
                </a:lnTo>
                <a:lnTo>
                  <a:pt x="1474" y="37060"/>
                </a:lnTo>
                <a:lnTo>
                  <a:pt x="0" y="53346"/>
                </a:lnTo>
                <a:close/>
              </a:path>
            </a:pathLst>
          </a:custGeom>
          <a:ln w="3175">
            <a:solidFill>
              <a:srgbClr val="000000"/>
            </a:solidFill>
          </a:ln>
        </p:spPr>
        <p:txBody>
          <a:bodyPr wrap="square" lIns="0" tIns="0" rIns="0" bIns="0" rtlCol="0"/>
          <a:lstStyle/>
          <a:p>
            <a:endParaRPr/>
          </a:p>
        </p:txBody>
      </p:sp>
      <p:sp>
        <p:nvSpPr>
          <p:cNvPr id="103" name="object 103"/>
          <p:cNvSpPr/>
          <p:nvPr/>
        </p:nvSpPr>
        <p:spPr>
          <a:xfrm>
            <a:off x="3071144" y="4629578"/>
            <a:ext cx="123825" cy="158750"/>
          </a:xfrm>
          <a:custGeom>
            <a:avLst/>
            <a:gdLst/>
            <a:ahLst/>
            <a:cxnLst/>
            <a:rect l="l" t="t" r="r" b="b"/>
            <a:pathLst>
              <a:path w="123825" h="158750">
                <a:moveTo>
                  <a:pt x="28009" y="106775"/>
                </a:moveTo>
                <a:lnTo>
                  <a:pt x="0" y="109739"/>
                </a:lnTo>
                <a:lnTo>
                  <a:pt x="7370" y="130555"/>
                </a:lnTo>
                <a:lnTo>
                  <a:pt x="19164" y="145359"/>
                </a:lnTo>
                <a:lnTo>
                  <a:pt x="30957" y="152771"/>
                </a:lnTo>
                <a:lnTo>
                  <a:pt x="45698" y="157218"/>
                </a:lnTo>
                <a:lnTo>
                  <a:pt x="64863" y="158700"/>
                </a:lnTo>
                <a:lnTo>
                  <a:pt x="81058" y="157218"/>
                </a:lnTo>
                <a:lnTo>
                  <a:pt x="95799" y="151288"/>
                </a:lnTo>
                <a:lnTo>
                  <a:pt x="104644" y="146841"/>
                </a:lnTo>
                <a:lnTo>
                  <a:pt x="110541" y="140932"/>
                </a:lnTo>
                <a:lnTo>
                  <a:pt x="116438" y="133520"/>
                </a:lnTo>
                <a:lnTo>
                  <a:pt x="64863" y="133520"/>
                </a:lnTo>
                <a:lnTo>
                  <a:pt x="50121" y="132037"/>
                </a:lnTo>
                <a:lnTo>
                  <a:pt x="38328" y="126108"/>
                </a:lnTo>
                <a:lnTo>
                  <a:pt x="35379" y="123143"/>
                </a:lnTo>
                <a:lnTo>
                  <a:pt x="30957" y="118634"/>
                </a:lnTo>
                <a:lnTo>
                  <a:pt x="28009" y="106775"/>
                </a:lnTo>
                <a:close/>
              </a:path>
              <a:path w="123825" h="158750">
                <a:moveTo>
                  <a:pt x="57492" y="0"/>
                </a:moveTo>
                <a:lnTo>
                  <a:pt x="20638" y="10376"/>
                </a:lnTo>
                <a:lnTo>
                  <a:pt x="11793" y="20753"/>
                </a:lnTo>
                <a:lnTo>
                  <a:pt x="7370" y="25262"/>
                </a:lnTo>
                <a:lnTo>
                  <a:pt x="5896" y="31192"/>
                </a:lnTo>
                <a:lnTo>
                  <a:pt x="4422" y="38604"/>
                </a:lnTo>
                <a:lnTo>
                  <a:pt x="2948" y="44534"/>
                </a:lnTo>
                <a:lnTo>
                  <a:pt x="26534" y="80091"/>
                </a:lnTo>
                <a:lnTo>
                  <a:pt x="78109" y="96398"/>
                </a:lnTo>
                <a:lnTo>
                  <a:pt x="86954" y="99363"/>
                </a:lnTo>
                <a:lnTo>
                  <a:pt x="92851" y="103810"/>
                </a:lnTo>
                <a:lnTo>
                  <a:pt x="95799" y="106775"/>
                </a:lnTo>
                <a:lnTo>
                  <a:pt x="97274" y="112704"/>
                </a:lnTo>
                <a:lnTo>
                  <a:pt x="95799" y="117152"/>
                </a:lnTo>
                <a:lnTo>
                  <a:pt x="92851" y="123143"/>
                </a:lnTo>
                <a:lnTo>
                  <a:pt x="88429" y="127590"/>
                </a:lnTo>
                <a:lnTo>
                  <a:pt x="78109" y="132037"/>
                </a:lnTo>
                <a:lnTo>
                  <a:pt x="64863" y="133520"/>
                </a:lnTo>
                <a:lnTo>
                  <a:pt x="116438" y="133520"/>
                </a:lnTo>
                <a:lnTo>
                  <a:pt x="122334" y="121661"/>
                </a:lnTo>
                <a:lnTo>
                  <a:pt x="123808" y="109739"/>
                </a:lnTo>
                <a:lnTo>
                  <a:pt x="123808" y="100845"/>
                </a:lnTo>
                <a:lnTo>
                  <a:pt x="82532" y="68232"/>
                </a:lnTo>
                <a:lnTo>
                  <a:pt x="61914" y="62323"/>
                </a:lnTo>
                <a:lnTo>
                  <a:pt x="54543" y="59358"/>
                </a:lnTo>
                <a:lnTo>
                  <a:pt x="48647" y="57875"/>
                </a:lnTo>
                <a:lnTo>
                  <a:pt x="44224" y="56393"/>
                </a:lnTo>
                <a:lnTo>
                  <a:pt x="41276" y="56393"/>
                </a:lnTo>
                <a:lnTo>
                  <a:pt x="36853" y="53428"/>
                </a:lnTo>
                <a:lnTo>
                  <a:pt x="33905" y="50463"/>
                </a:lnTo>
                <a:lnTo>
                  <a:pt x="30957" y="46016"/>
                </a:lnTo>
                <a:lnTo>
                  <a:pt x="30957" y="37122"/>
                </a:lnTo>
                <a:lnTo>
                  <a:pt x="33905" y="34157"/>
                </a:lnTo>
                <a:lnTo>
                  <a:pt x="36853" y="29710"/>
                </a:lnTo>
                <a:lnTo>
                  <a:pt x="41276" y="28227"/>
                </a:lnTo>
                <a:lnTo>
                  <a:pt x="45698" y="25262"/>
                </a:lnTo>
                <a:lnTo>
                  <a:pt x="110541" y="25262"/>
                </a:lnTo>
                <a:lnTo>
                  <a:pt x="106118" y="19271"/>
                </a:lnTo>
                <a:lnTo>
                  <a:pt x="101696" y="13341"/>
                </a:lnTo>
                <a:lnTo>
                  <a:pt x="95799" y="8894"/>
                </a:lnTo>
                <a:lnTo>
                  <a:pt x="73707" y="1482"/>
                </a:lnTo>
                <a:lnTo>
                  <a:pt x="57492" y="0"/>
                </a:lnTo>
                <a:close/>
              </a:path>
              <a:path w="123825" h="158750">
                <a:moveTo>
                  <a:pt x="110541" y="25262"/>
                </a:moveTo>
                <a:lnTo>
                  <a:pt x="67811" y="25262"/>
                </a:lnTo>
                <a:lnTo>
                  <a:pt x="73707" y="26745"/>
                </a:lnTo>
                <a:lnTo>
                  <a:pt x="79584" y="29710"/>
                </a:lnTo>
                <a:lnTo>
                  <a:pt x="84006" y="34157"/>
                </a:lnTo>
                <a:lnTo>
                  <a:pt x="86954" y="40087"/>
                </a:lnTo>
                <a:lnTo>
                  <a:pt x="88429" y="46016"/>
                </a:lnTo>
                <a:lnTo>
                  <a:pt x="114963" y="43051"/>
                </a:lnTo>
                <a:lnTo>
                  <a:pt x="113489" y="34157"/>
                </a:lnTo>
                <a:lnTo>
                  <a:pt x="110541" y="25262"/>
                </a:lnTo>
                <a:close/>
              </a:path>
            </a:pathLst>
          </a:custGeom>
          <a:solidFill>
            <a:srgbClr val="000000"/>
          </a:solidFill>
        </p:spPr>
        <p:txBody>
          <a:bodyPr wrap="square" lIns="0" tIns="0" rIns="0" bIns="0" rtlCol="0"/>
          <a:lstStyle/>
          <a:p>
            <a:endParaRPr/>
          </a:p>
        </p:txBody>
      </p:sp>
      <p:sp>
        <p:nvSpPr>
          <p:cNvPr id="104" name="object 104"/>
          <p:cNvSpPr/>
          <p:nvPr/>
        </p:nvSpPr>
        <p:spPr>
          <a:xfrm>
            <a:off x="3071144" y="4629578"/>
            <a:ext cx="123825" cy="158750"/>
          </a:xfrm>
          <a:custGeom>
            <a:avLst/>
            <a:gdLst/>
            <a:ahLst/>
            <a:cxnLst/>
            <a:rect l="l" t="t" r="r" b="b"/>
            <a:pathLst>
              <a:path w="123825" h="158750">
                <a:moveTo>
                  <a:pt x="0" y="109739"/>
                </a:moveTo>
                <a:lnTo>
                  <a:pt x="28009" y="106775"/>
                </a:lnTo>
                <a:lnTo>
                  <a:pt x="29483" y="112704"/>
                </a:lnTo>
                <a:lnTo>
                  <a:pt x="30957" y="118634"/>
                </a:lnTo>
                <a:lnTo>
                  <a:pt x="35379" y="123143"/>
                </a:lnTo>
                <a:lnTo>
                  <a:pt x="38328" y="126108"/>
                </a:lnTo>
                <a:lnTo>
                  <a:pt x="50121" y="132037"/>
                </a:lnTo>
                <a:lnTo>
                  <a:pt x="64863" y="133520"/>
                </a:lnTo>
                <a:lnTo>
                  <a:pt x="78109" y="132037"/>
                </a:lnTo>
                <a:lnTo>
                  <a:pt x="88429" y="127590"/>
                </a:lnTo>
                <a:lnTo>
                  <a:pt x="92851" y="123143"/>
                </a:lnTo>
                <a:lnTo>
                  <a:pt x="95799" y="117152"/>
                </a:lnTo>
                <a:lnTo>
                  <a:pt x="97274" y="112704"/>
                </a:lnTo>
                <a:lnTo>
                  <a:pt x="95799" y="106775"/>
                </a:lnTo>
                <a:lnTo>
                  <a:pt x="92851" y="103810"/>
                </a:lnTo>
                <a:lnTo>
                  <a:pt x="86954" y="99363"/>
                </a:lnTo>
                <a:lnTo>
                  <a:pt x="78109" y="96398"/>
                </a:lnTo>
                <a:lnTo>
                  <a:pt x="61914" y="91950"/>
                </a:lnTo>
                <a:lnTo>
                  <a:pt x="41276" y="86021"/>
                </a:lnTo>
                <a:lnTo>
                  <a:pt x="8844" y="65267"/>
                </a:lnTo>
                <a:lnTo>
                  <a:pt x="2948" y="44534"/>
                </a:lnTo>
                <a:lnTo>
                  <a:pt x="4422" y="38604"/>
                </a:lnTo>
                <a:lnTo>
                  <a:pt x="5896" y="31192"/>
                </a:lnTo>
                <a:lnTo>
                  <a:pt x="7370" y="25262"/>
                </a:lnTo>
                <a:lnTo>
                  <a:pt x="11793" y="20753"/>
                </a:lnTo>
                <a:lnTo>
                  <a:pt x="14741" y="14824"/>
                </a:lnTo>
                <a:lnTo>
                  <a:pt x="20638" y="10376"/>
                </a:lnTo>
                <a:lnTo>
                  <a:pt x="26534" y="7412"/>
                </a:lnTo>
                <a:lnTo>
                  <a:pt x="35379" y="2964"/>
                </a:lnTo>
                <a:lnTo>
                  <a:pt x="45698" y="1482"/>
                </a:lnTo>
                <a:lnTo>
                  <a:pt x="57492" y="0"/>
                </a:lnTo>
                <a:lnTo>
                  <a:pt x="73707" y="1482"/>
                </a:lnTo>
                <a:lnTo>
                  <a:pt x="86954" y="5929"/>
                </a:lnTo>
                <a:lnTo>
                  <a:pt x="95799" y="8894"/>
                </a:lnTo>
                <a:lnTo>
                  <a:pt x="114963" y="43051"/>
                </a:lnTo>
                <a:lnTo>
                  <a:pt x="88429" y="46016"/>
                </a:lnTo>
                <a:lnTo>
                  <a:pt x="86954" y="40087"/>
                </a:lnTo>
                <a:lnTo>
                  <a:pt x="84006" y="34157"/>
                </a:lnTo>
                <a:lnTo>
                  <a:pt x="79584" y="29710"/>
                </a:lnTo>
                <a:lnTo>
                  <a:pt x="73707" y="26745"/>
                </a:lnTo>
                <a:lnTo>
                  <a:pt x="67811" y="25262"/>
                </a:lnTo>
                <a:lnTo>
                  <a:pt x="58966" y="25262"/>
                </a:lnTo>
                <a:lnTo>
                  <a:pt x="51595" y="25262"/>
                </a:lnTo>
                <a:lnTo>
                  <a:pt x="45698" y="25262"/>
                </a:lnTo>
                <a:lnTo>
                  <a:pt x="41276" y="28227"/>
                </a:lnTo>
                <a:lnTo>
                  <a:pt x="36853" y="29710"/>
                </a:lnTo>
                <a:lnTo>
                  <a:pt x="33905" y="34157"/>
                </a:lnTo>
                <a:lnTo>
                  <a:pt x="30957" y="37122"/>
                </a:lnTo>
                <a:lnTo>
                  <a:pt x="30957" y="41569"/>
                </a:lnTo>
                <a:lnTo>
                  <a:pt x="30957" y="46016"/>
                </a:lnTo>
                <a:lnTo>
                  <a:pt x="33905" y="50463"/>
                </a:lnTo>
                <a:lnTo>
                  <a:pt x="36853" y="53428"/>
                </a:lnTo>
                <a:lnTo>
                  <a:pt x="41276" y="56393"/>
                </a:lnTo>
                <a:lnTo>
                  <a:pt x="44224" y="56393"/>
                </a:lnTo>
                <a:lnTo>
                  <a:pt x="48647" y="57875"/>
                </a:lnTo>
                <a:lnTo>
                  <a:pt x="54543" y="59358"/>
                </a:lnTo>
                <a:lnTo>
                  <a:pt x="61914" y="62323"/>
                </a:lnTo>
                <a:lnTo>
                  <a:pt x="82532" y="68232"/>
                </a:lnTo>
                <a:lnTo>
                  <a:pt x="97274" y="74161"/>
                </a:lnTo>
                <a:lnTo>
                  <a:pt x="104644" y="77126"/>
                </a:lnTo>
                <a:lnTo>
                  <a:pt x="112015" y="81574"/>
                </a:lnTo>
                <a:lnTo>
                  <a:pt x="116438" y="87503"/>
                </a:lnTo>
                <a:lnTo>
                  <a:pt x="120860" y="93433"/>
                </a:lnTo>
                <a:lnTo>
                  <a:pt x="123808" y="100845"/>
                </a:lnTo>
                <a:lnTo>
                  <a:pt x="123808" y="109739"/>
                </a:lnTo>
                <a:lnTo>
                  <a:pt x="104644" y="146841"/>
                </a:lnTo>
                <a:lnTo>
                  <a:pt x="64863" y="158700"/>
                </a:lnTo>
                <a:lnTo>
                  <a:pt x="45698" y="157218"/>
                </a:lnTo>
                <a:lnTo>
                  <a:pt x="30957" y="152771"/>
                </a:lnTo>
                <a:lnTo>
                  <a:pt x="19164" y="145359"/>
                </a:lnTo>
                <a:lnTo>
                  <a:pt x="7370" y="130555"/>
                </a:lnTo>
                <a:lnTo>
                  <a:pt x="0" y="109739"/>
                </a:lnTo>
                <a:close/>
              </a:path>
            </a:pathLst>
          </a:custGeom>
          <a:ln w="3175">
            <a:solidFill>
              <a:srgbClr val="000000"/>
            </a:solidFill>
          </a:ln>
        </p:spPr>
        <p:txBody>
          <a:bodyPr wrap="square" lIns="0" tIns="0" rIns="0" bIns="0" rtlCol="0"/>
          <a:lstStyle/>
          <a:p>
            <a:endParaRPr/>
          </a:p>
        </p:txBody>
      </p:sp>
      <p:sp>
        <p:nvSpPr>
          <p:cNvPr id="105" name="object 105"/>
          <p:cNvSpPr/>
          <p:nvPr/>
        </p:nvSpPr>
        <p:spPr>
          <a:xfrm>
            <a:off x="3228900" y="4588832"/>
            <a:ext cx="26670" cy="0"/>
          </a:xfrm>
          <a:custGeom>
            <a:avLst/>
            <a:gdLst/>
            <a:ahLst/>
            <a:cxnLst/>
            <a:rect l="l" t="t" r="r" b="b"/>
            <a:pathLst>
              <a:path w="26670">
                <a:moveTo>
                  <a:pt x="0" y="0"/>
                </a:moveTo>
                <a:lnTo>
                  <a:pt x="26534" y="0"/>
                </a:lnTo>
              </a:path>
            </a:pathLst>
          </a:custGeom>
          <a:ln w="28165">
            <a:solidFill>
              <a:srgbClr val="000000"/>
            </a:solidFill>
          </a:ln>
        </p:spPr>
        <p:txBody>
          <a:bodyPr wrap="square" lIns="0" tIns="0" rIns="0" bIns="0" rtlCol="0"/>
          <a:lstStyle/>
          <a:p>
            <a:endParaRPr/>
          </a:p>
        </p:txBody>
      </p:sp>
      <p:sp>
        <p:nvSpPr>
          <p:cNvPr id="106" name="object 106"/>
          <p:cNvSpPr/>
          <p:nvPr/>
        </p:nvSpPr>
        <p:spPr>
          <a:xfrm>
            <a:off x="3242167" y="4632542"/>
            <a:ext cx="0" cy="153035"/>
          </a:xfrm>
          <a:custGeom>
            <a:avLst/>
            <a:gdLst/>
            <a:ahLst/>
            <a:cxnLst/>
            <a:rect l="l" t="t" r="r" b="b"/>
            <a:pathLst>
              <a:path h="153035">
                <a:moveTo>
                  <a:pt x="0" y="0"/>
                </a:moveTo>
                <a:lnTo>
                  <a:pt x="0" y="152771"/>
                </a:lnTo>
              </a:path>
            </a:pathLst>
          </a:custGeom>
          <a:ln w="26534">
            <a:solidFill>
              <a:srgbClr val="000000"/>
            </a:solidFill>
          </a:ln>
        </p:spPr>
        <p:txBody>
          <a:bodyPr wrap="square" lIns="0" tIns="0" rIns="0" bIns="0" rtlCol="0"/>
          <a:lstStyle/>
          <a:p>
            <a:endParaRPr/>
          </a:p>
        </p:txBody>
      </p:sp>
      <p:sp>
        <p:nvSpPr>
          <p:cNvPr id="107" name="object 107"/>
          <p:cNvSpPr/>
          <p:nvPr/>
        </p:nvSpPr>
        <p:spPr>
          <a:xfrm>
            <a:off x="3280495" y="4629578"/>
            <a:ext cx="128905" cy="215265"/>
          </a:xfrm>
          <a:custGeom>
            <a:avLst/>
            <a:gdLst/>
            <a:ahLst/>
            <a:cxnLst/>
            <a:rect l="l" t="t" r="r" b="b"/>
            <a:pathLst>
              <a:path w="128904" h="215264">
                <a:moveTo>
                  <a:pt x="2948" y="167595"/>
                </a:moveTo>
                <a:lnTo>
                  <a:pt x="17689" y="203173"/>
                </a:lnTo>
                <a:lnTo>
                  <a:pt x="61914" y="215032"/>
                </a:lnTo>
                <a:lnTo>
                  <a:pt x="82552" y="213550"/>
                </a:lnTo>
                <a:lnTo>
                  <a:pt x="98768" y="207620"/>
                </a:lnTo>
                <a:lnTo>
                  <a:pt x="106180" y="203173"/>
                </a:lnTo>
                <a:lnTo>
                  <a:pt x="117973" y="191314"/>
                </a:lnTo>
                <a:lnTo>
                  <a:pt x="61914" y="191314"/>
                </a:lnTo>
                <a:lnTo>
                  <a:pt x="48647" y="189831"/>
                </a:lnTo>
                <a:lnTo>
                  <a:pt x="36853" y="185384"/>
                </a:lnTo>
                <a:lnTo>
                  <a:pt x="30957" y="176489"/>
                </a:lnTo>
                <a:lnTo>
                  <a:pt x="29483" y="170560"/>
                </a:lnTo>
                <a:lnTo>
                  <a:pt x="2948" y="167595"/>
                </a:lnTo>
                <a:close/>
              </a:path>
              <a:path w="128904" h="215264">
                <a:moveTo>
                  <a:pt x="128292" y="136485"/>
                </a:moveTo>
                <a:lnTo>
                  <a:pt x="101716" y="136485"/>
                </a:lnTo>
                <a:lnTo>
                  <a:pt x="101716" y="155736"/>
                </a:lnTo>
                <a:lnTo>
                  <a:pt x="100242" y="166112"/>
                </a:lnTo>
                <a:lnTo>
                  <a:pt x="97294" y="173525"/>
                </a:lnTo>
                <a:lnTo>
                  <a:pt x="88449" y="185384"/>
                </a:lnTo>
                <a:lnTo>
                  <a:pt x="76656" y="189831"/>
                </a:lnTo>
                <a:lnTo>
                  <a:pt x="61914" y="191314"/>
                </a:lnTo>
                <a:lnTo>
                  <a:pt x="117973" y="191314"/>
                </a:lnTo>
                <a:lnTo>
                  <a:pt x="122396" y="183901"/>
                </a:lnTo>
                <a:lnTo>
                  <a:pt x="125344" y="172042"/>
                </a:lnTo>
                <a:lnTo>
                  <a:pt x="128292" y="155736"/>
                </a:lnTo>
                <a:lnTo>
                  <a:pt x="128292" y="136485"/>
                </a:lnTo>
                <a:close/>
              </a:path>
              <a:path w="128904" h="215264">
                <a:moveTo>
                  <a:pt x="60440" y="0"/>
                </a:moveTo>
                <a:lnTo>
                  <a:pt x="16215" y="22298"/>
                </a:lnTo>
                <a:lnTo>
                  <a:pt x="1474" y="57875"/>
                </a:lnTo>
                <a:lnTo>
                  <a:pt x="0" y="78609"/>
                </a:lnTo>
                <a:lnTo>
                  <a:pt x="1474" y="97880"/>
                </a:lnTo>
                <a:lnTo>
                  <a:pt x="28009" y="145359"/>
                </a:lnTo>
                <a:lnTo>
                  <a:pt x="61914" y="155736"/>
                </a:lnTo>
                <a:lnTo>
                  <a:pt x="76656" y="152771"/>
                </a:lnTo>
                <a:lnTo>
                  <a:pt x="89923" y="146841"/>
                </a:lnTo>
                <a:lnTo>
                  <a:pt x="101716" y="136485"/>
                </a:lnTo>
                <a:lnTo>
                  <a:pt x="128292" y="136485"/>
                </a:lnTo>
                <a:lnTo>
                  <a:pt x="128292" y="130555"/>
                </a:lnTo>
                <a:lnTo>
                  <a:pt x="63388" y="130555"/>
                </a:lnTo>
                <a:lnTo>
                  <a:pt x="48647" y="127590"/>
                </a:lnTo>
                <a:lnTo>
                  <a:pt x="36853" y="117152"/>
                </a:lnTo>
                <a:lnTo>
                  <a:pt x="30957" y="108257"/>
                </a:lnTo>
                <a:lnTo>
                  <a:pt x="28009" y="93433"/>
                </a:lnTo>
                <a:lnTo>
                  <a:pt x="26534" y="77126"/>
                </a:lnTo>
                <a:lnTo>
                  <a:pt x="29483" y="53428"/>
                </a:lnTo>
                <a:lnTo>
                  <a:pt x="36853" y="37122"/>
                </a:lnTo>
                <a:lnTo>
                  <a:pt x="48647" y="28227"/>
                </a:lnTo>
                <a:lnTo>
                  <a:pt x="63388" y="25262"/>
                </a:lnTo>
                <a:lnTo>
                  <a:pt x="128292" y="25262"/>
                </a:lnTo>
                <a:lnTo>
                  <a:pt x="128292" y="22298"/>
                </a:lnTo>
                <a:lnTo>
                  <a:pt x="101716" y="22298"/>
                </a:lnTo>
                <a:lnTo>
                  <a:pt x="89923" y="10376"/>
                </a:lnTo>
                <a:lnTo>
                  <a:pt x="76656" y="2964"/>
                </a:lnTo>
                <a:lnTo>
                  <a:pt x="60440" y="0"/>
                </a:lnTo>
                <a:close/>
              </a:path>
              <a:path w="128904" h="215264">
                <a:moveTo>
                  <a:pt x="128292" y="25262"/>
                </a:moveTo>
                <a:lnTo>
                  <a:pt x="63388" y="25262"/>
                </a:lnTo>
                <a:lnTo>
                  <a:pt x="78130" y="28227"/>
                </a:lnTo>
                <a:lnTo>
                  <a:pt x="89923" y="38604"/>
                </a:lnTo>
                <a:lnTo>
                  <a:pt x="97294" y="48981"/>
                </a:lnTo>
                <a:lnTo>
                  <a:pt x="100242" y="60840"/>
                </a:lnTo>
                <a:lnTo>
                  <a:pt x="101716" y="77126"/>
                </a:lnTo>
                <a:lnTo>
                  <a:pt x="100242" y="94915"/>
                </a:lnTo>
                <a:lnTo>
                  <a:pt x="97294" y="108257"/>
                </a:lnTo>
                <a:lnTo>
                  <a:pt x="91397" y="118634"/>
                </a:lnTo>
                <a:lnTo>
                  <a:pt x="78130" y="127590"/>
                </a:lnTo>
                <a:lnTo>
                  <a:pt x="63388" y="130555"/>
                </a:lnTo>
                <a:lnTo>
                  <a:pt x="128292" y="130555"/>
                </a:lnTo>
                <a:lnTo>
                  <a:pt x="128292" y="25262"/>
                </a:lnTo>
                <a:close/>
              </a:path>
              <a:path w="128904" h="215264">
                <a:moveTo>
                  <a:pt x="128292" y="2964"/>
                </a:moveTo>
                <a:lnTo>
                  <a:pt x="101716" y="2964"/>
                </a:lnTo>
                <a:lnTo>
                  <a:pt x="101716" y="22298"/>
                </a:lnTo>
                <a:lnTo>
                  <a:pt x="128292" y="22298"/>
                </a:lnTo>
                <a:lnTo>
                  <a:pt x="128292" y="2964"/>
                </a:lnTo>
                <a:close/>
              </a:path>
            </a:pathLst>
          </a:custGeom>
          <a:solidFill>
            <a:srgbClr val="000000"/>
          </a:solidFill>
        </p:spPr>
        <p:txBody>
          <a:bodyPr wrap="square" lIns="0" tIns="0" rIns="0" bIns="0" rtlCol="0"/>
          <a:lstStyle/>
          <a:p>
            <a:endParaRPr/>
          </a:p>
        </p:txBody>
      </p:sp>
      <p:sp>
        <p:nvSpPr>
          <p:cNvPr id="108" name="object 108"/>
          <p:cNvSpPr/>
          <p:nvPr/>
        </p:nvSpPr>
        <p:spPr>
          <a:xfrm>
            <a:off x="3280495" y="4629578"/>
            <a:ext cx="128905" cy="215265"/>
          </a:xfrm>
          <a:custGeom>
            <a:avLst/>
            <a:gdLst/>
            <a:ahLst/>
            <a:cxnLst/>
            <a:rect l="l" t="t" r="r" b="b"/>
            <a:pathLst>
              <a:path w="128904" h="215264">
                <a:moveTo>
                  <a:pt x="2948" y="167595"/>
                </a:moveTo>
                <a:lnTo>
                  <a:pt x="29483" y="170560"/>
                </a:lnTo>
                <a:lnTo>
                  <a:pt x="30957" y="176489"/>
                </a:lnTo>
                <a:lnTo>
                  <a:pt x="33905" y="180937"/>
                </a:lnTo>
                <a:lnTo>
                  <a:pt x="36853" y="185384"/>
                </a:lnTo>
                <a:lnTo>
                  <a:pt x="48647" y="189831"/>
                </a:lnTo>
                <a:lnTo>
                  <a:pt x="61914" y="191314"/>
                </a:lnTo>
                <a:lnTo>
                  <a:pt x="76656" y="189831"/>
                </a:lnTo>
                <a:lnTo>
                  <a:pt x="101716" y="155736"/>
                </a:lnTo>
                <a:lnTo>
                  <a:pt x="101716" y="136485"/>
                </a:lnTo>
                <a:lnTo>
                  <a:pt x="89923" y="146841"/>
                </a:lnTo>
                <a:lnTo>
                  <a:pt x="76656" y="152771"/>
                </a:lnTo>
                <a:lnTo>
                  <a:pt x="61914" y="155736"/>
                </a:lnTo>
                <a:lnTo>
                  <a:pt x="42750" y="152771"/>
                </a:lnTo>
                <a:lnTo>
                  <a:pt x="28009" y="145359"/>
                </a:lnTo>
                <a:lnTo>
                  <a:pt x="16215" y="132037"/>
                </a:lnTo>
                <a:lnTo>
                  <a:pt x="5896" y="117152"/>
                </a:lnTo>
                <a:lnTo>
                  <a:pt x="1474" y="97880"/>
                </a:lnTo>
                <a:lnTo>
                  <a:pt x="0" y="78609"/>
                </a:lnTo>
                <a:lnTo>
                  <a:pt x="1474" y="57875"/>
                </a:lnTo>
                <a:lnTo>
                  <a:pt x="16215" y="22298"/>
                </a:lnTo>
                <a:lnTo>
                  <a:pt x="60440" y="0"/>
                </a:lnTo>
                <a:lnTo>
                  <a:pt x="76656" y="2964"/>
                </a:lnTo>
                <a:lnTo>
                  <a:pt x="89923" y="10376"/>
                </a:lnTo>
                <a:lnTo>
                  <a:pt x="101716" y="22298"/>
                </a:lnTo>
                <a:lnTo>
                  <a:pt x="101716" y="2964"/>
                </a:lnTo>
                <a:lnTo>
                  <a:pt x="128292" y="2964"/>
                </a:lnTo>
                <a:lnTo>
                  <a:pt x="128292" y="133520"/>
                </a:lnTo>
                <a:lnTo>
                  <a:pt x="128292" y="155736"/>
                </a:lnTo>
                <a:lnTo>
                  <a:pt x="112077" y="197243"/>
                </a:lnTo>
                <a:lnTo>
                  <a:pt x="61914" y="215032"/>
                </a:lnTo>
                <a:lnTo>
                  <a:pt x="36853" y="212067"/>
                </a:lnTo>
                <a:lnTo>
                  <a:pt x="17689" y="203173"/>
                </a:lnTo>
                <a:lnTo>
                  <a:pt x="8844" y="194278"/>
                </a:lnTo>
                <a:lnTo>
                  <a:pt x="4422" y="182419"/>
                </a:lnTo>
                <a:lnTo>
                  <a:pt x="2948" y="167595"/>
                </a:lnTo>
                <a:close/>
              </a:path>
            </a:pathLst>
          </a:custGeom>
          <a:ln w="3175">
            <a:solidFill>
              <a:srgbClr val="000000"/>
            </a:solidFill>
          </a:ln>
        </p:spPr>
        <p:txBody>
          <a:bodyPr wrap="square" lIns="0" tIns="0" rIns="0" bIns="0" rtlCol="0"/>
          <a:lstStyle/>
          <a:p>
            <a:endParaRPr/>
          </a:p>
        </p:txBody>
      </p:sp>
      <p:sp>
        <p:nvSpPr>
          <p:cNvPr id="109" name="object 109"/>
          <p:cNvSpPr/>
          <p:nvPr/>
        </p:nvSpPr>
        <p:spPr>
          <a:xfrm>
            <a:off x="3307030" y="4654841"/>
            <a:ext cx="75565" cy="105410"/>
          </a:xfrm>
          <a:custGeom>
            <a:avLst/>
            <a:gdLst/>
            <a:ahLst/>
            <a:cxnLst/>
            <a:rect l="l" t="t" r="r" b="b"/>
            <a:pathLst>
              <a:path w="75564" h="105410">
                <a:moveTo>
                  <a:pt x="0" y="51863"/>
                </a:moveTo>
                <a:lnTo>
                  <a:pt x="10319" y="91889"/>
                </a:lnTo>
                <a:lnTo>
                  <a:pt x="36853" y="105292"/>
                </a:lnTo>
                <a:lnTo>
                  <a:pt x="51595" y="102327"/>
                </a:lnTo>
                <a:lnTo>
                  <a:pt x="64863" y="93371"/>
                </a:lnTo>
                <a:lnTo>
                  <a:pt x="70759" y="82994"/>
                </a:lnTo>
                <a:lnTo>
                  <a:pt x="73707" y="69652"/>
                </a:lnTo>
                <a:lnTo>
                  <a:pt x="75182" y="51863"/>
                </a:lnTo>
                <a:lnTo>
                  <a:pt x="73707" y="35577"/>
                </a:lnTo>
                <a:lnTo>
                  <a:pt x="70759" y="23718"/>
                </a:lnTo>
                <a:lnTo>
                  <a:pt x="63388" y="13341"/>
                </a:lnTo>
                <a:lnTo>
                  <a:pt x="51595" y="2964"/>
                </a:lnTo>
                <a:lnTo>
                  <a:pt x="36853" y="0"/>
                </a:lnTo>
                <a:lnTo>
                  <a:pt x="22112" y="2964"/>
                </a:lnTo>
                <a:lnTo>
                  <a:pt x="10319" y="11859"/>
                </a:lnTo>
                <a:lnTo>
                  <a:pt x="2948" y="28165"/>
                </a:lnTo>
                <a:lnTo>
                  <a:pt x="0" y="51863"/>
                </a:lnTo>
                <a:close/>
              </a:path>
            </a:pathLst>
          </a:custGeom>
          <a:ln w="3175">
            <a:solidFill>
              <a:srgbClr val="000000"/>
            </a:solidFill>
          </a:ln>
        </p:spPr>
        <p:txBody>
          <a:bodyPr wrap="square" lIns="0" tIns="0" rIns="0" bIns="0" rtlCol="0"/>
          <a:lstStyle/>
          <a:p>
            <a:endParaRPr/>
          </a:p>
        </p:txBody>
      </p:sp>
      <p:sp>
        <p:nvSpPr>
          <p:cNvPr id="110" name="object 110"/>
          <p:cNvSpPr/>
          <p:nvPr/>
        </p:nvSpPr>
        <p:spPr>
          <a:xfrm>
            <a:off x="3451538" y="4629578"/>
            <a:ext cx="118110" cy="156210"/>
          </a:xfrm>
          <a:custGeom>
            <a:avLst/>
            <a:gdLst/>
            <a:ahLst/>
            <a:cxnLst/>
            <a:rect l="l" t="t" r="r" b="b"/>
            <a:pathLst>
              <a:path w="118110" h="156210">
                <a:moveTo>
                  <a:pt x="27988" y="2964"/>
                </a:moveTo>
                <a:lnTo>
                  <a:pt x="0" y="2964"/>
                </a:lnTo>
                <a:lnTo>
                  <a:pt x="0" y="155736"/>
                </a:lnTo>
                <a:lnTo>
                  <a:pt x="27988" y="155736"/>
                </a:lnTo>
                <a:lnTo>
                  <a:pt x="27988" y="56393"/>
                </a:lnTo>
                <a:lnTo>
                  <a:pt x="32411" y="43051"/>
                </a:lnTo>
                <a:lnTo>
                  <a:pt x="38307" y="34157"/>
                </a:lnTo>
                <a:lnTo>
                  <a:pt x="48626" y="26745"/>
                </a:lnTo>
                <a:lnTo>
                  <a:pt x="63368" y="25262"/>
                </a:lnTo>
                <a:lnTo>
                  <a:pt x="27988" y="25262"/>
                </a:lnTo>
                <a:lnTo>
                  <a:pt x="27988" y="2964"/>
                </a:lnTo>
                <a:close/>
              </a:path>
              <a:path w="118110" h="156210">
                <a:moveTo>
                  <a:pt x="70739" y="0"/>
                </a:moveTo>
                <a:lnTo>
                  <a:pt x="53049" y="2964"/>
                </a:lnTo>
                <a:lnTo>
                  <a:pt x="38307" y="11859"/>
                </a:lnTo>
                <a:lnTo>
                  <a:pt x="27988" y="25262"/>
                </a:lnTo>
                <a:lnTo>
                  <a:pt x="69265" y="25262"/>
                </a:lnTo>
                <a:lnTo>
                  <a:pt x="73687" y="26745"/>
                </a:lnTo>
                <a:lnTo>
                  <a:pt x="82532" y="32674"/>
                </a:lnTo>
                <a:lnTo>
                  <a:pt x="88429" y="41569"/>
                </a:lnTo>
                <a:lnTo>
                  <a:pt x="89903" y="47499"/>
                </a:lnTo>
                <a:lnTo>
                  <a:pt x="89903" y="54911"/>
                </a:lnTo>
                <a:lnTo>
                  <a:pt x="91377" y="63805"/>
                </a:lnTo>
                <a:lnTo>
                  <a:pt x="91377" y="155736"/>
                </a:lnTo>
                <a:lnTo>
                  <a:pt x="117953" y="155736"/>
                </a:lnTo>
                <a:lnTo>
                  <a:pt x="117953" y="47499"/>
                </a:lnTo>
                <a:lnTo>
                  <a:pt x="116479" y="37122"/>
                </a:lnTo>
                <a:lnTo>
                  <a:pt x="115004" y="29710"/>
                </a:lnTo>
                <a:lnTo>
                  <a:pt x="112056" y="23780"/>
                </a:lnTo>
                <a:lnTo>
                  <a:pt x="109108" y="17788"/>
                </a:lnTo>
                <a:lnTo>
                  <a:pt x="100263" y="8894"/>
                </a:lnTo>
                <a:lnTo>
                  <a:pt x="94325" y="5929"/>
                </a:lnTo>
                <a:lnTo>
                  <a:pt x="86954" y="2964"/>
                </a:lnTo>
                <a:lnTo>
                  <a:pt x="79584" y="1482"/>
                </a:lnTo>
                <a:lnTo>
                  <a:pt x="70739" y="0"/>
                </a:lnTo>
                <a:close/>
              </a:path>
            </a:pathLst>
          </a:custGeom>
          <a:solidFill>
            <a:srgbClr val="000000"/>
          </a:solidFill>
        </p:spPr>
        <p:txBody>
          <a:bodyPr wrap="square" lIns="0" tIns="0" rIns="0" bIns="0" rtlCol="0"/>
          <a:lstStyle/>
          <a:p>
            <a:endParaRPr/>
          </a:p>
        </p:txBody>
      </p:sp>
      <p:sp>
        <p:nvSpPr>
          <p:cNvPr id="111" name="object 111"/>
          <p:cNvSpPr/>
          <p:nvPr/>
        </p:nvSpPr>
        <p:spPr>
          <a:xfrm>
            <a:off x="3451538" y="4629578"/>
            <a:ext cx="118110" cy="156210"/>
          </a:xfrm>
          <a:custGeom>
            <a:avLst/>
            <a:gdLst/>
            <a:ahLst/>
            <a:cxnLst/>
            <a:rect l="l" t="t" r="r" b="b"/>
            <a:pathLst>
              <a:path w="118110" h="156210">
                <a:moveTo>
                  <a:pt x="0" y="155736"/>
                </a:moveTo>
                <a:lnTo>
                  <a:pt x="0" y="2964"/>
                </a:lnTo>
                <a:lnTo>
                  <a:pt x="27988" y="2964"/>
                </a:lnTo>
                <a:lnTo>
                  <a:pt x="27988" y="25262"/>
                </a:lnTo>
                <a:lnTo>
                  <a:pt x="38307" y="11859"/>
                </a:lnTo>
                <a:lnTo>
                  <a:pt x="53049" y="2964"/>
                </a:lnTo>
                <a:lnTo>
                  <a:pt x="70739" y="0"/>
                </a:lnTo>
                <a:lnTo>
                  <a:pt x="79584" y="1482"/>
                </a:lnTo>
                <a:lnTo>
                  <a:pt x="86954" y="2964"/>
                </a:lnTo>
                <a:lnTo>
                  <a:pt x="94325" y="5929"/>
                </a:lnTo>
                <a:lnTo>
                  <a:pt x="100263" y="8894"/>
                </a:lnTo>
                <a:lnTo>
                  <a:pt x="104685" y="13341"/>
                </a:lnTo>
                <a:lnTo>
                  <a:pt x="109108" y="17788"/>
                </a:lnTo>
                <a:lnTo>
                  <a:pt x="112056" y="23780"/>
                </a:lnTo>
                <a:lnTo>
                  <a:pt x="115004" y="29710"/>
                </a:lnTo>
                <a:lnTo>
                  <a:pt x="116479" y="37122"/>
                </a:lnTo>
                <a:lnTo>
                  <a:pt x="117953" y="47499"/>
                </a:lnTo>
                <a:lnTo>
                  <a:pt x="117953" y="62323"/>
                </a:lnTo>
                <a:lnTo>
                  <a:pt x="117953" y="155736"/>
                </a:lnTo>
                <a:lnTo>
                  <a:pt x="91377" y="155736"/>
                </a:lnTo>
                <a:lnTo>
                  <a:pt x="91377" y="63805"/>
                </a:lnTo>
                <a:lnTo>
                  <a:pt x="89903" y="54911"/>
                </a:lnTo>
                <a:lnTo>
                  <a:pt x="89903" y="47499"/>
                </a:lnTo>
                <a:lnTo>
                  <a:pt x="88429" y="41569"/>
                </a:lnTo>
                <a:lnTo>
                  <a:pt x="85480" y="37122"/>
                </a:lnTo>
                <a:lnTo>
                  <a:pt x="82532" y="32674"/>
                </a:lnTo>
                <a:lnTo>
                  <a:pt x="78109" y="29710"/>
                </a:lnTo>
                <a:lnTo>
                  <a:pt x="73687" y="26745"/>
                </a:lnTo>
                <a:lnTo>
                  <a:pt x="69265" y="25262"/>
                </a:lnTo>
                <a:lnTo>
                  <a:pt x="63368" y="25262"/>
                </a:lnTo>
                <a:lnTo>
                  <a:pt x="48626" y="26745"/>
                </a:lnTo>
                <a:lnTo>
                  <a:pt x="38307" y="34157"/>
                </a:lnTo>
                <a:lnTo>
                  <a:pt x="32411" y="43051"/>
                </a:lnTo>
                <a:lnTo>
                  <a:pt x="27988" y="56393"/>
                </a:lnTo>
                <a:lnTo>
                  <a:pt x="27988" y="74161"/>
                </a:lnTo>
                <a:lnTo>
                  <a:pt x="27988" y="155736"/>
                </a:lnTo>
                <a:lnTo>
                  <a:pt x="0" y="155736"/>
                </a:lnTo>
                <a:close/>
              </a:path>
            </a:pathLst>
          </a:custGeom>
          <a:ln w="3175">
            <a:solidFill>
              <a:srgbClr val="000000"/>
            </a:solidFill>
          </a:ln>
        </p:spPr>
        <p:txBody>
          <a:bodyPr wrap="square" lIns="0" tIns="0" rIns="0" bIns="0" rtlCol="0"/>
          <a:lstStyle/>
          <a:p>
            <a:endParaRPr/>
          </a:p>
        </p:txBody>
      </p:sp>
      <p:sp>
        <p:nvSpPr>
          <p:cNvPr id="112" name="object 112"/>
          <p:cNvSpPr/>
          <p:nvPr/>
        </p:nvSpPr>
        <p:spPr>
          <a:xfrm>
            <a:off x="3601923" y="4629578"/>
            <a:ext cx="137160" cy="158750"/>
          </a:xfrm>
          <a:custGeom>
            <a:avLst/>
            <a:gdLst/>
            <a:ahLst/>
            <a:cxnLst/>
            <a:rect l="l" t="t" r="r" b="b"/>
            <a:pathLst>
              <a:path w="137160" h="158750">
                <a:moveTo>
                  <a:pt x="123140" y="25262"/>
                </a:moveTo>
                <a:lnTo>
                  <a:pt x="64863" y="25262"/>
                </a:lnTo>
                <a:lnTo>
                  <a:pt x="79604" y="26745"/>
                </a:lnTo>
                <a:lnTo>
                  <a:pt x="91397" y="32674"/>
                </a:lnTo>
                <a:lnTo>
                  <a:pt x="92872" y="35639"/>
                </a:lnTo>
                <a:lnTo>
                  <a:pt x="95820" y="40087"/>
                </a:lnTo>
                <a:lnTo>
                  <a:pt x="97294" y="46016"/>
                </a:lnTo>
                <a:lnTo>
                  <a:pt x="97294" y="57875"/>
                </a:lnTo>
                <a:lnTo>
                  <a:pt x="79604" y="62323"/>
                </a:lnTo>
                <a:lnTo>
                  <a:pt x="54543" y="66749"/>
                </a:lnTo>
                <a:lnTo>
                  <a:pt x="39802" y="69714"/>
                </a:lnTo>
                <a:lnTo>
                  <a:pt x="5896" y="93433"/>
                </a:lnTo>
                <a:lnTo>
                  <a:pt x="0" y="114187"/>
                </a:lnTo>
                <a:lnTo>
                  <a:pt x="4422" y="132037"/>
                </a:lnTo>
                <a:lnTo>
                  <a:pt x="13267" y="145359"/>
                </a:lnTo>
                <a:lnTo>
                  <a:pt x="28009" y="155736"/>
                </a:lnTo>
                <a:lnTo>
                  <a:pt x="48647" y="158700"/>
                </a:lnTo>
                <a:lnTo>
                  <a:pt x="61914" y="157218"/>
                </a:lnTo>
                <a:lnTo>
                  <a:pt x="73707" y="152771"/>
                </a:lnTo>
                <a:lnTo>
                  <a:pt x="86975" y="146841"/>
                </a:lnTo>
                <a:lnTo>
                  <a:pt x="100242" y="136485"/>
                </a:lnTo>
                <a:lnTo>
                  <a:pt x="130136" y="136485"/>
                </a:lnTo>
                <a:lnTo>
                  <a:pt x="129766" y="133520"/>
                </a:lnTo>
                <a:lnTo>
                  <a:pt x="47173" y="133520"/>
                </a:lnTo>
                <a:lnTo>
                  <a:pt x="39802" y="130555"/>
                </a:lnTo>
                <a:lnTo>
                  <a:pt x="35379" y="127590"/>
                </a:lnTo>
                <a:lnTo>
                  <a:pt x="30957" y="123143"/>
                </a:lnTo>
                <a:lnTo>
                  <a:pt x="28009" y="118634"/>
                </a:lnTo>
                <a:lnTo>
                  <a:pt x="28009" y="106775"/>
                </a:lnTo>
                <a:lnTo>
                  <a:pt x="81078" y="87503"/>
                </a:lnTo>
                <a:lnTo>
                  <a:pt x="97294" y="81574"/>
                </a:lnTo>
                <a:lnTo>
                  <a:pt x="126818" y="81574"/>
                </a:lnTo>
                <a:lnTo>
                  <a:pt x="126818" y="34157"/>
                </a:lnTo>
                <a:lnTo>
                  <a:pt x="123870" y="26745"/>
                </a:lnTo>
                <a:lnTo>
                  <a:pt x="123140" y="25262"/>
                </a:lnTo>
                <a:close/>
              </a:path>
              <a:path w="137160" h="158750">
                <a:moveTo>
                  <a:pt x="130136" y="136485"/>
                </a:moveTo>
                <a:lnTo>
                  <a:pt x="100242" y="136485"/>
                </a:lnTo>
                <a:lnTo>
                  <a:pt x="101716" y="143876"/>
                </a:lnTo>
                <a:lnTo>
                  <a:pt x="104665" y="149806"/>
                </a:lnTo>
                <a:lnTo>
                  <a:pt x="109087" y="155736"/>
                </a:lnTo>
                <a:lnTo>
                  <a:pt x="137137" y="155736"/>
                </a:lnTo>
                <a:lnTo>
                  <a:pt x="131241" y="145359"/>
                </a:lnTo>
                <a:lnTo>
                  <a:pt x="130136" y="136485"/>
                </a:lnTo>
                <a:close/>
              </a:path>
              <a:path w="137160" h="158750">
                <a:moveTo>
                  <a:pt x="126818" y="81574"/>
                </a:moveTo>
                <a:lnTo>
                  <a:pt x="97294" y="81574"/>
                </a:lnTo>
                <a:lnTo>
                  <a:pt x="97294" y="99363"/>
                </a:lnTo>
                <a:lnTo>
                  <a:pt x="95820" y="106775"/>
                </a:lnTo>
                <a:lnTo>
                  <a:pt x="92872" y="111222"/>
                </a:lnTo>
                <a:lnTo>
                  <a:pt x="89923" y="117152"/>
                </a:lnTo>
                <a:lnTo>
                  <a:pt x="84027" y="123143"/>
                </a:lnTo>
                <a:lnTo>
                  <a:pt x="78130" y="127590"/>
                </a:lnTo>
                <a:lnTo>
                  <a:pt x="63388" y="133520"/>
                </a:lnTo>
                <a:lnTo>
                  <a:pt x="129766" y="133520"/>
                </a:lnTo>
                <a:lnTo>
                  <a:pt x="128292" y="124625"/>
                </a:lnTo>
                <a:lnTo>
                  <a:pt x="128292" y="109739"/>
                </a:lnTo>
                <a:lnTo>
                  <a:pt x="126818" y="88986"/>
                </a:lnTo>
                <a:lnTo>
                  <a:pt x="126818" y="81574"/>
                </a:lnTo>
                <a:close/>
              </a:path>
              <a:path w="137160" h="158750">
                <a:moveTo>
                  <a:pt x="70759" y="0"/>
                </a:moveTo>
                <a:lnTo>
                  <a:pt x="28009" y="8894"/>
                </a:lnTo>
                <a:lnTo>
                  <a:pt x="2948" y="46016"/>
                </a:lnTo>
                <a:lnTo>
                  <a:pt x="30957" y="48981"/>
                </a:lnTo>
                <a:lnTo>
                  <a:pt x="33905" y="40087"/>
                </a:lnTo>
                <a:lnTo>
                  <a:pt x="36853" y="34157"/>
                </a:lnTo>
                <a:lnTo>
                  <a:pt x="41276" y="29710"/>
                </a:lnTo>
                <a:lnTo>
                  <a:pt x="45698" y="28227"/>
                </a:lnTo>
                <a:lnTo>
                  <a:pt x="51595" y="25262"/>
                </a:lnTo>
                <a:lnTo>
                  <a:pt x="123140" y="25262"/>
                </a:lnTo>
                <a:lnTo>
                  <a:pt x="120921" y="20753"/>
                </a:lnTo>
                <a:lnTo>
                  <a:pt x="86975" y="1482"/>
                </a:lnTo>
                <a:lnTo>
                  <a:pt x="70759" y="0"/>
                </a:lnTo>
                <a:close/>
              </a:path>
            </a:pathLst>
          </a:custGeom>
          <a:solidFill>
            <a:srgbClr val="000000"/>
          </a:solidFill>
        </p:spPr>
        <p:txBody>
          <a:bodyPr wrap="square" lIns="0" tIns="0" rIns="0" bIns="0" rtlCol="0"/>
          <a:lstStyle/>
          <a:p>
            <a:endParaRPr/>
          </a:p>
        </p:txBody>
      </p:sp>
      <p:sp>
        <p:nvSpPr>
          <p:cNvPr id="113" name="object 113"/>
          <p:cNvSpPr/>
          <p:nvPr/>
        </p:nvSpPr>
        <p:spPr>
          <a:xfrm>
            <a:off x="3601923" y="4629578"/>
            <a:ext cx="137160" cy="158750"/>
          </a:xfrm>
          <a:custGeom>
            <a:avLst/>
            <a:gdLst/>
            <a:ahLst/>
            <a:cxnLst/>
            <a:rect l="l" t="t" r="r" b="b"/>
            <a:pathLst>
              <a:path w="137160" h="158750">
                <a:moveTo>
                  <a:pt x="100242" y="136485"/>
                </a:moveTo>
                <a:lnTo>
                  <a:pt x="86975" y="146841"/>
                </a:lnTo>
                <a:lnTo>
                  <a:pt x="73707" y="152771"/>
                </a:lnTo>
                <a:lnTo>
                  <a:pt x="61914" y="157218"/>
                </a:lnTo>
                <a:lnTo>
                  <a:pt x="48647" y="158700"/>
                </a:lnTo>
                <a:lnTo>
                  <a:pt x="28009" y="155736"/>
                </a:lnTo>
                <a:lnTo>
                  <a:pt x="13267" y="145359"/>
                </a:lnTo>
                <a:lnTo>
                  <a:pt x="4422" y="132037"/>
                </a:lnTo>
                <a:lnTo>
                  <a:pt x="0" y="114187"/>
                </a:lnTo>
                <a:lnTo>
                  <a:pt x="1474" y="106775"/>
                </a:lnTo>
                <a:lnTo>
                  <a:pt x="25060" y="74161"/>
                </a:lnTo>
                <a:lnTo>
                  <a:pt x="47173" y="68232"/>
                </a:lnTo>
                <a:lnTo>
                  <a:pt x="54543" y="66749"/>
                </a:lnTo>
                <a:lnTo>
                  <a:pt x="79604" y="62323"/>
                </a:lnTo>
                <a:lnTo>
                  <a:pt x="97294" y="57875"/>
                </a:lnTo>
                <a:lnTo>
                  <a:pt x="97294" y="53428"/>
                </a:lnTo>
                <a:lnTo>
                  <a:pt x="97294" y="51946"/>
                </a:lnTo>
                <a:lnTo>
                  <a:pt x="97294" y="46016"/>
                </a:lnTo>
                <a:lnTo>
                  <a:pt x="95820" y="40087"/>
                </a:lnTo>
                <a:lnTo>
                  <a:pt x="92872" y="35639"/>
                </a:lnTo>
                <a:lnTo>
                  <a:pt x="91397" y="32674"/>
                </a:lnTo>
                <a:lnTo>
                  <a:pt x="79604" y="26745"/>
                </a:lnTo>
                <a:lnTo>
                  <a:pt x="64863" y="25262"/>
                </a:lnTo>
                <a:lnTo>
                  <a:pt x="57492" y="25262"/>
                </a:lnTo>
                <a:lnTo>
                  <a:pt x="51595" y="25262"/>
                </a:lnTo>
                <a:lnTo>
                  <a:pt x="45698" y="28227"/>
                </a:lnTo>
                <a:lnTo>
                  <a:pt x="41276" y="29710"/>
                </a:lnTo>
                <a:lnTo>
                  <a:pt x="36853" y="34157"/>
                </a:lnTo>
                <a:lnTo>
                  <a:pt x="33905" y="40087"/>
                </a:lnTo>
                <a:lnTo>
                  <a:pt x="30957" y="48981"/>
                </a:lnTo>
                <a:lnTo>
                  <a:pt x="2948" y="46016"/>
                </a:lnTo>
                <a:lnTo>
                  <a:pt x="28009" y="8894"/>
                </a:lnTo>
                <a:lnTo>
                  <a:pt x="70759" y="0"/>
                </a:lnTo>
                <a:lnTo>
                  <a:pt x="86975" y="1482"/>
                </a:lnTo>
                <a:lnTo>
                  <a:pt x="120921" y="20753"/>
                </a:lnTo>
                <a:lnTo>
                  <a:pt x="126818" y="34157"/>
                </a:lnTo>
                <a:lnTo>
                  <a:pt x="126818" y="38604"/>
                </a:lnTo>
                <a:lnTo>
                  <a:pt x="126818" y="47499"/>
                </a:lnTo>
                <a:lnTo>
                  <a:pt x="126818" y="56393"/>
                </a:lnTo>
                <a:lnTo>
                  <a:pt x="126818" y="88986"/>
                </a:lnTo>
                <a:lnTo>
                  <a:pt x="128292" y="109739"/>
                </a:lnTo>
                <a:lnTo>
                  <a:pt x="128292" y="124625"/>
                </a:lnTo>
                <a:lnTo>
                  <a:pt x="129766" y="133520"/>
                </a:lnTo>
                <a:lnTo>
                  <a:pt x="131241" y="145359"/>
                </a:lnTo>
                <a:lnTo>
                  <a:pt x="137137" y="155736"/>
                </a:lnTo>
                <a:lnTo>
                  <a:pt x="109087" y="155736"/>
                </a:lnTo>
                <a:lnTo>
                  <a:pt x="104665" y="149806"/>
                </a:lnTo>
                <a:lnTo>
                  <a:pt x="101716" y="143876"/>
                </a:lnTo>
                <a:lnTo>
                  <a:pt x="100242" y="136485"/>
                </a:lnTo>
                <a:close/>
              </a:path>
            </a:pathLst>
          </a:custGeom>
          <a:ln w="3175">
            <a:solidFill>
              <a:srgbClr val="000000"/>
            </a:solidFill>
          </a:ln>
        </p:spPr>
        <p:txBody>
          <a:bodyPr wrap="square" lIns="0" tIns="0" rIns="0" bIns="0" rtlCol="0"/>
          <a:lstStyle/>
          <a:p>
            <a:endParaRPr/>
          </a:p>
        </p:txBody>
      </p:sp>
      <p:sp>
        <p:nvSpPr>
          <p:cNvPr id="114" name="object 114"/>
          <p:cNvSpPr/>
          <p:nvPr/>
        </p:nvSpPr>
        <p:spPr>
          <a:xfrm>
            <a:off x="3629932" y="4711151"/>
            <a:ext cx="69850" cy="52069"/>
          </a:xfrm>
          <a:custGeom>
            <a:avLst/>
            <a:gdLst/>
            <a:ahLst/>
            <a:cxnLst/>
            <a:rect l="l" t="t" r="r" b="b"/>
            <a:pathLst>
              <a:path w="69850" h="52070">
                <a:moveTo>
                  <a:pt x="69285" y="0"/>
                </a:moveTo>
                <a:lnTo>
                  <a:pt x="53069" y="5929"/>
                </a:lnTo>
                <a:lnTo>
                  <a:pt x="32431" y="8894"/>
                </a:lnTo>
                <a:lnTo>
                  <a:pt x="23586" y="10376"/>
                </a:lnTo>
                <a:lnTo>
                  <a:pt x="0" y="25201"/>
                </a:lnTo>
                <a:lnTo>
                  <a:pt x="0" y="31130"/>
                </a:lnTo>
                <a:lnTo>
                  <a:pt x="0" y="37060"/>
                </a:lnTo>
                <a:lnTo>
                  <a:pt x="2948" y="41569"/>
                </a:lnTo>
                <a:lnTo>
                  <a:pt x="7370" y="46016"/>
                </a:lnTo>
                <a:lnTo>
                  <a:pt x="11793" y="48981"/>
                </a:lnTo>
                <a:lnTo>
                  <a:pt x="19164" y="51946"/>
                </a:lnTo>
                <a:lnTo>
                  <a:pt x="26534" y="51946"/>
                </a:lnTo>
                <a:lnTo>
                  <a:pt x="35379" y="51946"/>
                </a:lnTo>
                <a:lnTo>
                  <a:pt x="42750" y="48981"/>
                </a:lnTo>
                <a:lnTo>
                  <a:pt x="50121" y="46016"/>
                </a:lnTo>
                <a:lnTo>
                  <a:pt x="56018" y="41569"/>
                </a:lnTo>
                <a:lnTo>
                  <a:pt x="61914" y="35577"/>
                </a:lnTo>
                <a:lnTo>
                  <a:pt x="64863" y="29648"/>
                </a:lnTo>
                <a:lnTo>
                  <a:pt x="67811" y="25201"/>
                </a:lnTo>
                <a:lnTo>
                  <a:pt x="69285" y="17788"/>
                </a:lnTo>
                <a:lnTo>
                  <a:pt x="69285" y="8894"/>
                </a:lnTo>
                <a:lnTo>
                  <a:pt x="69285" y="0"/>
                </a:lnTo>
                <a:close/>
              </a:path>
            </a:pathLst>
          </a:custGeom>
          <a:ln w="3175">
            <a:solidFill>
              <a:srgbClr val="000000"/>
            </a:solidFill>
          </a:ln>
        </p:spPr>
        <p:txBody>
          <a:bodyPr wrap="square" lIns="0" tIns="0" rIns="0" bIns="0" rtlCol="0"/>
          <a:lstStyle/>
          <a:p>
            <a:endParaRPr/>
          </a:p>
        </p:txBody>
      </p:sp>
      <p:sp>
        <p:nvSpPr>
          <p:cNvPr id="115" name="object 115"/>
          <p:cNvSpPr/>
          <p:nvPr/>
        </p:nvSpPr>
        <p:spPr>
          <a:xfrm>
            <a:off x="3784758" y="4574728"/>
            <a:ext cx="0" cy="210820"/>
          </a:xfrm>
          <a:custGeom>
            <a:avLst/>
            <a:gdLst/>
            <a:ahLst/>
            <a:cxnLst/>
            <a:rect l="l" t="t" r="r" b="b"/>
            <a:pathLst>
              <a:path h="210820">
                <a:moveTo>
                  <a:pt x="0" y="0"/>
                </a:moveTo>
                <a:lnTo>
                  <a:pt x="0" y="210585"/>
                </a:lnTo>
              </a:path>
            </a:pathLst>
          </a:custGeom>
          <a:ln w="26530">
            <a:solidFill>
              <a:srgbClr val="000000"/>
            </a:solidFill>
          </a:ln>
        </p:spPr>
        <p:txBody>
          <a:bodyPr wrap="square" lIns="0" tIns="0" rIns="0" bIns="0" rtlCol="0"/>
          <a:lstStyle/>
          <a:p>
            <a:endParaRPr/>
          </a:p>
        </p:txBody>
      </p:sp>
      <p:sp>
        <p:nvSpPr>
          <p:cNvPr id="116" name="object 116"/>
          <p:cNvSpPr/>
          <p:nvPr/>
        </p:nvSpPr>
        <p:spPr>
          <a:xfrm>
            <a:off x="3834861" y="4588832"/>
            <a:ext cx="26670" cy="0"/>
          </a:xfrm>
          <a:custGeom>
            <a:avLst/>
            <a:gdLst/>
            <a:ahLst/>
            <a:cxnLst/>
            <a:rect l="l" t="t" r="r" b="b"/>
            <a:pathLst>
              <a:path w="26670">
                <a:moveTo>
                  <a:pt x="0" y="0"/>
                </a:moveTo>
                <a:lnTo>
                  <a:pt x="26534" y="0"/>
                </a:lnTo>
              </a:path>
            </a:pathLst>
          </a:custGeom>
          <a:ln w="28165">
            <a:solidFill>
              <a:srgbClr val="000000"/>
            </a:solidFill>
          </a:ln>
        </p:spPr>
        <p:txBody>
          <a:bodyPr wrap="square" lIns="0" tIns="0" rIns="0" bIns="0" rtlCol="0"/>
          <a:lstStyle/>
          <a:p>
            <a:endParaRPr/>
          </a:p>
        </p:txBody>
      </p:sp>
      <p:sp>
        <p:nvSpPr>
          <p:cNvPr id="117" name="object 117"/>
          <p:cNvSpPr/>
          <p:nvPr/>
        </p:nvSpPr>
        <p:spPr>
          <a:xfrm>
            <a:off x="3848128" y="4632542"/>
            <a:ext cx="0" cy="153035"/>
          </a:xfrm>
          <a:custGeom>
            <a:avLst/>
            <a:gdLst/>
            <a:ahLst/>
            <a:cxnLst/>
            <a:rect l="l" t="t" r="r" b="b"/>
            <a:pathLst>
              <a:path h="153035">
                <a:moveTo>
                  <a:pt x="0" y="0"/>
                </a:moveTo>
                <a:lnTo>
                  <a:pt x="0" y="152771"/>
                </a:lnTo>
              </a:path>
            </a:pathLst>
          </a:custGeom>
          <a:ln w="26534">
            <a:solidFill>
              <a:srgbClr val="000000"/>
            </a:solidFill>
          </a:ln>
        </p:spPr>
        <p:txBody>
          <a:bodyPr wrap="square" lIns="0" tIns="0" rIns="0" bIns="0" rtlCol="0"/>
          <a:lstStyle/>
          <a:p>
            <a:endParaRPr/>
          </a:p>
        </p:txBody>
      </p:sp>
      <p:sp>
        <p:nvSpPr>
          <p:cNvPr id="118" name="object 118"/>
          <p:cNvSpPr/>
          <p:nvPr/>
        </p:nvSpPr>
        <p:spPr>
          <a:xfrm>
            <a:off x="3898291" y="4629578"/>
            <a:ext cx="118110" cy="156210"/>
          </a:xfrm>
          <a:custGeom>
            <a:avLst/>
            <a:gdLst/>
            <a:ahLst/>
            <a:cxnLst/>
            <a:rect l="l" t="t" r="r" b="b"/>
            <a:pathLst>
              <a:path w="118110" h="156210">
                <a:moveTo>
                  <a:pt x="26534" y="2964"/>
                </a:moveTo>
                <a:lnTo>
                  <a:pt x="0" y="2964"/>
                </a:lnTo>
                <a:lnTo>
                  <a:pt x="0" y="155736"/>
                </a:lnTo>
                <a:lnTo>
                  <a:pt x="26534" y="155736"/>
                </a:lnTo>
                <a:lnTo>
                  <a:pt x="26534" y="74161"/>
                </a:lnTo>
                <a:lnTo>
                  <a:pt x="28009" y="56393"/>
                </a:lnTo>
                <a:lnTo>
                  <a:pt x="32431" y="43051"/>
                </a:lnTo>
                <a:lnTo>
                  <a:pt x="38328" y="34157"/>
                </a:lnTo>
                <a:lnTo>
                  <a:pt x="48647" y="26745"/>
                </a:lnTo>
                <a:lnTo>
                  <a:pt x="61914" y="25262"/>
                </a:lnTo>
                <a:lnTo>
                  <a:pt x="26534" y="25262"/>
                </a:lnTo>
                <a:lnTo>
                  <a:pt x="26534" y="2964"/>
                </a:lnTo>
                <a:close/>
              </a:path>
              <a:path w="118110" h="156210">
                <a:moveTo>
                  <a:pt x="70759" y="0"/>
                </a:moveTo>
                <a:lnTo>
                  <a:pt x="53069" y="2964"/>
                </a:lnTo>
                <a:lnTo>
                  <a:pt x="38328" y="11859"/>
                </a:lnTo>
                <a:lnTo>
                  <a:pt x="26534" y="25262"/>
                </a:lnTo>
                <a:lnTo>
                  <a:pt x="67811" y="25262"/>
                </a:lnTo>
                <a:lnTo>
                  <a:pt x="73707" y="26745"/>
                </a:lnTo>
                <a:lnTo>
                  <a:pt x="82552" y="32674"/>
                </a:lnTo>
                <a:lnTo>
                  <a:pt x="88449" y="41569"/>
                </a:lnTo>
                <a:lnTo>
                  <a:pt x="89923" y="47499"/>
                </a:lnTo>
                <a:lnTo>
                  <a:pt x="89923" y="155736"/>
                </a:lnTo>
                <a:lnTo>
                  <a:pt x="117932" y="155736"/>
                </a:lnTo>
                <a:lnTo>
                  <a:pt x="117932" y="47499"/>
                </a:lnTo>
                <a:lnTo>
                  <a:pt x="116458" y="37122"/>
                </a:lnTo>
                <a:lnTo>
                  <a:pt x="114984" y="29710"/>
                </a:lnTo>
                <a:lnTo>
                  <a:pt x="112036" y="23780"/>
                </a:lnTo>
                <a:lnTo>
                  <a:pt x="109087" y="17788"/>
                </a:lnTo>
                <a:lnTo>
                  <a:pt x="100242" y="8894"/>
                </a:lnTo>
                <a:lnTo>
                  <a:pt x="92872" y="5929"/>
                </a:lnTo>
                <a:lnTo>
                  <a:pt x="86975" y="2964"/>
                </a:lnTo>
                <a:lnTo>
                  <a:pt x="78130" y="1482"/>
                </a:lnTo>
                <a:lnTo>
                  <a:pt x="70759" y="0"/>
                </a:lnTo>
                <a:close/>
              </a:path>
            </a:pathLst>
          </a:custGeom>
          <a:solidFill>
            <a:srgbClr val="000000"/>
          </a:solidFill>
        </p:spPr>
        <p:txBody>
          <a:bodyPr wrap="square" lIns="0" tIns="0" rIns="0" bIns="0" rtlCol="0"/>
          <a:lstStyle/>
          <a:p>
            <a:endParaRPr/>
          </a:p>
        </p:txBody>
      </p:sp>
      <p:sp>
        <p:nvSpPr>
          <p:cNvPr id="119" name="object 119"/>
          <p:cNvSpPr/>
          <p:nvPr/>
        </p:nvSpPr>
        <p:spPr>
          <a:xfrm>
            <a:off x="3898291" y="4629578"/>
            <a:ext cx="118110" cy="156210"/>
          </a:xfrm>
          <a:custGeom>
            <a:avLst/>
            <a:gdLst/>
            <a:ahLst/>
            <a:cxnLst/>
            <a:rect l="l" t="t" r="r" b="b"/>
            <a:pathLst>
              <a:path w="118110" h="156210">
                <a:moveTo>
                  <a:pt x="0" y="155736"/>
                </a:moveTo>
                <a:lnTo>
                  <a:pt x="0" y="2964"/>
                </a:lnTo>
                <a:lnTo>
                  <a:pt x="26534" y="2964"/>
                </a:lnTo>
                <a:lnTo>
                  <a:pt x="26534" y="25262"/>
                </a:lnTo>
                <a:lnTo>
                  <a:pt x="38328" y="11859"/>
                </a:lnTo>
                <a:lnTo>
                  <a:pt x="53069" y="2964"/>
                </a:lnTo>
                <a:lnTo>
                  <a:pt x="70759" y="0"/>
                </a:lnTo>
                <a:lnTo>
                  <a:pt x="78130" y="1482"/>
                </a:lnTo>
                <a:lnTo>
                  <a:pt x="86975" y="2964"/>
                </a:lnTo>
                <a:lnTo>
                  <a:pt x="92872" y="5929"/>
                </a:lnTo>
                <a:lnTo>
                  <a:pt x="100242" y="8894"/>
                </a:lnTo>
                <a:lnTo>
                  <a:pt x="104665" y="13341"/>
                </a:lnTo>
                <a:lnTo>
                  <a:pt x="109087" y="17788"/>
                </a:lnTo>
                <a:lnTo>
                  <a:pt x="112036" y="23780"/>
                </a:lnTo>
                <a:lnTo>
                  <a:pt x="114984" y="29710"/>
                </a:lnTo>
                <a:lnTo>
                  <a:pt x="116458" y="37122"/>
                </a:lnTo>
                <a:lnTo>
                  <a:pt x="117932" y="47499"/>
                </a:lnTo>
                <a:lnTo>
                  <a:pt x="117932" y="62323"/>
                </a:lnTo>
                <a:lnTo>
                  <a:pt x="117932" y="155736"/>
                </a:lnTo>
                <a:lnTo>
                  <a:pt x="89923" y="155736"/>
                </a:lnTo>
                <a:lnTo>
                  <a:pt x="89923" y="63805"/>
                </a:lnTo>
                <a:lnTo>
                  <a:pt x="89923" y="54911"/>
                </a:lnTo>
                <a:lnTo>
                  <a:pt x="89923" y="47499"/>
                </a:lnTo>
                <a:lnTo>
                  <a:pt x="88449" y="41569"/>
                </a:lnTo>
                <a:lnTo>
                  <a:pt x="85501" y="37122"/>
                </a:lnTo>
                <a:lnTo>
                  <a:pt x="82552" y="32674"/>
                </a:lnTo>
                <a:lnTo>
                  <a:pt x="78130" y="29710"/>
                </a:lnTo>
                <a:lnTo>
                  <a:pt x="73707" y="26745"/>
                </a:lnTo>
                <a:lnTo>
                  <a:pt x="67811" y="25262"/>
                </a:lnTo>
                <a:lnTo>
                  <a:pt x="61914" y="25262"/>
                </a:lnTo>
                <a:lnTo>
                  <a:pt x="28009" y="56393"/>
                </a:lnTo>
                <a:lnTo>
                  <a:pt x="26534" y="74161"/>
                </a:lnTo>
                <a:lnTo>
                  <a:pt x="26534" y="155736"/>
                </a:lnTo>
                <a:lnTo>
                  <a:pt x="0" y="155736"/>
                </a:lnTo>
                <a:close/>
              </a:path>
            </a:pathLst>
          </a:custGeom>
          <a:ln w="3175">
            <a:solidFill>
              <a:srgbClr val="000000"/>
            </a:solidFill>
          </a:ln>
        </p:spPr>
        <p:txBody>
          <a:bodyPr wrap="square" lIns="0" tIns="0" rIns="0" bIns="0" rtlCol="0"/>
          <a:lstStyle/>
          <a:p>
            <a:endParaRPr/>
          </a:p>
        </p:txBody>
      </p:sp>
      <p:sp>
        <p:nvSpPr>
          <p:cNvPr id="120" name="object 120"/>
          <p:cNvSpPr/>
          <p:nvPr/>
        </p:nvSpPr>
        <p:spPr>
          <a:xfrm>
            <a:off x="4045686" y="4629578"/>
            <a:ext cx="130175" cy="215265"/>
          </a:xfrm>
          <a:custGeom>
            <a:avLst/>
            <a:gdLst/>
            <a:ahLst/>
            <a:cxnLst/>
            <a:rect l="l" t="t" r="r" b="b"/>
            <a:pathLst>
              <a:path w="130175" h="215264">
                <a:moveTo>
                  <a:pt x="2948" y="167595"/>
                </a:moveTo>
                <a:lnTo>
                  <a:pt x="19225" y="203173"/>
                </a:lnTo>
                <a:lnTo>
                  <a:pt x="61976" y="215032"/>
                </a:lnTo>
                <a:lnTo>
                  <a:pt x="82593" y="213550"/>
                </a:lnTo>
                <a:lnTo>
                  <a:pt x="100283" y="207620"/>
                </a:lnTo>
                <a:lnTo>
                  <a:pt x="107654" y="203173"/>
                </a:lnTo>
                <a:lnTo>
                  <a:pt x="119447" y="191314"/>
                </a:lnTo>
                <a:lnTo>
                  <a:pt x="63450" y="191314"/>
                </a:lnTo>
                <a:lnTo>
                  <a:pt x="48708" y="189831"/>
                </a:lnTo>
                <a:lnTo>
                  <a:pt x="38389" y="185384"/>
                </a:lnTo>
                <a:lnTo>
                  <a:pt x="32492" y="176489"/>
                </a:lnTo>
                <a:lnTo>
                  <a:pt x="31018" y="170560"/>
                </a:lnTo>
                <a:lnTo>
                  <a:pt x="2948" y="167595"/>
                </a:lnTo>
                <a:close/>
              </a:path>
              <a:path w="130175" h="215264">
                <a:moveTo>
                  <a:pt x="129766" y="136485"/>
                </a:moveTo>
                <a:lnTo>
                  <a:pt x="103232" y="136485"/>
                </a:lnTo>
                <a:lnTo>
                  <a:pt x="103232" y="155736"/>
                </a:lnTo>
                <a:lnTo>
                  <a:pt x="101757" y="166112"/>
                </a:lnTo>
                <a:lnTo>
                  <a:pt x="63450" y="191314"/>
                </a:lnTo>
                <a:lnTo>
                  <a:pt x="119447" y="191314"/>
                </a:lnTo>
                <a:lnTo>
                  <a:pt x="122396" y="183901"/>
                </a:lnTo>
                <a:lnTo>
                  <a:pt x="126818" y="172042"/>
                </a:lnTo>
                <a:lnTo>
                  <a:pt x="129766" y="155736"/>
                </a:lnTo>
                <a:lnTo>
                  <a:pt x="129766" y="136485"/>
                </a:lnTo>
                <a:close/>
              </a:path>
              <a:path w="130175" h="215264">
                <a:moveTo>
                  <a:pt x="61976" y="0"/>
                </a:moveTo>
                <a:lnTo>
                  <a:pt x="16277" y="22298"/>
                </a:lnTo>
                <a:lnTo>
                  <a:pt x="1474" y="57875"/>
                </a:lnTo>
                <a:lnTo>
                  <a:pt x="0" y="78609"/>
                </a:lnTo>
                <a:lnTo>
                  <a:pt x="1474" y="97880"/>
                </a:lnTo>
                <a:lnTo>
                  <a:pt x="29544" y="145359"/>
                </a:lnTo>
                <a:lnTo>
                  <a:pt x="63450" y="155736"/>
                </a:lnTo>
                <a:lnTo>
                  <a:pt x="78171" y="152771"/>
                </a:lnTo>
                <a:lnTo>
                  <a:pt x="91438" y="146841"/>
                </a:lnTo>
                <a:lnTo>
                  <a:pt x="103232" y="136485"/>
                </a:lnTo>
                <a:lnTo>
                  <a:pt x="129766" y="136485"/>
                </a:lnTo>
                <a:lnTo>
                  <a:pt x="129766" y="130555"/>
                </a:lnTo>
                <a:lnTo>
                  <a:pt x="64924" y="130555"/>
                </a:lnTo>
                <a:lnTo>
                  <a:pt x="50182" y="127590"/>
                </a:lnTo>
                <a:lnTo>
                  <a:pt x="38389" y="117152"/>
                </a:lnTo>
                <a:lnTo>
                  <a:pt x="32492" y="108257"/>
                </a:lnTo>
                <a:lnTo>
                  <a:pt x="28070" y="93433"/>
                </a:lnTo>
                <a:lnTo>
                  <a:pt x="28070" y="77126"/>
                </a:lnTo>
                <a:lnTo>
                  <a:pt x="29544" y="53428"/>
                </a:lnTo>
                <a:lnTo>
                  <a:pt x="38389" y="37122"/>
                </a:lnTo>
                <a:lnTo>
                  <a:pt x="50182" y="28227"/>
                </a:lnTo>
                <a:lnTo>
                  <a:pt x="64924" y="25262"/>
                </a:lnTo>
                <a:lnTo>
                  <a:pt x="129766" y="25262"/>
                </a:lnTo>
                <a:lnTo>
                  <a:pt x="129766" y="22298"/>
                </a:lnTo>
                <a:lnTo>
                  <a:pt x="103232" y="22298"/>
                </a:lnTo>
                <a:lnTo>
                  <a:pt x="91438" y="10376"/>
                </a:lnTo>
                <a:lnTo>
                  <a:pt x="76697" y="2964"/>
                </a:lnTo>
                <a:lnTo>
                  <a:pt x="61976" y="0"/>
                </a:lnTo>
                <a:close/>
              </a:path>
              <a:path w="130175" h="215264">
                <a:moveTo>
                  <a:pt x="129766" y="25262"/>
                </a:moveTo>
                <a:lnTo>
                  <a:pt x="64924" y="25262"/>
                </a:lnTo>
                <a:lnTo>
                  <a:pt x="79645" y="28227"/>
                </a:lnTo>
                <a:lnTo>
                  <a:pt x="91438" y="38604"/>
                </a:lnTo>
                <a:lnTo>
                  <a:pt x="97335" y="48981"/>
                </a:lnTo>
                <a:lnTo>
                  <a:pt x="101757" y="60840"/>
                </a:lnTo>
                <a:lnTo>
                  <a:pt x="103232" y="77126"/>
                </a:lnTo>
                <a:lnTo>
                  <a:pt x="101757" y="94915"/>
                </a:lnTo>
                <a:lnTo>
                  <a:pt x="98809" y="108257"/>
                </a:lnTo>
                <a:lnTo>
                  <a:pt x="91438" y="118634"/>
                </a:lnTo>
                <a:lnTo>
                  <a:pt x="79645" y="127590"/>
                </a:lnTo>
                <a:lnTo>
                  <a:pt x="64924" y="130555"/>
                </a:lnTo>
                <a:lnTo>
                  <a:pt x="129766" y="130555"/>
                </a:lnTo>
                <a:lnTo>
                  <a:pt x="129766" y="25262"/>
                </a:lnTo>
                <a:close/>
              </a:path>
              <a:path w="130175" h="215264">
                <a:moveTo>
                  <a:pt x="129766" y="2964"/>
                </a:moveTo>
                <a:lnTo>
                  <a:pt x="103232" y="2964"/>
                </a:lnTo>
                <a:lnTo>
                  <a:pt x="103232" y="22298"/>
                </a:lnTo>
                <a:lnTo>
                  <a:pt x="129766" y="22298"/>
                </a:lnTo>
                <a:lnTo>
                  <a:pt x="129766" y="2964"/>
                </a:lnTo>
                <a:close/>
              </a:path>
            </a:pathLst>
          </a:custGeom>
          <a:solidFill>
            <a:srgbClr val="000000"/>
          </a:solidFill>
        </p:spPr>
        <p:txBody>
          <a:bodyPr wrap="square" lIns="0" tIns="0" rIns="0" bIns="0" rtlCol="0"/>
          <a:lstStyle/>
          <a:p>
            <a:endParaRPr/>
          </a:p>
        </p:txBody>
      </p:sp>
      <p:sp>
        <p:nvSpPr>
          <p:cNvPr id="121" name="object 121"/>
          <p:cNvSpPr/>
          <p:nvPr/>
        </p:nvSpPr>
        <p:spPr>
          <a:xfrm>
            <a:off x="4045686" y="4629578"/>
            <a:ext cx="130175" cy="215265"/>
          </a:xfrm>
          <a:custGeom>
            <a:avLst/>
            <a:gdLst/>
            <a:ahLst/>
            <a:cxnLst/>
            <a:rect l="l" t="t" r="r" b="b"/>
            <a:pathLst>
              <a:path w="130175" h="215264">
                <a:moveTo>
                  <a:pt x="2948" y="167595"/>
                </a:moveTo>
                <a:lnTo>
                  <a:pt x="31018" y="170560"/>
                </a:lnTo>
                <a:lnTo>
                  <a:pt x="32492" y="176489"/>
                </a:lnTo>
                <a:lnTo>
                  <a:pt x="35441" y="180937"/>
                </a:lnTo>
                <a:lnTo>
                  <a:pt x="38389" y="185384"/>
                </a:lnTo>
                <a:lnTo>
                  <a:pt x="48708" y="189831"/>
                </a:lnTo>
                <a:lnTo>
                  <a:pt x="63450" y="191314"/>
                </a:lnTo>
                <a:lnTo>
                  <a:pt x="78171" y="189831"/>
                </a:lnTo>
                <a:lnTo>
                  <a:pt x="103232" y="155736"/>
                </a:lnTo>
                <a:lnTo>
                  <a:pt x="103232" y="136485"/>
                </a:lnTo>
                <a:lnTo>
                  <a:pt x="91438" y="146841"/>
                </a:lnTo>
                <a:lnTo>
                  <a:pt x="78171" y="152771"/>
                </a:lnTo>
                <a:lnTo>
                  <a:pt x="63450" y="155736"/>
                </a:lnTo>
                <a:lnTo>
                  <a:pt x="44286" y="152771"/>
                </a:lnTo>
                <a:lnTo>
                  <a:pt x="29544" y="145359"/>
                </a:lnTo>
                <a:lnTo>
                  <a:pt x="16277" y="132037"/>
                </a:lnTo>
                <a:lnTo>
                  <a:pt x="7432" y="117152"/>
                </a:lnTo>
                <a:lnTo>
                  <a:pt x="1474" y="97880"/>
                </a:lnTo>
                <a:lnTo>
                  <a:pt x="0" y="78609"/>
                </a:lnTo>
                <a:lnTo>
                  <a:pt x="1474" y="57875"/>
                </a:lnTo>
                <a:lnTo>
                  <a:pt x="16277" y="22298"/>
                </a:lnTo>
                <a:lnTo>
                  <a:pt x="61976" y="0"/>
                </a:lnTo>
                <a:lnTo>
                  <a:pt x="76697" y="2964"/>
                </a:lnTo>
                <a:lnTo>
                  <a:pt x="91438" y="10376"/>
                </a:lnTo>
                <a:lnTo>
                  <a:pt x="103232" y="22298"/>
                </a:lnTo>
                <a:lnTo>
                  <a:pt x="103232" y="2964"/>
                </a:lnTo>
                <a:lnTo>
                  <a:pt x="129766" y="2964"/>
                </a:lnTo>
                <a:lnTo>
                  <a:pt x="129766" y="133520"/>
                </a:lnTo>
                <a:lnTo>
                  <a:pt x="129766" y="155736"/>
                </a:lnTo>
                <a:lnTo>
                  <a:pt x="113551" y="197243"/>
                </a:lnTo>
                <a:lnTo>
                  <a:pt x="61976" y="215032"/>
                </a:lnTo>
                <a:lnTo>
                  <a:pt x="38389" y="212067"/>
                </a:lnTo>
                <a:lnTo>
                  <a:pt x="19225" y="203173"/>
                </a:lnTo>
                <a:lnTo>
                  <a:pt x="10380" y="194278"/>
                </a:lnTo>
                <a:lnTo>
                  <a:pt x="4422" y="182419"/>
                </a:lnTo>
                <a:lnTo>
                  <a:pt x="2948" y="167595"/>
                </a:lnTo>
                <a:close/>
              </a:path>
            </a:pathLst>
          </a:custGeom>
          <a:ln w="3175">
            <a:solidFill>
              <a:srgbClr val="000000"/>
            </a:solidFill>
          </a:ln>
        </p:spPr>
        <p:txBody>
          <a:bodyPr wrap="square" lIns="0" tIns="0" rIns="0" bIns="0" rtlCol="0"/>
          <a:lstStyle/>
          <a:p>
            <a:endParaRPr/>
          </a:p>
        </p:txBody>
      </p:sp>
      <p:sp>
        <p:nvSpPr>
          <p:cNvPr id="122" name="object 122"/>
          <p:cNvSpPr/>
          <p:nvPr/>
        </p:nvSpPr>
        <p:spPr>
          <a:xfrm>
            <a:off x="4073757" y="4654841"/>
            <a:ext cx="75565" cy="105410"/>
          </a:xfrm>
          <a:custGeom>
            <a:avLst/>
            <a:gdLst/>
            <a:ahLst/>
            <a:cxnLst/>
            <a:rect l="l" t="t" r="r" b="b"/>
            <a:pathLst>
              <a:path w="75564" h="105410">
                <a:moveTo>
                  <a:pt x="0" y="51863"/>
                </a:moveTo>
                <a:lnTo>
                  <a:pt x="0" y="68170"/>
                </a:lnTo>
                <a:lnTo>
                  <a:pt x="4422" y="82994"/>
                </a:lnTo>
                <a:lnTo>
                  <a:pt x="10319" y="91889"/>
                </a:lnTo>
                <a:lnTo>
                  <a:pt x="22112" y="102327"/>
                </a:lnTo>
                <a:lnTo>
                  <a:pt x="36853" y="105292"/>
                </a:lnTo>
                <a:lnTo>
                  <a:pt x="51575" y="102327"/>
                </a:lnTo>
                <a:lnTo>
                  <a:pt x="63368" y="93371"/>
                </a:lnTo>
                <a:lnTo>
                  <a:pt x="70739" y="82994"/>
                </a:lnTo>
                <a:lnTo>
                  <a:pt x="73687" y="69652"/>
                </a:lnTo>
                <a:lnTo>
                  <a:pt x="75161" y="51863"/>
                </a:lnTo>
                <a:lnTo>
                  <a:pt x="73687" y="35577"/>
                </a:lnTo>
                <a:lnTo>
                  <a:pt x="69265" y="23718"/>
                </a:lnTo>
                <a:lnTo>
                  <a:pt x="63368" y="13341"/>
                </a:lnTo>
                <a:lnTo>
                  <a:pt x="51575" y="2964"/>
                </a:lnTo>
                <a:lnTo>
                  <a:pt x="36853" y="0"/>
                </a:lnTo>
                <a:lnTo>
                  <a:pt x="22112" y="2964"/>
                </a:lnTo>
                <a:lnTo>
                  <a:pt x="10319" y="11859"/>
                </a:lnTo>
                <a:lnTo>
                  <a:pt x="1474" y="28165"/>
                </a:lnTo>
                <a:lnTo>
                  <a:pt x="0" y="51863"/>
                </a:lnTo>
                <a:close/>
              </a:path>
            </a:pathLst>
          </a:custGeom>
          <a:ln w="3175">
            <a:solidFill>
              <a:srgbClr val="000000"/>
            </a:solidFill>
          </a:ln>
        </p:spPr>
        <p:txBody>
          <a:bodyPr wrap="square" lIns="0" tIns="0" rIns="0" bIns="0" rtlCol="0"/>
          <a:lstStyle/>
          <a:p>
            <a:endParaRPr/>
          </a:p>
        </p:txBody>
      </p:sp>
      <p:sp>
        <p:nvSpPr>
          <p:cNvPr id="123" name="object 123"/>
          <p:cNvSpPr/>
          <p:nvPr/>
        </p:nvSpPr>
        <p:spPr>
          <a:xfrm>
            <a:off x="4370063" y="4614753"/>
            <a:ext cx="234950" cy="145415"/>
          </a:xfrm>
          <a:custGeom>
            <a:avLst/>
            <a:gdLst/>
            <a:ahLst/>
            <a:cxnLst/>
            <a:rect l="l" t="t" r="r" b="b"/>
            <a:pathLst>
              <a:path w="234950" h="145414">
                <a:moveTo>
                  <a:pt x="234473" y="0"/>
                </a:moveTo>
                <a:lnTo>
                  <a:pt x="0" y="0"/>
                </a:lnTo>
                <a:lnTo>
                  <a:pt x="0" y="145379"/>
                </a:lnTo>
                <a:lnTo>
                  <a:pt x="234473" y="145379"/>
                </a:lnTo>
                <a:lnTo>
                  <a:pt x="234473" y="140932"/>
                </a:lnTo>
                <a:lnTo>
                  <a:pt x="5896" y="140932"/>
                </a:lnTo>
                <a:lnTo>
                  <a:pt x="5896" y="108257"/>
                </a:lnTo>
                <a:lnTo>
                  <a:pt x="20670" y="93433"/>
                </a:lnTo>
                <a:lnTo>
                  <a:pt x="5896" y="93433"/>
                </a:lnTo>
                <a:lnTo>
                  <a:pt x="5896" y="53428"/>
                </a:lnTo>
                <a:lnTo>
                  <a:pt x="21491" y="53428"/>
                </a:lnTo>
                <a:lnTo>
                  <a:pt x="5896" y="38604"/>
                </a:lnTo>
                <a:lnTo>
                  <a:pt x="5896" y="5929"/>
                </a:lnTo>
                <a:lnTo>
                  <a:pt x="234473" y="5929"/>
                </a:lnTo>
                <a:lnTo>
                  <a:pt x="234473" y="0"/>
                </a:lnTo>
                <a:close/>
              </a:path>
              <a:path w="234950" h="145414">
                <a:moveTo>
                  <a:pt x="48688" y="80091"/>
                </a:moveTo>
                <a:lnTo>
                  <a:pt x="33967" y="80091"/>
                </a:lnTo>
                <a:lnTo>
                  <a:pt x="81119" y="127528"/>
                </a:lnTo>
                <a:lnTo>
                  <a:pt x="67852" y="140932"/>
                </a:lnTo>
                <a:lnTo>
                  <a:pt x="82593" y="140932"/>
                </a:lnTo>
                <a:lnTo>
                  <a:pt x="88490" y="135002"/>
                </a:lnTo>
                <a:lnTo>
                  <a:pt x="102437" y="135002"/>
                </a:lnTo>
                <a:lnTo>
                  <a:pt x="95861" y="127528"/>
                </a:lnTo>
                <a:lnTo>
                  <a:pt x="103232" y="120116"/>
                </a:lnTo>
                <a:lnTo>
                  <a:pt x="88490" y="120116"/>
                </a:lnTo>
                <a:lnTo>
                  <a:pt x="48688" y="80091"/>
                </a:lnTo>
                <a:close/>
              </a:path>
              <a:path w="234950" h="145414">
                <a:moveTo>
                  <a:pt x="102437" y="135002"/>
                </a:moveTo>
                <a:lnTo>
                  <a:pt x="88490" y="135002"/>
                </a:lnTo>
                <a:lnTo>
                  <a:pt x="92912" y="140932"/>
                </a:lnTo>
                <a:lnTo>
                  <a:pt x="107654" y="140932"/>
                </a:lnTo>
                <a:lnTo>
                  <a:pt x="102437" y="135002"/>
                </a:lnTo>
                <a:close/>
              </a:path>
              <a:path w="234950" h="145414">
                <a:moveTo>
                  <a:pt x="157765" y="80091"/>
                </a:moveTo>
                <a:lnTo>
                  <a:pt x="143034" y="80091"/>
                </a:lnTo>
                <a:lnTo>
                  <a:pt x="190248" y="127528"/>
                </a:lnTo>
                <a:lnTo>
                  <a:pt x="176940" y="140932"/>
                </a:lnTo>
                <a:lnTo>
                  <a:pt x="191722" y="140932"/>
                </a:lnTo>
                <a:lnTo>
                  <a:pt x="197619" y="135002"/>
                </a:lnTo>
                <a:lnTo>
                  <a:pt x="211565" y="135002"/>
                </a:lnTo>
                <a:lnTo>
                  <a:pt x="204990" y="127528"/>
                </a:lnTo>
                <a:lnTo>
                  <a:pt x="212360" y="120116"/>
                </a:lnTo>
                <a:lnTo>
                  <a:pt x="197619" y="120116"/>
                </a:lnTo>
                <a:lnTo>
                  <a:pt x="157765" y="80091"/>
                </a:lnTo>
                <a:close/>
              </a:path>
              <a:path w="234950" h="145414">
                <a:moveTo>
                  <a:pt x="211565" y="135002"/>
                </a:moveTo>
                <a:lnTo>
                  <a:pt x="197619" y="135002"/>
                </a:lnTo>
                <a:lnTo>
                  <a:pt x="202041" y="140932"/>
                </a:lnTo>
                <a:lnTo>
                  <a:pt x="216783" y="140932"/>
                </a:lnTo>
                <a:lnTo>
                  <a:pt x="211565" y="135002"/>
                </a:lnTo>
                <a:close/>
              </a:path>
              <a:path w="234950" h="145414">
                <a:moveTo>
                  <a:pt x="234473" y="102327"/>
                </a:moveTo>
                <a:lnTo>
                  <a:pt x="230050" y="102327"/>
                </a:lnTo>
                <a:lnTo>
                  <a:pt x="230050" y="140932"/>
                </a:lnTo>
                <a:lnTo>
                  <a:pt x="234473" y="140932"/>
                </a:lnTo>
                <a:lnTo>
                  <a:pt x="234473" y="102327"/>
                </a:lnTo>
                <a:close/>
              </a:path>
              <a:path w="234950" h="145414">
                <a:moveTo>
                  <a:pt x="103222" y="25201"/>
                </a:moveTo>
                <a:lnTo>
                  <a:pt x="88490" y="25201"/>
                </a:lnTo>
                <a:lnTo>
                  <a:pt x="135663" y="72700"/>
                </a:lnTo>
                <a:lnTo>
                  <a:pt x="88490" y="120116"/>
                </a:lnTo>
                <a:lnTo>
                  <a:pt x="103232" y="120116"/>
                </a:lnTo>
                <a:lnTo>
                  <a:pt x="143034" y="80091"/>
                </a:lnTo>
                <a:lnTo>
                  <a:pt x="157765" y="80091"/>
                </a:lnTo>
                <a:lnTo>
                  <a:pt x="150405" y="72700"/>
                </a:lnTo>
                <a:lnTo>
                  <a:pt x="157772" y="65288"/>
                </a:lnTo>
                <a:lnTo>
                  <a:pt x="143034" y="65288"/>
                </a:lnTo>
                <a:lnTo>
                  <a:pt x="103222" y="25201"/>
                </a:lnTo>
                <a:close/>
              </a:path>
              <a:path w="234950" h="145414">
                <a:moveTo>
                  <a:pt x="211935" y="25201"/>
                </a:moveTo>
                <a:lnTo>
                  <a:pt x="197619" y="25201"/>
                </a:lnTo>
                <a:lnTo>
                  <a:pt x="230050" y="59358"/>
                </a:lnTo>
                <a:lnTo>
                  <a:pt x="230050" y="87503"/>
                </a:lnTo>
                <a:lnTo>
                  <a:pt x="197619" y="120116"/>
                </a:lnTo>
                <a:lnTo>
                  <a:pt x="212360" y="120116"/>
                </a:lnTo>
                <a:lnTo>
                  <a:pt x="230050" y="102327"/>
                </a:lnTo>
                <a:lnTo>
                  <a:pt x="234473" y="102327"/>
                </a:lnTo>
                <a:lnTo>
                  <a:pt x="234473" y="44534"/>
                </a:lnTo>
                <a:lnTo>
                  <a:pt x="230050" y="44534"/>
                </a:lnTo>
                <a:lnTo>
                  <a:pt x="211935" y="25201"/>
                </a:lnTo>
                <a:close/>
              </a:path>
              <a:path w="234950" h="145414">
                <a:moveTo>
                  <a:pt x="21491" y="53428"/>
                </a:moveTo>
                <a:lnTo>
                  <a:pt x="5896" y="53428"/>
                </a:lnTo>
                <a:lnTo>
                  <a:pt x="26596" y="72700"/>
                </a:lnTo>
                <a:lnTo>
                  <a:pt x="5896" y="93433"/>
                </a:lnTo>
                <a:lnTo>
                  <a:pt x="20670" y="93433"/>
                </a:lnTo>
                <a:lnTo>
                  <a:pt x="33967" y="80091"/>
                </a:lnTo>
                <a:lnTo>
                  <a:pt x="48688" y="80091"/>
                </a:lnTo>
                <a:lnTo>
                  <a:pt x="41337" y="72700"/>
                </a:lnTo>
                <a:lnTo>
                  <a:pt x="48695" y="65288"/>
                </a:lnTo>
                <a:lnTo>
                  <a:pt x="33967" y="65288"/>
                </a:lnTo>
                <a:lnTo>
                  <a:pt x="21491" y="53428"/>
                </a:lnTo>
                <a:close/>
              </a:path>
              <a:path w="234950" h="145414">
                <a:moveTo>
                  <a:pt x="82593" y="5929"/>
                </a:moveTo>
                <a:lnTo>
                  <a:pt x="67852" y="5929"/>
                </a:lnTo>
                <a:lnTo>
                  <a:pt x="81119" y="17788"/>
                </a:lnTo>
                <a:lnTo>
                  <a:pt x="33967" y="65288"/>
                </a:lnTo>
                <a:lnTo>
                  <a:pt x="48695" y="65288"/>
                </a:lnTo>
                <a:lnTo>
                  <a:pt x="88490" y="25201"/>
                </a:lnTo>
                <a:lnTo>
                  <a:pt x="103222" y="25201"/>
                </a:lnTo>
                <a:lnTo>
                  <a:pt x="95861" y="17788"/>
                </a:lnTo>
                <a:lnTo>
                  <a:pt x="103232" y="10376"/>
                </a:lnTo>
                <a:lnTo>
                  <a:pt x="88490" y="10376"/>
                </a:lnTo>
                <a:lnTo>
                  <a:pt x="82593" y="5929"/>
                </a:lnTo>
                <a:close/>
              </a:path>
              <a:path w="234950" h="145414">
                <a:moveTo>
                  <a:pt x="191722" y="5929"/>
                </a:moveTo>
                <a:lnTo>
                  <a:pt x="176940" y="5929"/>
                </a:lnTo>
                <a:lnTo>
                  <a:pt x="190248" y="17788"/>
                </a:lnTo>
                <a:lnTo>
                  <a:pt x="143034" y="65288"/>
                </a:lnTo>
                <a:lnTo>
                  <a:pt x="157772" y="65288"/>
                </a:lnTo>
                <a:lnTo>
                  <a:pt x="197619" y="25201"/>
                </a:lnTo>
                <a:lnTo>
                  <a:pt x="211935" y="25201"/>
                </a:lnTo>
                <a:lnTo>
                  <a:pt x="204990" y="17788"/>
                </a:lnTo>
                <a:lnTo>
                  <a:pt x="212360" y="10376"/>
                </a:lnTo>
                <a:lnTo>
                  <a:pt x="197619" y="10376"/>
                </a:lnTo>
                <a:lnTo>
                  <a:pt x="191722" y="5929"/>
                </a:lnTo>
                <a:close/>
              </a:path>
              <a:path w="234950" h="145414">
                <a:moveTo>
                  <a:pt x="234473" y="5929"/>
                </a:moveTo>
                <a:lnTo>
                  <a:pt x="230050" y="5929"/>
                </a:lnTo>
                <a:lnTo>
                  <a:pt x="230050" y="44534"/>
                </a:lnTo>
                <a:lnTo>
                  <a:pt x="234473" y="44534"/>
                </a:lnTo>
                <a:lnTo>
                  <a:pt x="234473" y="5929"/>
                </a:lnTo>
                <a:close/>
              </a:path>
              <a:path w="234950" h="145414">
                <a:moveTo>
                  <a:pt x="107654" y="5929"/>
                </a:moveTo>
                <a:lnTo>
                  <a:pt x="92912" y="5929"/>
                </a:lnTo>
                <a:lnTo>
                  <a:pt x="88490" y="10376"/>
                </a:lnTo>
                <a:lnTo>
                  <a:pt x="103232" y="10376"/>
                </a:lnTo>
                <a:lnTo>
                  <a:pt x="107654" y="5929"/>
                </a:lnTo>
                <a:close/>
              </a:path>
              <a:path w="234950" h="145414">
                <a:moveTo>
                  <a:pt x="216783" y="5929"/>
                </a:moveTo>
                <a:lnTo>
                  <a:pt x="202041" y="5929"/>
                </a:lnTo>
                <a:lnTo>
                  <a:pt x="197619" y="10376"/>
                </a:lnTo>
                <a:lnTo>
                  <a:pt x="212360" y="10376"/>
                </a:lnTo>
                <a:lnTo>
                  <a:pt x="216783" y="5929"/>
                </a:lnTo>
                <a:close/>
              </a:path>
            </a:pathLst>
          </a:custGeom>
          <a:solidFill>
            <a:srgbClr val="1A1A70"/>
          </a:solidFill>
        </p:spPr>
        <p:txBody>
          <a:bodyPr wrap="square" lIns="0" tIns="0" rIns="0" bIns="0" rtlCol="0"/>
          <a:lstStyle/>
          <a:p>
            <a:endParaRPr/>
          </a:p>
        </p:txBody>
      </p:sp>
      <p:sp>
        <p:nvSpPr>
          <p:cNvPr id="124" name="object 124"/>
          <p:cNvSpPr/>
          <p:nvPr/>
        </p:nvSpPr>
        <p:spPr>
          <a:xfrm>
            <a:off x="4452656" y="4749756"/>
            <a:ext cx="10795" cy="6350"/>
          </a:xfrm>
          <a:custGeom>
            <a:avLst/>
            <a:gdLst/>
            <a:ahLst/>
            <a:cxnLst/>
            <a:rect l="l" t="t" r="r" b="b"/>
            <a:pathLst>
              <a:path w="10795" h="6350">
                <a:moveTo>
                  <a:pt x="5896" y="0"/>
                </a:moveTo>
                <a:lnTo>
                  <a:pt x="0" y="5929"/>
                </a:lnTo>
                <a:lnTo>
                  <a:pt x="10319" y="5929"/>
                </a:lnTo>
                <a:lnTo>
                  <a:pt x="5896" y="0"/>
                </a:lnTo>
                <a:close/>
              </a:path>
            </a:pathLst>
          </a:custGeom>
          <a:ln w="3175">
            <a:solidFill>
              <a:srgbClr val="1A1A70"/>
            </a:solidFill>
          </a:ln>
        </p:spPr>
        <p:txBody>
          <a:bodyPr wrap="square" lIns="0" tIns="0" rIns="0" bIns="0" rtlCol="0"/>
          <a:lstStyle/>
          <a:p>
            <a:endParaRPr/>
          </a:p>
        </p:txBody>
      </p:sp>
      <p:sp>
        <p:nvSpPr>
          <p:cNvPr id="125" name="object 125"/>
          <p:cNvSpPr/>
          <p:nvPr/>
        </p:nvSpPr>
        <p:spPr>
          <a:xfrm>
            <a:off x="4561785" y="4749756"/>
            <a:ext cx="10795" cy="6350"/>
          </a:xfrm>
          <a:custGeom>
            <a:avLst/>
            <a:gdLst/>
            <a:ahLst/>
            <a:cxnLst/>
            <a:rect l="l" t="t" r="r" b="b"/>
            <a:pathLst>
              <a:path w="10795" h="6350">
                <a:moveTo>
                  <a:pt x="5896" y="0"/>
                </a:moveTo>
                <a:lnTo>
                  <a:pt x="0" y="5929"/>
                </a:lnTo>
                <a:lnTo>
                  <a:pt x="10319" y="5929"/>
                </a:lnTo>
                <a:lnTo>
                  <a:pt x="5896" y="0"/>
                </a:lnTo>
                <a:close/>
              </a:path>
            </a:pathLst>
          </a:custGeom>
          <a:ln w="3175">
            <a:solidFill>
              <a:srgbClr val="1A1A70"/>
            </a:solidFill>
          </a:ln>
        </p:spPr>
        <p:txBody>
          <a:bodyPr wrap="square" lIns="0" tIns="0" rIns="0" bIns="0" rtlCol="0"/>
          <a:lstStyle/>
          <a:p>
            <a:endParaRPr/>
          </a:p>
        </p:txBody>
      </p:sp>
      <p:sp>
        <p:nvSpPr>
          <p:cNvPr id="126" name="object 126"/>
          <p:cNvSpPr/>
          <p:nvPr/>
        </p:nvSpPr>
        <p:spPr>
          <a:xfrm>
            <a:off x="4575052" y="4717081"/>
            <a:ext cx="25400" cy="38735"/>
          </a:xfrm>
          <a:custGeom>
            <a:avLst/>
            <a:gdLst/>
            <a:ahLst/>
            <a:cxnLst/>
            <a:rect l="l" t="t" r="r" b="b"/>
            <a:pathLst>
              <a:path w="25400" h="38735">
                <a:moveTo>
                  <a:pt x="25060" y="0"/>
                </a:moveTo>
                <a:lnTo>
                  <a:pt x="0" y="25201"/>
                </a:lnTo>
                <a:lnTo>
                  <a:pt x="11793" y="38604"/>
                </a:lnTo>
                <a:lnTo>
                  <a:pt x="25060" y="38604"/>
                </a:lnTo>
                <a:lnTo>
                  <a:pt x="25060" y="0"/>
                </a:lnTo>
                <a:close/>
              </a:path>
            </a:pathLst>
          </a:custGeom>
          <a:ln w="3175">
            <a:solidFill>
              <a:srgbClr val="1A1A70"/>
            </a:solidFill>
          </a:ln>
        </p:spPr>
        <p:txBody>
          <a:bodyPr wrap="square" lIns="0" tIns="0" rIns="0" bIns="0" rtlCol="0"/>
          <a:lstStyle/>
          <a:p>
            <a:endParaRPr/>
          </a:p>
        </p:txBody>
      </p:sp>
      <p:sp>
        <p:nvSpPr>
          <p:cNvPr id="127" name="object 127"/>
          <p:cNvSpPr/>
          <p:nvPr/>
        </p:nvSpPr>
        <p:spPr>
          <a:xfrm>
            <a:off x="4375959" y="4694845"/>
            <a:ext cx="75565" cy="60960"/>
          </a:xfrm>
          <a:custGeom>
            <a:avLst/>
            <a:gdLst/>
            <a:ahLst/>
            <a:cxnLst/>
            <a:rect l="l" t="t" r="r" b="b"/>
            <a:pathLst>
              <a:path w="75564" h="60960">
                <a:moveTo>
                  <a:pt x="28070" y="0"/>
                </a:moveTo>
                <a:lnTo>
                  <a:pt x="0" y="28165"/>
                </a:lnTo>
                <a:lnTo>
                  <a:pt x="0" y="60840"/>
                </a:lnTo>
                <a:lnTo>
                  <a:pt x="61955" y="60840"/>
                </a:lnTo>
                <a:lnTo>
                  <a:pt x="75223" y="47437"/>
                </a:lnTo>
                <a:lnTo>
                  <a:pt x="28070" y="0"/>
                </a:lnTo>
                <a:close/>
              </a:path>
            </a:pathLst>
          </a:custGeom>
          <a:ln w="3175">
            <a:solidFill>
              <a:srgbClr val="1A1A70"/>
            </a:solidFill>
          </a:ln>
        </p:spPr>
        <p:txBody>
          <a:bodyPr wrap="square" lIns="0" tIns="0" rIns="0" bIns="0" rtlCol="0"/>
          <a:lstStyle/>
          <a:p>
            <a:endParaRPr/>
          </a:p>
        </p:txBody>
      </p:sp>
      <p:sp>
        <p:nvSpPr>
          <p:cNvPr id="128" name="object 128"/>
          <p:cNvSpPr/>
          <p:nvPr/>
        </p:nvSpPr>
        <p:spPr>
          <a:xfrm>
            <a:off x="4465924" y="4694845"/>
            <a:ext cx="94615" cy="60960"/>
          </a:xfrm>
          <a:custGeom>
            <a:avLst/>
            <a:gdLst/>
            <a:ahLst/>
            <a:cxnLst/>
            <a:rect l="l" t="t" r="r" b="b"/>
            <a:pathLst>
              <a:path w="94614" h="60960">
                <a:moveTo>
                  <a:pt x="47173" y="0"/>
                </a:moveTo>
                <a:lnTo>
                  <a:pt x="0" y="47437"/>
                </a:lnTo>
                <a:lnTo>
                  <a:pt x="11793" y="60840"/>
                </a:lnTo>
                <a:lnTo>
                  <a:pt x="81078" y="60840"/>
                </a:lnTo>
                <a:lnTo>
                  <a:pt x="94387" y="47437"/>
                </a:lnTo>
                <a:lnTo>
                  <a:pt x="47173" y="0"/>
                </a:lnTo>
                <a:close/>
              </a:path>
            </a:pathLst>
          </a:custGeom>
          <a:ln w="3175">
            <a:solidFill>
              <a:srgbClr val="1A1A70"/>
            </a:solidFill>
          </a:ln>
        </p:spPr>
        <p:txBody>
          <a:bodyPr wrap="square" lIns="0" tIns="0" rIns="0" bIns="0" rtlCol="0"/>
          <a:lstStyle/>
          <a:p>
            <a:endParaRPr/>
          </a:p>
        </p:txBody>
      </p:sp>
      <p:sp>
        <p:nvSpPr>
          <p:cNvPr id="129" name="object 129"/>
          <p:cNvSpPr/>
          <p:nvPr/>
        </p:nvSpPr>
        <p:spPr>
          <a:xfrm>
            <a:off x="4375959" y="4668182"/>
            <a:ext cx="20955" cy="40005"/>
          </a:xfrm>
          <a:custGeom>
            <a:avLst/>
            <a:gdLst/>
            <a:ahLst/>
            <a:cxnLst/>
            <a:rect l="l" t="t" r="r" b="b"/>
            <a:pathLst>
              <a:path w="20954" h="40004">
                <a:moveTo>
                  <a:pt x="0" y="0"/>
                </a:moveTo>
                <a:lnTo>
                  <a:pt x="0" y="40004"/>
                </a:lnTo>
                <a:lnTo>
                  <a:pt x="20699" y="19271"/>
                </a:lnTo>
                <a:lnTo>
                  <a:pt x="0" y="0"/>
                </a:lnTo>
                <a:close/>
              </a:path>
            </a:pathLst>
          </a:custGeom>
          <a:ln w="3175">
            <a:solidFill>
              <a:srgbClr val="1A1A70"/>
            </a:solidFill>
          </a:ln>
        </p:spPr>
        <p:txBody>
          <a:bodyPr wrap="square" lIns="0" tIns="0" rIns="0" bIns="0" rtlCol="0"/>
          <a:lstStyle/>
          <a:p>
            <a:endParaRPr/>
          </a:p>
        </p:txBody>
      </p:sp>
      <p:sp>
        <p:nvSpPr>
          <p:cNvPr id="130" name="object 130"/>
          <p:cNvSpPr/>
          <p:nvPr/>
        </p:nvSpPr>
        <p:spPr>
          <a:xfrm>
            <a:off x="4520468" y="4639955"/>
            <a:ext cx="80010" cy="95250"/>
          </a:xfrm>
          <a:custGeom>
            <a:avLst/>
            <a:gdLst/>
            <a:ahLst/>
            <a:cxnLst/>
            <a:rect l="l" t="t" r="r" b="b"/>
            <a:pathLst>
              <a:path w="80010" h="95250">
                <a:moveTo>
                  <a:pt x="47214" y="0"/>
                </a:moveTo>
                <a:lnTo>
                  <a:pt x="0" y="47499"/>
                </a:lnTo>
                <a:lnTo>
                  <a:pt x="47214" y="94915"/>
                </a:lnTo>
                <a:lnTo>
                  <a:pt x="79645" y="62302"/>
                </a:lnTo>
                <a:lnTo>
                  <a:pt x="79645" y="34157"/>
                </a:lnTo>
                <a:lnTo>
                  <a:pt x="47214" y="0"/>
                </a:lnTo>
                <a:close/>
              </a:path>
            </a:pathLst>
          </a:custGeom>
          <a:ln w="3175">
            <a:solidFill>
              <a:srgbClr val="1A1A70"/>
            </a:solidFill>
          </a:ln>
        </p:spPr>
        <p:txBody>
          <a:bodyPr wrap="square" lIns="0" tIns="0" rIns="0" bIns="0" rtlCol="0"/>
          <a:lstStyle/>
          <a:p>
            <a:endParaRPr/>
          </a:p>
        </p:txBody>
      </p:sp>
      <p:sp>
        <p:nvSpPr>
          <p:cNvPr id="131" name="object 131"/>
          <p:cNvSpPr/>
          <p:nvPr/>
        </p:nvSpPr>
        <p:spPr>
          <a:xfrm>
            <a:off x="4411400" y="4639955"/>
            <a:ext cx="94615" cy="95250"/>
          </a:xfrm>
          <a:custGeom>
            <a:avLst/>
            <a:gdLst/>
            <a:ahLst/>
            <a:cxnLst/>
            <a:rect l="l" t="t" r="r" b="b"/>
            <a:pathLst>
              <a:path w="94614" h="95250">
                <a:moveTo>
                  <a:pt x="47152" y="0"/>
                </a:moveTo>
                <a:lnTo>
                  <a:pt x="0" y="47499"/>
                </a:lnTo>
                <a:lnTo>
                  <a:pt x="47152" y="94915"/>
                </a:lnTo>
                <a:lnTo>
                  <a:pt x="94325" y="47499"/>
                </a:lnTo>
                <a:lnTo>
                  <a:pt x="47152" y="0"/>
                </a:lnTo>
                <a:close/>
              </a:path>
            </a:pathLst>
          </a:custGeom>
          <a:ln w="3175">
            <a:solidFill>
              <a:srgbClr val="1A1A70"/>
            </a:solidFill>
          </a:ln>
        </p:spPr>
        <p:txBody>
          <a:bodyPr wrap="square" lIns="0" tIns="0" rIns="0" bIns="0" rtlCol="0"/>
          <a:lstStyle/>
          <a:p>
            <a:endParaRPr/>
          </a:p>
        </p:txBody>
      </p:sp>
      <p:sp>
        <p:nvSpPr>
          <p:cNvPr id="132" name="object 132"/>
          <p:cNvSpPr/>
          <p:nvPr/>
        </p:nvSpPr>
        <p:spPr>
          <a:xfrm>
            <a:off x="4575052" y="4620683"/>
            <a:ext cx="25400" cy="38735"/>
          </a:xfrm>
          <a:custGeom>
            <a:avLst/>
            <a:gdLst/>
            <a:ahLst/>
            <a:cxnLst/>
            <a:rect l="l" t="t" r="r" b="b"/>
            <a:pathLst>
              <a:path w="25400" h="38735">
                <a:moveTo>
                  <a:pt x="11793" y="0"/>
                </a:moveTo>
                <a:lnTo>
                  <a:pt x="0" y="11859"/>
                </a:lnTo>
                <a:lnTo>
                  <a:pt x="25060" y="38604"/>
                </a:lnTo>
                <a:lnTo>
                  <a:pt x="25060" y="0"/>
                </a:lnTo>
                <a:lnTo>
                  <a:pt x="11793" y="0"/>
                </a:lnTo>
                <a:close/>
              </a:path>
            </a:pathLst>
          </a:custGeom>
          <a:ln w="3175">
            <a:solidFill>
              <a:srgbClr val="1A1A70"/>
            </a:solidFill>
          </a:ln>
        </p:spPr>
        <p:txBody>
          <a:bodyPr wrap="square" lIns="0" tIns="0" rIns="0" bIns="0" rtlCol="0"/>
          <a:lstStyle/>
          <a:p>
            <a:endParaRPr/>
          </a:p>
        </p:txBody>
      </p:sp>
      <p:sp>
        <p:nvSpPr>
          <p:cNvPr id="133" name="object 133"/>
          <p:cNvSpPr/>
          <p:nvPr/>
        </p:nvSpPr>
        <p:spPr>
          <a:xfrm>
            <a:off x="4561785" y="4620683"/>
            <a:ext cx="10795" cy="4445"/>
          </a:xfrm>
          <a:custGeom>
            <a:avLst/>
            <a:gdLst/>
            <a:ahLst/>
            <a:cxnLst/>
            <a:rect l="l" t="t" r="r" b="b"/>
            <a:pathLst>
              <a:path w="10795" h="4445">
                <a:moveTo>
                  <a:pt x="0" y="0"/>
                </a:moveTo>
                <a:lnTo>
                  <a:pt x="5896" y="4447"/>
                </a:lnTo>
                <a:lnTo>
                  <a:pt x="10319" y="0"/>
                </a:lnTo>
                <a:lnTo>
                  <a:pt x="0" y="0"/>
                </a:lnTo>
                <a:close/>
              </a:path>
            </a:pathLst>
          </a:custGeom>
          <a:ln w="3175">
            <a:solidFill>
              <a:srgbClr val="1A1A70"/>
            </a:solidFill>
          </a:ln>
        </p:spPr>
        <p:txBody>
          <a:bodyPr wrap="square" lIns="0" tIns="0" rIns="0" bIns="0" rtlCol="0"/>
          <a:lstStyle/>
          <a:p>
            <a:endParaRPr/>
          </a:p>
        </p:txBody>
      </p:sp>
      <p:sp>
        <p:nvSpPr>
          <p:cNvPr id="134" name="object 134"/>
          <p:cNvSpPr/>
          <p:nvPr/>
        </p:nvSpPr>
        <p:spPr>
          <a:xfrm>
            <a:off x="4465924" y="4620683"/>
            <a:ext cx="94615" cy="59690"/>
          </a:xfrm>
          <a:custGeom>
            <a:avLst/>
            <a:gdLst/>
            <a:ahLst/>
            <a:cxnLst/>
            <a:rect l="l" t="t" r="r" b="b"/>
            <a:pathLst>
              <a:path w="94614" h="59689">
                <a:moveTo>
                  <a:pt x="11793" y="0"/>
                </a:moveTo>
                <a:lnTo>
                  <a:pt x="0" y="11859"/>
                </a:lnTo>
                <a:lnTo>
                  <a:pt x="47173" y="59358"/>
                </a:lnTo>
                <a:lnTo>
                  <a:pt x="94387" y="11859"/>
                </a:lnTo>
                <a:lnTo>
                  <a:pt x="81078" y="0"/>
                </a:lnTo>
                <a:lnTo>
                  <a:pt x="11793" y="0"/>
                </a:lnTo>
                <a:close/>
              </a:path>
            </a:pathLst>
          </a:custGeom>
          <a:ln w="3175">
            <a:solidFill>
              <a:srgbClr val="1A1A70"/>
            </a:solidFill>
          </a:ln>
        </p:spPr>
        <p:txBody>
          <a:bodyPr wrap="square" lIns="0" tIns="0" rIns="0" bIns="0" rtlCol="0"/>
          <a:lstStyle/>
          <a:p>
            <a:endParaRPr/>
          </a:p>
        </p:txBody>
      </p:sp>
      <p:sp>
        <p:nvSpPr>
          <p:cNvPr id="135" name="object 135"/>
          <p:cNvSpPr/>
          <p:nvPr/>
        </p:nvSpPr>
        <p:spPr>
          <a:xfrm>
            <a:off x="4452656" y="4620683"/>
            <a:ext cx="10795" cy="4445"/>
          </a:xfrm>
          <a:custGeom>
            <a:avLst/>
            <a:gdLst/>
            <a:ahLst/>
            <a:cxnLst/>
            <a:rect l="l" t="t" r="r" b="b"/>
            <a:pathLst>
              <a:path w="10795" h="4445">
                <a:moveTo>
                  <a:pt x="0" y="0"/>
                </a:moveTo>
                <a:lnTo>
                  <a:pt x="5896" y="4447"/>
                </a:lnTo>
                <a:lnTo>
                  <a:pt x="10319" y="0"/>
                </a:lnTo>
                <a:lnTo>
                  <a:pt x="0" y="0"/>
                </a:lnTo>
                <a:close/>
              </a:path>
            </a:pathLst>
          </a:custGeom>
          <a:ln w="3175">
            <a:solidFill>
              <a:srgbClr val="1A1A70"/>
            </a:solidFill>
          </a:ln>
        </p:spPr>
        <p:txBody>
          <a:bodyPr wrap="square" lIns="0" tIns="0" rIns="0" bIns="0" rtlCol="0"/>
          <a:lstStyle/>
          <a:p>
            <a:endParaRPr/>
          </a:p>
        </p:txBody>
      </p:sp>
      <p:sp>
        <p:nvSpPr>
          <p:cNvPr id="136" name="object 136"/>
          <p:cNvSpPr/>
          <p:nvPr/>
        </p:nvSpPr>
        <p:spPr>
          <a:xfrm>
            <a:off x="4375959" y="4620683"/>
            <a:ext cx="75565" cy="59690"/>
          </a:xfrm>
          <a:custGeom>
            <a:avLst/>
            <a:gdLst/>
            <a:ahLst/>
            <a:cxnLst/>
            <a:rect l="l" t="t" r="r" b="b"/>
            <a:pathLst>
              <a:path w="75564" h="59689">
                <a:moveTo>
                  <a:pt x="0" y="0"/>
                </a:moveTo>
                <a:lnTo>
                  <a:pt x="0" y="32674"/>
                </a:lnTo>
                <a:lnTo>
                  <a:pt x="28070" y="59358"/>
                </a:lnTo>
                <a:lnTo>
                  <a:pt x="75223" y="11859"/>
                </a:lnTo>
                <a:lnTo>
                  <a:pt x="61955" y="0"/>
                </a:lnTo>
                <a:lnTo>
                  <a:pt x="0" y="0"/>
                </a:lnTo>
                <a:close/>
              </a:path>
            </a:pathLst>
          </a:custGeom>
          <a:ln w="3175">
            <a:solidFill>
              <a:srgbClr val="1A1A70"/>
            </a:solidFill>
          </a:ln>
        </p:spPr>
        <p:txBody>
          <a:bodyPr wrap="square" lIns="0" tIns="0" rIns="0" bIns="0" rtlCol="0"/>
          <a:lstStyle/>
          <a:p>
            <a:endParaRPr/>
          </a:p>
        </p:txBody>
      </p:sp>
      <p:sp>
        <p:nvSpPr>
          <p:cNvPr id="137" name="object 137"/>
          <p:cNvSpPr/>
          <p:nvPr/>
        </p:nvSpPr>
        <p:spPr>
          <a:xfrm>
            <a:off x="4370063" y="4614753"/>
            <a:ext cx="234950" cy="145415"/>
          </a:xfrm>
          <a:custGeom>
            <a:avLst/>
            <a:gdLst/>
            <a:ahLst/>
            <a:cxnLst/>
            <a:rect l="l" t="t" r="r" b="b"/>
            <a:pathLst>
              <a:path w="234950" h="145414">
                <a:moveTo>
                  <a:pt x="0" y="0"/>
                </a:moveTo>
                <a:lnTo>
                  <a:pt x="234473" y="0"/>
                </a:lnTo>
                <a:lnTo>
                  <a:pt x="234473" y="63805"/>
                </a:lnTo>
                <a:lnTo>
                  <a:pt x="234473" y="83056"/>
                </a:lnTo>
                <a:lnTo>
                  <a:pt x="234473" y="145379"/>
                </a:lnTo>
                <a:lnTo>
                  <a:pt x="0" y="145379"/>
                </a:lnTo>
                <a:lnTo>
                  <a:pt x="0" y="140932"/>
                </a:lnTo>
                <a:lnTo>
                  <a:pt x="0" y="114187"/>
                </a:lnTo>
                <a:lnTo>
                  <a:pt x="0" y="47499"/>
                </a:lnTo>
                <a:lnTo>
                  <a:pt x="0" y="32613"/>
                </a:lnTo>
                <a:lnTo>
                  <a:pt x="0" y="0"/>
                </a:lnTo>
                <a:close/>
              </a:path>
            </a:pathLst>
          </a:custGeom>
          <a:ln w="3175">
            <a:solidFill>
              <a:srgbClr val="1A1A70"/>
            </a:solidFill>
          </a:ln>
        </p:spPr>
        <p:txBody>
          <a:bodyPr wrap="square" lIns="0" tIns="0" rIns="0" bIns="0" rtlCol="0"/>
          <a:lstStyle/>
          <a:p>
            <a:endParaRPr/>
          </a:p>
        </p:txBody>
      </p:sp>
      <p:sp>
        <p:nvSpPr>
          <p:cNvPr id="138" name="object 138"/>
          <p:cNvSpPr/>
          <p:nvPr/>
        </p:nvSpPr>
        <p:spPr>
          <a:xfrm>
            <a:off x="4361217" y="4765349"/>
            <a:ext cx="254000" cy="0"/>
          </a:xfrm>
          <a:custGeom>
            <a:avLst/>
            <a:gdLst/>
            <a:ahLst/>
            <a:cxnLst/>
            <a:rect l="l" t="t" r="r" b="b"/>
            <a:pathLst>
              <a:path w="254000">
                <a:moveTo>
                  <a:pt x="0" y="0"/>
                </a:moveTo>
                <a:lnTo>
                  <a:pt x="253637" y="0"/>
                </a:lnTo>
              </a:path>
            </a:pathLst>
          </a:custGeom>
          <a:ln w="10188">
            <a:solidFill>
              <a:srgbClr val="1A1A70"/>
            </a:solidFill>
          </a:ln>
        </p:spPr>
        <p:txBody>
          <a:bodyPr wrap="square" lIns="0" tIns="0" rIns="0" bIns="0" rtlCol="0"/>
          <a:lstStyle/>
          <a:p>
            <a:endParaRPr/>
          </a:p>
        </p:txBody>
      </p:sp>
      <p:sp>
        <p:nvSpPr>
          <p:cNvPr id="139" name="object 139"/>
          <p:cNvSpPr/>
          <p:nvPr/>
        </p:nvSpPr>
        <p:spPr>
          <a:xfrm>
            <a:off x="4361217" y="4755798"/>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140" name="object 140"/>
          <p:cNvSpPr/>
          <p:nvPr/>
        </p:nvSpPr>
        <p:spPr>
          <a:xfrm>
            <a:off x="4370800" y="4625259"/>
            <a:ext cx="0" cy="126364"/>
          </a:xfrm>
          <a:custGeom>
            <a:avLst/>
            <a:gdLst/>
            <a:ahLst/>
            <a:cxnLst/>
            <a:rect l="l" t="t" r="r" b="b"/>
            <a:pathLst>
              <a:path h="126364">
                <a:moveTo>
                  <a:pt x="0" y="0"/>
                </a:moveTo>
                <a:lnTo>
                  <a:pt x="0" y="126081"/>
                </a:lnTo>
              </a:path>
            </a:pathLst>
          </a:custGeom>
          <a:ln w="19164">
            <a:solidFill>
              <a:srgbClr val="1A1A70"/>
            </a:solidFill>
          </a:ln>
        </p:spPr>
        <p:txBody>
          <a:bodyPr wrap="square" lIns="0" tIns="0" rIns="0" bIns="0" rtlCol="0"/>
          <a:lstStyle/>
          <a:p>
            <a:endParaRPr/>
          </a:p>
        </p:txBody>
      </p:sp>
      <p:sp>
        <p:nvSpPr>
          <p:cNvPr id="141" name="object 141"/>
          <p:cNvSpPr/>
          <p:nvPr/>
        </p:nvSpPr>
        <p:spPr>
          <a:xfrm>
            <a:off x="4361217" y="4620165"/>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142" name="object 142"/>
          <p:cNvSpPr/>
          <p:nvPr/>
        </p:nvSpPr>
        <p:spPr>
          <a:xfrm>
            <a:off x="4361217" y="4610613"/>
            <a:ext cx="254000" cy="0"/>
          </a:xfrm>
          <a:custGeom>
            <a:avLst/>
            <a:gdLst/>
            <a:ahLst/>
            <a:cxnLst/>
            <a:rect l="l" t="t" r="r" b="b"/>
            <a:pathLst>
              <a:path w="254000">
                <a:moveTo>
                  <a:pt x="0" y="0"/>
                </a:moveTo>
                <a:lnTo>
                  <a:pt x="253637" y="0"/>
                </a:lnTo>
              </a:path>
            </a:pathLst>
          </a:custGeom>
          <a:ln w="8914">
            <a:solidFill>
              <a:srgbClr val="1A1A70"/>
            </a:solidFill>
          </a:ln>
        </p:spPr>
        <p:txBody>
          <a:bodyPr wrap="square" lIns="0" tIns="0" rIns="0" bIns="0" rtlCol="0"/>
          <a:lstStyle/>
          <a:p>
            <a:endParaRPr/>
          </a:p>
        </p:txBody>
      </p:sp>
      <p:sp>
        <p:nvSpPr>
          <p:cNvPr id="143" name="object 143"/>
          <p:cNvSpPr/>
          <p:nvPr/>
        </p:nvSpPr>
        <p:spPr>
          <a:xfrm>
            <a:off x="4370063" y="4755686"/>
            <a:ext cx="10795" cy="0"/>
          </a:xfrm>
          <a:custGeom>
            <a:avLst/>
            <a:gdLst/>
            <a:ahLst/>
            <a:cxnLst/>
            <a:rect l="l" t="t" r="r" b="b"/>
            <a:pathLst>
              <a:path w="10795">
                <a:moveTo>
                  <a:pt x="0" y="0"/>
                </a:moveTo>
                <a:lnTo>
                  <a:pt x="10319" y="0"/>
                </a:lnTo>
              </a:path>
            </a:pathLst>
          </a:custGeom>
          <a:ln w="8894">
            <a:solidFill>
              <a:srgbClr val="1A1A70"/>
            </a:solidFill>
          </a:ln>
        </p:spPr>
        <p:txBody>
          <a:bodyPr wrap="square" lIns="0" tIns="0" rIns="0" bIns="0" rtlCol="0"/>
          <a:lstStyle/>
          <a:p>
            <a:endParaRPr/>
          </a:p>
        </p:txBody>
      </p:sp>
      <p:sp>
        <p:nvSpPr>
          <p:cNvPr id="144" name="object 144"/>
          <p:cNvSpPr/>
          <p:nvPr/>
        </p:nvSpPr>
        <p:spPr>
          <a:xfrm>
            <a:off x="4380382" y="4755686"/>
            <a:ext cx="215900" cy="0"/>
          </a:xfrm>
          <a:custGeom>
            <a:avLst/>
            <a:gdLst/>
            <a:ahLst/>
            <a:cxnLst/>
            <a:rect l="l" t="t" r="r" b="b"/>
            <a:pathLst>
              <a:path w="215900">
                <a:moveTo>
                  <a:pt x="0" y="0"/>
                </a:moveTo>
                <a:lnTo>
                  <a:pt x="215309" y="0"/>
                </a:lnTo>
              </a:path>
            </a:pathLst>
          </a:custGeom>
          <a:ln w="8894">
            <a:solidFill>
              <a:srgbClr val="1A1A70"/>
            </a:solidFill>
          </a:ln>
        </p:spPr>
        <p:txBody>
          <a:bodyPr wrap="square" lIns="0" tIns="0" rIns="0" bIns="0" rtlCol="0"/>
          <a:lstStyle/>
          <a:p>
            <a:endParaRPr/>
          </a:p>
        </p:txBody>
      </p:sp>
      <p:sp>
        <p:nvSpPr>
          <p:cNvPr id="145" name="object 145"/>
          <p:cNvSpPr/>
          <p:nvPr/>
        </p:nvSpPr>
        <p:spPr>
          <a:xfrm>
            <a:off x="4595691" y="4755798"/>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146" name="object 146"/>
          <p:cNvSpPr/>
          <p:nvPr/>
        </p:nvSpPr>
        <p:spPr>
          <a:xfrm>
            <a:off x="4605273" y="4625259"/>
            <a:ext cx="0" cy="126364"/>
          </a:xfrm>
          <a:custGeom>
            <a:avLst/>
            <a:gdLst/>
            <a:ahLst/>
            <a:cxnLst/>
            <a:rect l="l" t="t" r="r" b="b"/>
            <a:pathLst>
              <a:path h="126364">
                <a:moveTo>
                  <a:pt x="0" y="0"/>
                </a:moveTo>
                <a:lnTo>
                  <a:pt x="0" y="126081"/>
                </a:lnTo>
              </a:path>
            </a:pathLst>
          </a:custGeom>
          <a:ln w="19164">
            <a:solidFill>
              <a:srgbClr val="1A1A70"/>
            </a:solidFill>
          </a:ln>
        </p:spPr>
        <p:txBody>
          <a:bodyPr wrap="square" lIns="0" tIns="0" rIns="0" bIns="0" rtlCol="0"/>
          <a:lstStyle/>
          <a:p>
            <a:endParaRPr/>
          </a:p>
        </p:txBody>
      </p:sp>
      <p:sp>
        <p:nvSpPr>
          <p:cNvPr id="147" name="object 147"/>
          <p:cNvSpPr/>
          <p:nvPr/>
        </p:nvSpPr>
        <p:spPr>
          <a:xfrm>
            <a:off x="4595691" y="4620165"/>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148" name="object 148"/>
          <p:cNvSpPr/>
          <p:nvPr/>
        </p:nvSpPr>
        <p:spPr>
          <a:xfrm>
            <a:off x="4604536" y="4755686"/>
            <a:ext cx="10795" cy="0"/>
          </a:xfrm>
          <a:custGeom>
            <a:avLst/>
            <a:gdLst/>
            <a:ahLst/>
            <a:cxnLst/>
            <a:rect l="l" t="t" r="r" b="b"/>
            <a:pathLst>
              <a:path w="10795">
                <a:moveTo>
                  <a:pt x="0" y="0"/>
                </a:moveTo>
                <a:lnTo>
                  <a:pt x="10319" y="0"/>
                </a:lnTo>
              </a:path>
            </a:pathLst>
          </a:custGeom>
          <a:ln w="8894">
            <a:solidFill>
              <a:srgbClr val="1A1A70"/>
            </a:solidFill>
          </a:ln>
        </p:spPr>
        <p:txBody>
          <a:bodyPr wrap="square" lIns="0" tIns="0" rIns="0" bIns="0" rtlCol="0"/>
          <a:lstStyle/>
          <a:p>
            <a:endParaRPr/>
          </a:p>
        </p:txBody>
      </p:sp>
      <p:sp>
        <p:nvSpPr>
          <p:cNvPr id="149" name="object 149"/>
          <p:cNvSpPr/>
          <p:nvPr/>
        </p:nvSpPr>
        <p:spPr>
          <a:xfrm>
            <a:off x="4370063" y="4619942"/>
            <a:ext cx="10795" cy="0"/>
          </a:xfrm>
          <a:custGeom>
            <a:avLst/>
            <a:gdLst/>
            <a:ahLst/>
            <a:cxnLst/>
            <a:rect l="l" t="t" r="r" b="b"/>
            <a:pathLst>
              <a:path w="10795">
                <a:moveTo>
                  <a:pt x="0" y="0"/>
                </a:moveTo>
                <a:lnTo>
                  <a:pt x="10319" y="0"/>
                </a:lnTo>
              </a:path>
            </a:pathLst>
          </a:custGeom>
          <a:ln w="10376">
            <a:solidFill>
              <a:srgbClr val="1A1A70"/>
            </a:solidFill>
          </a:ln>
        </p:spPr>
        <p:txBody>
          <a:bodyPr wrap="square" lIns="0" tIns="0" rIns="0" bIns="0" rtlCol="0"/>
          <a:lstStyle/>
          <a:p>
            <a:endParaRPr/>
          </a:p>
        </p:txBody>
      </p:sp>
      <p:sp>
        <p:nvSpPr>
          <p:cNvPr id="150" name="object 150"/>
          <p:cNvSpPr/>
          <p:nvPr/>
        </p:nvSpPr>
        <p:spPr>
          <a:xfrm>
            <a:off x="4380382" y="4619942"/>
            <a:ext cx="215900" cy="0"/>
          </a:xfrm>
          <a:custGeom>
            <a:avLst/>
            <a:gdLst/>
            <a:ahLst/>
            <a:cxnLst/>
            <a:rect l="l" t="t" r="r" b="b"/>
            <a:pathLst>
              <a:path w="215900">
                <a:moveTo>
                  <a:pt x="0" y="0"/>
                </a:moveTo>
                <a:lnTo>
                  <a:pt x="215309" y="0"/>
                </a:lnTo>
              </a:path>
            </a:pathLst>
          </a:custGeom>
          <a:ln w="10376">
            <a:solidFill>
              <a:srgbClr val="1A1A70"/>
            </a:solidFill>
          </a:ln>
        </p:spPr>
        <p:txBody>
          <a:bodyPr wrap="square" lIns="0" tIns="0" rIns="0" bIns="0" rtlCol="0"/>
          <a:lstStyle/>
          <a:p>
            <a:endParaRPr/>
          </a:p>
        </p:txBody>
      </p:sp>
      <p:sp>
        <p:nvSpPr>
          <p:cNvPr id="151" name="object 151"/>
          <p:cNvSpPr/>
          <p:nvPr/>
        </p:nvSpPr>
        <p:spPr>
          <a:xfrm>
            <a:off x="4604536" y="4619942"/>
            <a:ext cx="10795" cy="0"/>
          </a:xfrm>
          <a:custGeom>
            <a:avLst/>
            <a:gdLst/>
            <a:ahLst/>
            <a:cxnLst/>
            <a:rect l="l" t="t" r="r" b="b"/>
            <a:pathLst>
              <a:path w="10795">
                <a:moveTo>
                  <a:pt x="0" y="0"/>
                </a:moveTo>
                <a:lnTo>
                  <a:pt x="10319" y="0"/>
                </a:lnTo>
              </a:path>
            </a:pathLst>
          </a:custGeom>
          <a:ln w="10376">
            <a:solidFill>
              <a:srgbClr val="1A1A70"/>
            </a:solidFill>
          </a:ln>
        </p:spPr>
        <p:txBody>
          <a:bodyPr wrap="square" lIns="0" tIns="0" rIns="0" bIns="0" rtlCol="0"/>
          <a:lstStyle/>
          <a:p>
            <a:endParaRPr/>
          </a:p>
        </p:txBody>
      </p:sp>
      <p:sp>
        <p:nvSpPr>
          <p:cNvPr id="152" name="object 152"/>
          <p:cNvSpPr/>
          <p:nvPr/>
        </p:nvSpPr>
        <p:spPr>
          <a:xfrm>
            <a:off x="4361217" y="4605880"/>
            <a:ext cx="254000" cy="165100"/>
          </a:xfrm>
          <a:custGeom>
            <a:avLst/>
            <a:gdLst/>
            <a:ahLst/>
            <a:cxnLst/>
            <a:rect l="l" t="t" r="r" b="b"/>
            <a:pathLst>
              <a:path w="254000" h="165100">
                <a:moveTo>
                  <a:pt x="243318" y="164630"/>
                </a:moveTo>
                <a:lnTo>
                  <a:pt x="253637" y="164630"/>
                </a:lnTo>
                <a:lnTo>
                  <a:pt x="253637" y="0"/>
                </a:lnTo>
                <a:lnTo>
                  <a:pt x="0" y="0"/>
                </a:lnTo>
                <a:lnTo>
                  <a:pt x="0" y="164630"/>
                </a:lnTo>
                <a:lnTo>
                  <a:pt x="8844" y="164630"/>
                </a:lnTo>
                <a:lnTo>
                  <a:pt x="243318" y="164630"/>
                </a:lnTo>
                <a:close/>
              </a:path>
            </a:pathLst>
          </a:custGeom>
          <a:ln w="3175">
            <a:solidFill>
              <a:srgbClr val="1A1A70"/>
            </a:solidFill>
          </a:ln>
        </p:spPr>
        <p:txBody>
          <a:bodyPr wrap="square" lIns="0" tIns="0" rIns="0" bIns="0" rtlCol="0"/>
          <a:lstStyle/>
          <a:p>
            <a:endParaRPr/>
          </a:p>
        </p:txBody>
      </p:sp>
      <p:sp>
        <p:nvSpPr>
          <p:cNvPr id="153" name="object 153"/>
          <p:cNvSpPr/>
          <p:nvPr/>
        </p:nvSpPr>
        <p:spPr>
          <a:xfrm>
            <a:off x="4370063" y="4614753"/>
            <a:ext cx="234950" cy="145415"/>
          </a:xfrm>
          <a:custGeom>
            <a:avLst/>
            <a:gdLst/>
            <a:ahLst/>
            <a:cxnLst/>
            <a:rect l="l" t="t" r="r" b="b"/>
            <a:pathLst>
              <a:path w="234950" h="145414">
                <a:moveTo>
                  <a:pt x="0" y="136485"/>
                </a:moveTo>
                <a:lnTo>
                  <a:pt x="0" y="145379"/>
                </a:lnTo>
                <a:lnTo>
                  <a:pt x="10319" y="145379"/>
                </a:lnTo>
                <a:lnTo>
                  <a:pt x="10319" y="0"/>
                </a:lnTo>
                <a:lnTo>
                  <a:pt x="0" y="0"/>
                </a:lnTo>
                <a:lnTo>
                  <a:pt x="0" y="10376"/>
                </a:lnTo>
                <a:lnTo>
                  <a:pt x="234473" y="10376"/>
                </a:lnTo>
                <a:lnTo>
                  <a:pt x="234473" y="0"/>
                </a:lnTo>
                <a:lnTo>
                  <a:pt x="225628" y="0"/>
                </a:lnTo>
                <a:lnTo>
                  <a:pt x="225628" y="145379"/>
                </a:lnTo>
                <a:lnTo>
                  <a:pt x="234473" y="145379"/>
                </a:lnTo>
                <a:lnTo>
                  <a:pt x="234473" y="136485"/>
                </a:lnTo>
                <a:lnTo>
                  <a:pt x="0" y="136485"/>
                </a:lnTo>
                <a:close/>
              </a:path>
            </a:pathLst>
          </a:custGeom>
          <a:ln w="3175">
            <a:solidFill>
              <a:srgbClr val="1A1A70"/>
            </a:solidFill>
          </a:ln>
        </p:spPr>
        <p:txBody>
          <a:bodyPr wrap="square" lIns="0" tIns="0" rIns="0" bIns="0" rtlCol="0"/>
          <a:lstStyle/>
          <a:p>
            <a:endParaRPr/>
          </a:p>
        </p:txBody>
      </p:sp>
      <p:sp>
        <p:nvSpPr>
          <p:cNvPr id="154" name="object 154"/>
          <p:cNvSpPr/>
          <p:nvPr/>
        </p:nvSpPr>
        <p:spPr>
          <a:xfrm>
            <a:off x="1984464" y="6325420"/>
            <a:ext cx="283210" cy="0"/>
          </a:xfrm>
          <a:custGeom>
            <a:avLst/>
            <a:gdLst/>
            <a:ahLst/>
            <a:cxnLst/>
            <a:rect l="l" t="t" r="r" b="b"/>
            <a:pathLst>
              <a:path w="283210">
                <a:moveTo>
                  <a:pt x="0" y="0"/>
                </a:moveTo>
                <a:lnTo>
                  <a:pt x="283099" y="0"/>
                </a:lnTo>
              </a:path>
            </a:pathLst>
          </a:custGeom>
          <a:ln w="54892">
            <a:solidFill>
              <a:srgbClr val="FFFFFF"/>
            </a:solidFill>
          </a:ln>
        </p:spPr>
        <p:txBody>
          <a:bodyPr wrap="square" lIns="0" tIns="0" rIns="0" bIns="0" rtlCol="0"/>
          <a:lstStyle/>
          <a:p>
            <a:endParaRPr/>
          </a:p>
        </p:txBody>
      </p:sp>
      <p:sp>
        <p:nvSpPr>
          <p:cNvPr id="155" name="object 155"/>
          <p:cNvSpPr/>
          <p:nvPr/>
        </p:nvSpPr>
        <p:spPr>
          <a:xfrm>
            <a:off x="1984464" y="6297955"/>
            <a:ext cx="283210" cy="55244"/>
          </a:xfrm>
          <a:custGeom>
            <a:avLst/>
            <a:gdLst/>
            <a:ahLst/>
            <a:cxnLst/>
            <a:rect l="l" t="t" r="r" b="b"/>
            <a:pathLst>
              <a:path w="283210" h="55245">
                <a:moveTo>
                  <a:pt x="283099" y="0"/>
                </a:moveTo>
                <a:lnTo>
                  <a:pt x="0" y="0"/>
                </a:lnTo>
                <a:lnTo>
                  <a:pt x="0" y="54911"/>
                </a:lnTo>
                <a:lnTo>
                  <a:pt x="283099" y="54911"/>
                </a:lnTo>
                <a:lnTo>
                  <a:pt x="283099" y="50463"/>
                </a:lnTo>
                <a:lnTo>
                  <a:pt x="5896" y="50463"/>
                </a:lnTo>
                <a:lnTo>
                  <a:pt x="5896" y="5929"/>
                </a:lnTo>
                <a:lnTo>
                  <a:pt x="283099" y="5929"/>
                </a:lnTo>
                <a:lnTo>
                  <a:pt x="283099" y="0"/>
                </a:lnTo>
                <a:close/>
              </a:path>
              <a:path w="283210" h="55245">
                <a:moveTo>
                  <a:pt x="32431" y="5929"/>
                </a:moveTo>
                <a:lnTo>
                  <a:pt x="17689" y="5929"/>
                </a:lnTo>
                <a:lnTo>
                  <a:pt x="39802" y="28227"/>
                </a:lnTo>
                <a:lnTo>
                  <a:pt x="19164" y="50463"/>
                </a:lnTo>
                <a:lnTo>
                  <a:pt x="33905" y="50463"/>
                </a:lnTo>
                <a:lnTo>
                  <a:pt x="47173" y="35639"/>
                </a:lnTo>
                <a:lnTo>
                  <a:pt x="61955" y="35639"/>
                </a:lnTo>
                <a:lnTo>
                  <a:pt x="54584" y="28227"/>
                </a:lnTo>
                <a:lnTo>
                  <a:pt x="62490" y="20753"/>
                </a:lnTo>
                <a:lnTo>
                  <a:pt x="47173" y="20753"/>
                </a:lnTo>
                <a:lnTo>
                  <a:pt x="32431" y="5929"/>
                </a:lnTo>
                <a:close/>
              </a:path>
              <a:path w="283210" h="55245">
                <a:moveTo>
                  <a:pt x="61955" y="35639"/>
                </a:moveTo>
                <a:lnTo>
                  <a:pt x="47173" y="35639"/>
                </a:lnTo>
                <a:lnTo>
                  <a:pt x="61955" y="50463"/>
                </a:lnTo>
                <a:lnTo>
                  <a:pt x="76697" y="50463"/>
                </a:lnTo>
                <a:lnTo>
                  <a:pt x="61955" y="35639"/>
                </a:lnTo>
                <a:close/>
              </a:path>
              <a:path w="283210" h="55245">
                <a:moveTo>
                  <a:pt x="141560" y="5929"/>
                </a:moveTo>
                <a:lnTo>
                  <a:pt x="126818" y="5929"/>
                </a:lnTo>
                <a:lnTo>
                  <a:pt x="148931" y="28227"/>
                </a:lnTo>
                <a:lnTo>
                  <a:pt x="128292" y="50463"/>
                </a:lnTo>
                <a:lnTo>
                  <a:pt x="143034" y="50463"/>
                </a:lnTo>
                <a:lnTo>
                  <a:pt x="156301" y="35639"/>
                </a:lnTo>
                <a:lnTo>
                  <a:pt x="171043" y="35639"/>
                </a:lnTo>
                <a:lnTo>
                  <a:pt x="163672" y="28227"/>
                </a:lnTo>
                <a:lnTo>
                  <a:pt x="171084" y="20753"/>
                </a:lnTo>
                <a:lnTo>
                  <a:pt x="156301" y="20753"/>
                </a:lnTo>
                <a:lnTo>
                  <a:pt x="141560" y="5929"/>
                </a:lnTo>
                <a:close/>
              </a:path>
              <a:path w="283210" h="55245">
                <a:moveTo>
                  <a:pt x="171043" y="35639"/>
                </a:moveTo>
                <a:lnTo>
                  <a:pt x="156301" y="35639"/>
                </a:lnTo>
                <a:lnTo>
                  <a:pt x="171043" y="50463"/>
                </a:lnTo>
                <a:lnTo>
                  <a:pt x="185785" y="50463"/>
                </a:lnTo>
                <a:lnTo>
                  <a:pt x="171043" y="35639"/>
                </a:lnTo>
                <a:close/>
              </a:path>
              <a:path w="283210" h="55245">
                <a:moveTo>
                  <a:pt x="250688" y="5929"/>
                </a:moveTo>
                <a:lnTo>
                  <a:pt x="235947" y="5929"/>
                </a:lnTo>
                <a:lnTo>
                  <a:pt x="258059" y="28227"/>
                </a:lnTo>
                <a:lnTo>
                  <a:pt x="235947" y="50463"/>
                </a:lnTo>
                <a:lnTo>
                  <a:pt x="250688" y="50463"/>
                </a:lnTo>
                <a:lnTo>
                  <a:pt x="265430" y="35639"/>
                </a:lnTo>
                <a:lnTo>
                  <a:pt x="283099" y="35639"/>
                </a:lnTo>
                <a:lnTo>
                  <a:pt x="283099" y="34157"/>
                </a:lnTo>
                <a:lnTo>
                  <a:pt x="278677" y="34157"/>
                </a:lnTo>
                <a:lnTo>
                  <a:pt x="272801" y="28227"/>
                </a:lnTo>
                <a:lnTo>
                  <a:pt x="278677" y="22298"/>
                </a:lnTo>
                <a:lnTo>
                  <a:pt x="283099" y="22298"/>
                </a:lnTo>
                <a:lnTo>
                  <a:pt x="283099" y="20753"/>
                </a:lnTo>
                <a:lnTo>
                  <a:pt x="265430" y="20753"/>
                </a:lnTo>
                <a:lnTo>
                  <a:pt x="250688" y="5929"/>
                </a:lnTo>
                <a:close/>
              </a:path>
              <a:path w="283210" h="55245">
                <a:moveTo>
                  <a:pt x="283099" y="35639"/>
                </a:moveTo>
                <a:lnTo>
                  <a:pt x="265430" y="35639"/>
                </a:lnTo>
                <a:lnTo>
                  <a:pt x="278677" y="48981"/>
                </a:lnTo>
                <a:lnTo>
                  <a:pt x="278677" y="50463"/>
                </a:lnTo>
                <a:lnTo>
                  <a:pt x="283099" y="50463"/>
                </a:lnTo>
                <a:lnTo>
                  <a:pt x="283099" y="35639"/>
                </a:lnTo>
                <a:close/>
              </a:path>
              <a:path w="283210" h="55245">
                <a:moveTo>
                  <a:pt x="283099" y="22298"/>
                </a:moveTo>
                <a:lnTo>
                  <a:pt x="278677" y="22298"/>
                </a:lnTo>
                <a:lnTo>
                  <a:pt x="278677" y="34157"/>
                </a:lnTo>
                <a:lnTo>
                  <a:pt x="283099" y="34157"/>
                </a:lnTo>
                <a:lnTo>
                  <a:pt x="283099" y="22298"/>
                </a:lnTo>
                <a:close/>
              </a:path>
              <a:path w="283210" h="55245">
                <a:moveTo>
                  <a:pt x="78171" y="5929"/>
                </a:moveTo>
                <a:lnTo>
                  <a:pt x="63429" y="5929"/>
                </a:lnTo>
                <a:lnTo>
                  <a:pt x="47173" y="20753"/>
                </a:lnTo>
                <a:lnTo>
                  <a:pt x="62490" y="20753"/>
                </a:lnTo>
                <a:lnTo>
                  <a:pt x="78171" y="5929"/>
                </a:lnTo>
                <a:close/>
              </a:path>
              <a:path w="283210" h="55245">
                <a:moveTo>
                  <a:pt x="185785" y="5929"/>
                </a:moveTo>
                <a:lnTo>
                  <a:pt x="171043" y="5929"/>
                </a:lnTo>
                <a:lnTo>
                  <a:pt x="156301" y="20753"/>
                </a:lnTo>
                <a:lnTo>
                  <a:pt x="171084" y="20753"/>
                </a:lnTo>
                <a:lnTo>
                  <a:pt x="185785" y="5929"/>
                </a:lnTo>
                <a:close/>
              </a:path>
              <a:path w="283210" h="55245">
                <a:moveTo>
                  <a:pt x="283099" y="5929"/>
                </a:moveTo>
                <a:lnTo>
                  <a:pt x="278677" y="5929"/>
                </a:lnTo>
                <a:lnTo>
                  <a:pt x="278677" y="7412"/>
                </a:lnTo>
                <a:lnTo>
                  <a:pt x="265430" y="20753"/>
                </a:lnTo>
                <a:lnTo>
                  <a:pt x="283099" y="20753"/>
                </a:lnTo>
                <a:lnTo>
                  <a:pt x="283099" y="5929"/>
                </a:lnTo>
                <a:close/>
              </a:path>
            </a:pathLst>
          </a:custGeom>
          <a:solidFill>
            <a:srgbClr val="1A1A70"/>
          </a:solidFill>
        </p:spPr>
        <p:txBody>
          <a:bodyPr wrap="square" lIns="0" tIns="0" rIns="0" bIns="0" rtlCol="0"/>
          <a:lstStyle/>
          <a:p>
            <a:endParaRPr/>
          </a:p>
        </p:txBody>
      </p:sp>
      <p:sp>
        <p:nvSpPr>
          <p:cNvPr id="156" name="object 156"/>
          <p:cNvSpPr/>
          <p:nvPr/>
        </p:nvSpPr>
        <p:spPr>
          <a:xfrm>
            <a:off x="2018369" y="6333594"/>
            <a:ext cx="28575" cy="15240"/>
          </a:xfrm>
          <a:custGeom>
            <a:avLst/>
            <a:gdLst/>
            <a:ahLst/>
            <a:cxnLst/>
            <a:rect l="l" t="t" r="r" b="b"/>
            <a:pathLst>
              <a:path w="28575" h="15239">
                <a:moveTo>
                  <a:pt x="13267" y="0"/>
                </a:moveTo>
                <a:lnTo>
                  <a:pt x="0" y="14824"/>
                </a:lnTo>
                <a:lnTo>
                  <a:pt x="28049" y="14824"/>
                </a:lnTo>
                <a:lnTo>
                  <a:pt x="13267" y="0"/>
                </a:lnTo>
                <a:close/>
              </a:path>
            </a:pathLst>
          </a:custGeom>
          <a:ln w="3175">
            <a:solidFill>
              <a:srgbClr val="1A1A70"/>
            </a:solidFill>
          </a:ln>
        </p:spPr>
        <p:txBody>
          <a:bodyPr wrap="square" lIns="0" tIns="0" rIns="0" bIns="0" rtlCol="0"/>
          <a:lstStyle/>
          <a:p>
            <a:endParaRPr/>
          </a:p>
        </p:txBody>
      </p:sp>
      <p:sp>
        <p:nvSpPr>
          <p:cNvPr id="157" name="object 157"/>
          <p:cNvSpPr/>
          <p:nvPr/>
        </p:nvSpPr>
        <p:spPr>
          <a:xfrm>
            <a:off x="2127498" y="6333594"/>
            <a:ext cx="28575" cy="15240"/>
          </a:xfrm>
          <a:custGeom>
            <a:avLst/>
            <a:gdLst/>
            <a:ahLst/>
            <a:cxnLst/>
            <a:rect l="l" t="t" r="r" b="b"/>
            <a:pathLst>
              <a:path w="28575" h="15239">
                <a:moveTo>
                  <a:pt x="13267" y="0"/>
                </a:moveTo>
                <a:lnTo>
                  <a:pt x="0" y="14824"/>
                </a:lnTo>
                <a:lnTo>
                  <a:pt x="28009" y="14824"/>
                </a:lnTo>
                <a:lnTo>
                  <a:pt x="13267" y="0"/>
                </a:lnTo>
                <a:close/>
              </a:path>
            </a:pathLst>
          </a:custGeom>
          <a:ln w="3175">
            <a:solidFill>
              <a:srgbClr val="1A1A70"/>
            </a:solidFill>
          </a:ln>
        </p:spPr>
        <p:txBody>
          <a:bodyPr wrap="square" lIns="0" tIns="0" rIns="0" bIns="0" rtlCol="0"/>
          <a:lstStyle/>
          <a:p>
            <a:endParaRPr/>
          </a:p>
        </p:txBody>
      </p:sp>
      <p:sp>
        <p:nvSpPr>
          <p:cNvPr id="158" name="object 158"/>
          <p:cNvSpPr/>
          <p:nvPr/>
        </p:nvSpPr>
        <p:spPr>
          <a:xfrm>
            <a:off x="2235152" y="6333594"/>
            <a:ext cx="28575" cy="15240"/>
          </a:xfrm>
          <a:custGeom>
            <a:avLst/>
            <a:gdLst/>
            <a:ahLst/>
            <a:cxnLst/>
            <a:rect l="l" t="t" r="r" b="b"/>
            <a:pathLst>
              <a:path w="28575" h="15239">
                <a:moveTo>
                  <a:pt x="14741" y="0"/>
                </a:moveTo>
                <a:lnTo>
                  <a:pt x="0" y="14824"/>
                </a:lnTo>
                <a:lnTo>
                  <a:pt x="27988" y="14824"/>
                </a:lnTo>
                <a:lnTo>
                  <a:pt x="27988" y="13341"/>
                </a:lnTo>
                <a:lnTo>
                  <a:pt x="14741" y="0"/>
                </a:lnTo>
                <a:close/>
              </a:path>
            </a:pathLst>
          </a:custGeom>
          <a:ln w="3175">
            <a:solidFill>
              <a:srgbClr val="1A1A70"/>
            </a:solidFill>
          </a:ln>
        </p:spPr>
        <p:txBody>
          <a:bodyPr wrap="square" lIns="0" tIns="0" rIns="0" bIns="0" rtlCol="0"/>
          <a:lstStyle/>
          <a:p>
            <a:endParaRPr/>
          </a:p>
        </p:txBody>
      </p:sp>
      <p:sp>
        <p:nvSpPr>
          <p:cNvPr id="159" name="object 159"/>
          <p:cNvSpPr/>
          <p:nvPr/>
        </p:nvSpPr>
        <p:spPr>
          <a:xfrm>
            <a:off x="2257265" y="6320252"/>
            <a:ext cx="6350" cy="12065"/>
          </a:xfrm>
          <a:custGeom>
            <a:avLst/>
            <a:gdLst/>
            <a:ahLst/>
            <a:cxnLst/>
            <a:rect l="l" t="t" r="r" b="b"/>
            <a:pathLst>
              <a:path w="6350" h="12064">
                <a:moveTo>
                  <a:pt x="5876" y="0"/>
                </a:moveTo>
                <a:lnTo>
                  <a:pt x="0" y="5929"/>
                </a:lnTo>
                <a:lnTo>
                  <a:pt x="5876" y="11859"/>
                </a:lnTo>
                <a:lnTo>
                  <a:pt x="5876" y="0"/>
                </a:lnTo>
                <a:close/>
              </a:path>
            </a:pathLst>
          </a:custGeom>
          <a:ln w="3175">
            <a:solidFill>
              <a:srgbClr val="1A1A70"/>
            </a:solidFill>
          </a:ln>
        </p:spPr>
        <p:txBody>
          <a:bodyPr wrap="square" lIns="0" tIns="0" rIns="0" bIns="0" rtlCol="0"/>
          <a:lstStyle/>
          <a:p>
            <a:endParaRPr/>
          </a:p>
        </p:txBody>
      </p:sp>
      <p:sp>
        <p:nvSpPr>
          <p:cNvPr id="160" name="object 160"/>
          <p:cNvSpPr/>
          <p:nvPr/>
        </p:nvSpPr>
        <p:spPr>
          <a:xfrm>
            <a:off x="2235152" y="6303884"/>
            <a:ext cx="28575" cy="15240"/>
          </a:xfrm>
          <a:custGeom>
            <a:avLst/>
            <a:gdLst/>
            <a:ahLst/>
            <a:cxnLst/>
            <a:rect l="l" t="t" r="r" b="b"/>
            <a:pathLst>
              <a:path w="28575" h="15239">
                <a:moveTo>
                  <a:pt x="0" y="0"/>
                </a:moveTo>
                <a:lnTo>
                  <a:pt x="14741" y="14824"/>
                </a:lnTo>
                <a:lnTo>
                  <a:pt x="27988" y="1482"/>
                </a:lnTo>
                <a:lnTo>
                  <a:pt x="27988" y="0"/>
                </a:lnTo>
                <a:lnTo>
                  <a:pt x="0" y="0"/>
                </a:lnTo>
                <a:close/>
              </a:path>
            </a:pathLst>
          </a:custGeom>
          <a:ln w="3175">
            <a:solidFill>
              <a:srgbClr val="1A1A70"/>
            </a:solidFill>
          </a:ln>
        </p:spPr>
        <p:txBody>
          <a:bodyPr wrap="square" lIns="0" tIns="0" rIns="0" bIns="0" rtlCol="0"/>
          <a:lstStyle/>
          <a:p>
            <a:endParaRPr/>
          </a:p>
        </p:txBody>
      </p:sp>
      <p:sp>
        <p:nvSpPr>
          <p:cNvPr id="161" name="object 161"/>
          <p:cNvSpPr/>
          <p:nvPr/>
        </p:nvSpPr>
        <p:spPr>
          <a:xfrm>
            <a:off x="2148136" y="6303884"/>
            <a:ext cx="94615" cy="45085"/>
          </a:xfrm>
          <a:custGeom>
            <a:avLst/>
            <a:gdLst/>
            <a:ahLst/>
            <a:cxnLst/>
            <a:rect l="l" t="t" r="r" b="b"/>
            <a:pathLst>
              <a:path w="94614" h="45085">
                <a:moveTo>
                  <a:pt x="22112" y="0"/>
                </a:moveTo>
                <a:lnTo>
                  <a:pt x="0" y="22298"/>
                </a:lnTo>
                <a:lnTo>
                  <a:pt x="22112" y="44534"/>
                </a:lnTo>
                <a:lnTo>
                  <a:pt x="72274" y="44534"/>
                </a:lnTo>
                <a:lnTo>
                  <a:pt x="94387" y="22298"/>
                </a:lnTo>
                <a:lnTo>
                  <a:pt x="72274" y="0"/>
                </a:lnTo>
                <a:lnTo>
                  <a:pt x="22112" y="0"/>
                </a:lnTo>
                <a:close/>
              </a:path>
            </a:pathLst>
          </a:custGeom>
          <a:ln w="3175">
            <a:solidFill>
              <a:srgbClr val="1A1A70"/>
            </a:solidFill>
          </a:ln>
        </p:spPr>
        <p:txBody>
          <a:bodyPr wrap="square" lIns="0" tIns="0" rIns="0" bIns="0" rtlCol="0"/>
          <a:lstStyle/>
          <a:p>
            <a:endParaRPr/>
          </a:p>
        </p:txBody>
      </p:sp>
      <p:sp>
        <p:nvSpPr>
          <p:cNvPr id="162" name="object 162"/>
          <p:cNvSpPr/>
          <p:nvPr/>
        </p:nvSpPr>
        <p:spPr>
          <a:xfrm>
            <a:off x="2126024" y="6303884"/>
            <a:ext cx="29845" cy="15240"/>
          </a:xfrm>
          <a:custGeom>
            <a:avLst/>
            <a:gdLst/>
            <a:ahLst/>
            <a:cxnLst/>
            <a:rect l="l" t="t" r="r" b="b"/>
            <a:pathLst>
              <a:path w="29844" h="15239">
                <a:moveTo>
                  <a:pt x="0" y="0"/>
                </a:moveTo>
                <a:lnTo>
                  <a:pt x="14741" y="14824"/>
                </a:lnTo>
                <a:lnTo>
                  <a:pt x="29483" y="0"/>
                </a:lnTo>
                <a:lnTo>
                  <a:pt x="0" y="0"/>
                </a:lnTo>
                <a:close/>
              </a:path>
            </a:pathLst>
          </a:custGeom>
          <a:ln w="3175">
            <a:solidFill>
              <a:srgbClr val="1A1A70"/>
            </a:solidFill>
          </a:ln>
        </p:spPr>
        <p:txBody>
          <a:bodyPr wrap="square" lIns="0" tIns="0" rIns="0" bIns="0" rtlCol="0"/>
          <a:lstStyle/>
          <a:p>
            <a:endParaRPr/>
          </a:p>
        </p:txBody>
      </p:sp>
      <p:sp>
        <p:nvSpPr>
          <p:cNvPr id="163" name="object 163"/>
          <p:cNvSpPr/>
          <p:nvPr/>
        </p:nvSpPr>
        <p:spPr>
          <a:xfrm>
            <a:off x="2039048" y="6303884"/>
            <a:ext cx="94615" cy="45085"/>
          </a:xfrm>
          <a:custGeom>
            <a:avLst/>
            <a:gdLst/>
            <a:ahLst/>
            <a:cxnLst/>
            <a:rect l="l" t="t" r="r" b="b"/>
            <a:pathLst>
              <a:path w="94614" h="45085">
                <a:moveTo>
                  <a:pt x="23586" y="0"/>
                </a:moveTo>
                <a:lnTo>
                  <a:pt x="0" y="22298"/>
                </a:lnTo>
                <a:lnTo>
                  <a:pt x="22112" y="44534"/>
                </a:lnTo>
                <a:lnTo>
                  <a:pt x="73707" y="44534"/>
                </a:lnTo>
                <a:lnTo>
                  <a:pt x="94346" y="22298"/>
                </a:lnTo>
                <a:lnTo>
                  <a:pt x="72233" y="0"/>
                </a:lnTo>
                <a:lnTo>
                  <a:pt x="23586" y="0"/>
                </a:lnTo>
                <a:close/>
              </a:path>
            </a:pathLst>
          </a:custGeom>
          <a:ln w="3175">
            <a:solidFill>
              <a:srgbClr val="1A1A70"/>
            </a:solidFill>
          </a:ln>
        </p:spPr>
        <p:txBody>
          <a:bodyPr wrap="square" lIns="0" tIns="0" rIns="0" bIns="0" rtlCol="0"/>
          <a:lstStyle/>
          <a:p>
            <a:endParaRPr/>
          </a:p>
        </p:txBody>
      </p:sp>
      <p:sp>
        <p:nvSpPr>
          <p:cNvPr id="164" name="object 164"/>
          <p:cNvSpPr/>
          <p:nvPr/>
        </p:nvSpPr>
        <p:spPr>
          <a:xfrm>
            <a:off x="2016895" y="6303884"/>
            <a:ext cx="31115" cy="15240"/>
          </a:xfrm>
          <a:custGeom>
            <a:avLst/>
            <a:gdLst/>
            <a:ahLst/>
            <a:cxnLst/>
            <a:rect l="l" t="t" r="r" b="b"/>
            <a:pathLst>
              <a:path w="31114" h="15239">
                <a:moveTo>
                  <a:pt x="0" y="0"/>
                </a:moveTo>
                <a:lnTo>
                  <a:pt x="14741" y="14824"/>
                </a:lnTo>
                <a:lnTo>
                  <a:pt x="30998" y="0"/>
                </a:lnTo>
                <a:lnTo>
                  <a:pt x="0" y="0"/>
                </a:lnTo>
                <a:close/>
              </a:path>
            </a:pathLst>
          </a:custGeom>
          <a:ln w="3175">
            <a:solidFill>
              <a:srgbClr val="1A1A70"/>
            </a:solidFill>
          </a:ln>
        </p:spPr>
        <p:txBody>
          <a:bodyPr wrap="square" lIns="0" tIns="0" rIns="0" bIns="0" rtlCol="0"/>
          <a:lstStyle/>
          <a:p>
            <a:endParaRPr/>
          </a:p>
        </p:txBody>
      </p:sp>
      <p:sp>
        <p:nvSpPr>
          <p:cNvPr id="165" name="object 165"/>
          <p:cNvSpPr/>
          <p:nvPr/>
        </p:nvSpPr>
        <p:spPr>
          <a:xfrm>
            <a:off x="1990360" y="6303884"/>
            <a:ext cx="34290" cy="45085"/>
          </a:xfrm>
          <a:custGeom>
            <a:avLst/>
            <a:gdLst/>
            <a:ahLst/>
            <a:cxnLst/>
            <a:rect l="l" t="t" r="r" b="b"/>
            <a:pathLst>
              <a:path w="34289" h="45085">
                <a:moveTo>
                  <a:pt x="0" y="0"/>
                </a:moveTo>
                <a:lnTo>
                  <a:pt x="0" y="44534"/>
                </a:lnTo>
                <a:lnTo>
                  <a:pt x="13267" y="44534"/>
                </a:lnTo>
                <a:lnTo>
                  <a:pt x="33905" y="22298"/>
                </a:lnTo>
                <a:lnTo>
                  <a:pt x="11793" y="0"/>
                </a:lnTo>
                <a:lnTo>
                  <a:pt x="0" y="0"/>
                </a:lnTo>
                <a:close/>
              </a:path>
            </a:pathLst>
          </a:custGeom>
          <a:ln w="3175">
            <a:solidFill>
              <a:srgbClr val="1A1A70"/>
            </a:solidFill>
          </a:ln>
        </p:spPr>
        <p:txBody>
          <a:bodyPr wrap="square" lIns="0" tIns="0" rIns="0" bIns="0" rtlCol="0"/>
          <a:lstStyle/>
          <a:p>
            <a:endParaRPr/>
          </a:p>
        </p:txBody>
      </p:sp>
      <p:sp>
        <p:nvSpPr>
          <p:cNvPr id="166" name="object 166"/>
          <p:cNvSpPr/>
          <p:nvPr/>
        </p:nvSpPr>
        <p:spPr>
          <a:xfrm>
            <a:off x="1984464" y="6297955"/>
            <a:ext cx="283210" cy="55244"/>
          </a:xfrm>
          <a:custGeom>
            <a:avLst/>
            <a:gdLst/>
            <a:ahLst/>
            <a:cxnLst/>
            <a:rect l="l" t="t" r="r" b="b"/>
            <a:pathLst>
              <a:path w="283210" h="55245">
                <a:moveTo>
                  <a:pt x="0" y="0"/>
                </a:moveTo>
                <a:lnTo>
                  <a:pt x="283099" y="0"/>
                </a:lnTo>
                <a:lnTo>
                  <a:pt x="283099" y="2964"/>
                </a:lnTo>
                <a:lnTo>
                  <a:pt x="283099" y="17788"/>
                </a:lnTo>
                <a:lnTo>
                  <a:pt x="283099" y="38604"/>
                </a:lnTo>
                <a:lnTo>
                  <a:pt x="283099" y="53428"/>
                </a:lnTo>
                <a:lnTo>
                  <a:pt x="283099" y="54911"/>
                </a:lnTo>
                <a:lnTo>
                  <a:pt x="0" y="54911"/>
                </a:lnTo>
                <a:lnTo>
                  <a:pt x="0" y="0"/>
                </a:lnTo>
                <a:close/>
              </a:path>
            </a:pathLst>
          </a:custGeom>
          <a:ln w="3175">
            <a:solidFill>
              <a:srgbClr val="1A1A70"/>
            </a:solidFill>
          </a:ln>
        </p:spPr>
        <p:txBody>
          <a:bodyPr wrap="square" lIns="0" tIns="0" rIns="0" bIns="0" rtlCol="0"/>
          <a:lstStyle/>
          <a:p>
            <a:endParaRPr/>
          </a:p>
        </p:txBody>
      </p:sp>
      <p:sp>
        <p:nvSpPr>
          <p:cNvPr id="167" name="object 167"/>
          <p:cNvSpPr/>
          <p:nvPr/>
        </p:nvSpPr>
        <p:spPr>
          <a:xfrm>
            <a:off x="1975619" y="6358556"/>
            <a:ext cx="302260" cy="0"/>
          </a:xfrm>
          <a:custGeom>
            <a:avLst/>
            <a:gdLst/>
            <a:ahLst/>
            <a:cxnLst/>
            <a:rect l="l" t="t" r="r" b="b"/>
            <a:pathLst>
              <a:path w="302260">
                <a:moveTo>
                  <a:pt x="0" y="0"/>
                </a:moveTo>
                <a:lnTo>
                  <a:pt x="302264" y="0"/>
                </a:lnTo>
              </a:path>
            </a:pathLst>
          </a:custGeom>
          <a:ln w="10188">
            <a:solidFill>
              <a:srgbClr val="1A1A70"/>
            </a:solidFill>
          </a:ln>
        </p:spPr>
        <p:txBody>
          <a:bodyPr wrap="square" lIns="0" tIns="0" rIns="0" bIns="0" rtlCol="0"/>
          <a:lstStyle/>
          <a:p>
            <a:endParaRPr/>
          </a:p>
        </p:txBody>
      </p:sp>
      <p:sp>
        <p:nvSpPr>
          <p:cNvPr id="168" name="object 168"/>
          <p:cNvSpPr/>
          <p:nvPr/>
        </p:nvSpPr>
        <p:spPr>
          <a:xfrm>
            <a:off x="1975619" y="6349005"/>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169" name="object 169"/>
          <p:cNvSpPr/>
          <p:nvPr/>
        </p:nvSpPr>
        <p:spPr>
          <a:xfrm>
            <a:off x="1975619" y="6327354"/>
            <a:ext cx="19685" cy="0"/>
          </a:xfrm>
          <a:custGeom>
            <a:avLst/>
            <a:gdLst/>
            <a:ahLst/>
            <a:cxnLst/>
            <a:rect l="l" t="t" r="r" b="b"/>
            <a:pathLst>
              <a:path w="19685">
                <a:moveTo>
                  <a:pt x="0" y="0"/>
                </a:moveTo>
                <a:lnTo>
                  <a:pt x="19164" y="0"/>
                </a:lnTo>
              </a:path>
            </a:pathLst>
          </a:custGeom>
          <a:ln w="34385">
            <a:solidFill>
              <a:srgbClr val="1A1A70"/>
            </a:solidFill>
          </a:ln>
        </p:spPr>
        <p:txBody>
          <a:bodyPr wrap="square" lIns="0" tIns="0" rIns="0" bIns="0" rtlCol="0"/>
          <a:lstStyle/>
          <a:p>
            <a:endParaRPr/>
          </a:p>
        </p:txBody>
      </p:sp>
      <p:sp>
        <p:nvSpPr>
          <p:cNvPr id="170" name="object 170"/>
          <p:cNvSpPr/>
          <p:nvPr/>
        </p:nvSpPr>
        <p:spPr>
          <a:xfrm>
            <a:off x="1975619" y="6305067"/>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171" name="object 171"/>
          <p:cNvSpPr/>
          <p:nvPr/>
        </p:nvSpPr>
        <p:spPr>
          <a:xfrm>
            <a:off x="1975619" y="6295516"/>
            <a:ext cx="302260" cy="0"/>
          </a:xfrm>
          <a:custGeom>
            <a:avLst/>
            <a:gdLst/>
            <a:ahLst/>
            <a:cxnLst/>
            <a:rect l="l" t="t" r="r" b="b"/>
            <a:pathLst>
              <a:path w="302260">
                <a:moveTo>
                  <a:pt x="0" y="0"/>
                </a:moveTo>
                <a:lnTo>
                  <a:pt x="302264" y="0"/>
                </a:lnTo>
              </a:path>
            </a:pathLst>
          </a:custGeom>
          <a:ln w="8914">
            <a:solidFill>
              <a:srgbClr val="1A1A70"/>
            </a:solidFill>
          </a:ln>
        </p:spPr>
        <p:txBody>
          <a:bodyPr wrap="square" lIns="0" tIns="0" rIns="0" bIns="0" rtlCol="0"/>
          <a:lstStyle/>
          <a:p>
            <a:endParaRPr/>
          </a:p>
        </p:txBody>
      </p:sp>
      <p:sp>
        <p:nvSpPr>
          <p:cNvPr id="172" name="object 172"/>
          <p:cNvSpPr/>
          <p:nvPr/>
        </p:nvSpPr>
        <p:spPr>
          <a:xfrm>
            <a:off x="1984464" y="6348419"/>
            <a:ext cx="10795" cy="0"/>
          </a:xfrm>
          <a:custGeom>
            <a:avLst/>
            <a:gdLst/>
            <a:ahLst/>
            <a:cxnLst/>
            <a:rect l="l" t="t" r="r" b="b"/>
            <a:pathLst>
              <a:path w="10794">
                <a:moveTo>
                  <a:pt x="0" y="0"/>
                </a:moveTo>
                <a:lnTo>
                  <a:pt x="10319" y="0"/>
                </a:lnTo>
              </a:path>
            </a:pathLst>
          </a:custGeom>
          <a:ln w="8894">
            <a:solidFill>
              <a:srgbClr val="1A1A70"/>
            </a:solidFill>
          </a:ln>
        </p:spPr>
        <p:txBody>
          <a:bodyPr wrap="square" lIns="0" tIns="0" rIns="0" bIns="0" rtlCol="0"/>
          <a:lstStyle/>
          <a:p>
            <a:endParaRPr/>
          </a:p>
        </p:txBody>
      </p:sp>
      <p:sp>
        <p:nvSpPr>
          <p:cNvPr id="173" name="object 173"/>
          <p:cNvSpPr/>
          <p:nvPr/>
        </p:nvSpPr>
        <p:spPr>
          <a:xfrm>
            <a:off x="1994783" y="6348419"/>
            <a:ext cx="264160" cy="0"/>
          </a:xfrm>
          <a:custGeom>
            <a:avLst/>
            <a:gdLst/>
            <a:ahLst/>
            <a:cxnLst/>
            <a:rect l="l" t="t" r="r" b="b"/>
            <a:pathLst>
              <a:path w="264160">
                <a:moveTo>
                  <a:pt x="0" y="0"/>
                </a:moveTo>
                <a:lnTo>
                  <a:pt x="263956" y="0"/>
                </a:lnTo>
              </a:path>
            </a:pathLst>
          </a:custGeom>
          <a:ln w="8894">
            <a:solidFill>
              <a:srgbClr val="1A1A70"/>
            </a:solidFill>
          </a:ln>
        </p:spPr>
        <p:txBody>
          <a:bodyPr wrap="square" lIns="0" tIns="0" rIns="0" bIns="0" rtlCol="0"/>
          <a:lstStyle/>
          <a:p>
            <a:endParaRPr/>
          </a:p>
        </p:txBody>
      </p:sp>
      <p:sp>
        <p:nvSpPr>
          <p:cNvPr id="174" name="object 174"/>
          <p:cNvSpPr/>
          <p:nvPr/>
        </p:nvSpPr>
        <p:spPr>
          <a:xfrm>
            <a:off x="2258739" y="6349005"/>
            <a:ext cx="8890" cy="0"/>
          </a:xfrm>
          <a:custGeom>
            <a:avLst/>
            <a:gdLst/>
            <a:ahLst/>
            <a:cxnLst/>
            <a:rect l="l" t="t" r="r" b="b"/>
            <a:pathLst>
              <a:path w="8889">
                <a:moveTo>
                  <a:pt x="0" y="0"/>
                </a:moveTo>
                <a:lnTo>
                  <a:pt x="8824" y="0"/>
                </a:lnTo>
              </a:path>
            </a:pathLst>
          </a:custGeom>
          <a:ln w="8914">
            <a:solidFill>
              <a:srgbClr val="1A1A70"/>
            </a:solidFill>
          </a:ln>
        </p:spPr>
        <p:txBody>
          <a:bodyPr wrap="square" lIns="0" tIns="0" rIns="0" bIns="0" rtlCol="0"/>
          <a:lstStyle/>
          <a:p>
            <a:endParaRPr/>
          </a:p>
        </p:txBody>
      </p:sp>
      <p:sp>
        <p:nvSpPr>
          <p:cNvPr id="175" name="object 175"/>
          <p:cNvSpPr/>
          <p:nvPr/>
        </p:nvSpPr>
        <p:spPr>
          <a:xfrm>
            <a:off x="2258739" y="6310162"/>
            <a:ext cx="19685" cy="34925"/>
          </a:xfrm>
          <a:custGeom>
            <a:avLst/>
            <a:gdLst/>
            <a:ahLst/>
            <a:cxnLst/>
            <a:rect l="l" t="t" r="r" b="b"/>
            <a:pathLst>
              <a:path w="19685" h="34925">
                <a:moveTo>
                  <a:pt x="0" y="34385"/>
                </a:moveTo>
                <a:lnTo>
                  <a:pt x="19143" y="34385"/>
                </a:lnTo>
                <a:lnTo>
                  <a:pt x="19143" y="0"/>
                </a:lnTo>
                <a:lnTo>
                  <a:pt x="0" y="0"/>
                </a:lnTo>
                <a:lnTo>
                  <a:pt x="0" y="34385"/>
                </a:lnTo>
                <a:close/>
              </a:path>
            </a:pathLst>
          </a:custGeom>
          <a:solidFill>
            <a:srgbClr val="1A1A70"/>
          </a:solidFill>
        </p:spPr>
        <p:txBody>
          <a:bodyPr wrap="square" lIns="0" tIns="0" rIns="0" bIns="0" rtlCol="0"/>
          <a:lstStyle/>
          <a:p>
            <a:endParaRPr/>
          </a:p>
        </p:txBody>
      </p:sp>
      <p:sp>
        <p:nvSpPr>
          <p:cNvPr id="176" name="object 176"/>
          <p:cNvSpPr/>
          <p:nvPr/>
        </p:nvSpPr>
        <p:spPr>
          <a:xfrm>
            <a:off x="2258739" y="6305067"/>
            <a:ext cx="8890" cy="0"/>
          </a:xfrm>
          <a:custGeom>
            <a:avLst/>
            <a:gdLst/>
            <a:ahLst/>
            <a:cxnLst/>
            <a:rect l="l" t="t" r="r" b="b"/>
            <a:pathLst>
              <a:path w="8889">
                <a:moveTo>
                  <a:pt x="0" y="0"/>
                </a:moveTo>
                <a:lnTo>
                  <a:pt x="8824" y="0"/>
                </a:lnTo>
              </a:path>
            </a:pathLst>
          </a:custGeom>
          <a:ln w="10188">
            <a:solidFill>
              <a:srgbClr val="1A1A70"/>
            </a:solidFill>
          </a:ln>
        </p:spPr>
        <p:txBody>
          <a:bodyPr wrap="square" lIns="0" tIns="0" rIns="0" bIns="0" rtlCol="0"/>
          <a:lstStyle/>
          <a:p>
            <a:endParaRPr/>
          </a:p>
        </p:txBody>
      </p:sp>
      <p:sp>
        <p:nvSpPr>
          <p:cNvPr id="177" name="object 177"/>
          <p:cNvSpPr/>
          <p:nvPr/>
        </p:nvSpPr>
        <p:spPr>
          <a:xfrm>
            <a:off x="2267564" y="6348419"/>
            <a:ext cx="10795" cy="0"/>
          </a:xfrm>
          <a:custGeom>
            <a:avLst/>
            <a:gdLst/>
            <a:ahLst/>
            <a:cxnLst/>
            <a:rect l="l" t="t" r="r" b="b"/>
            <a:pathLst>
              <a:path w="10794">
                <a:moveTo>
                  <a:pt x="0" y="0"/>
                </a:moveTo>
                <a:lnTo>
                  <a:pt x="10319" y="0"/>
                </a:lnTo>
              </a:path>
            </a:pathLst>
          </a:custGeom>
          <a:ln w="8894">
            <a:solidFill>
              <a:srgbClr val="1A1A70"/>
            </a:solidFill>
          </a:ln>
        </p:spPr>
        <p:txBody>
          <a:bodyPr wrap="square" lIns="0" tIns="0" rIns="0" bIns="0" rtlCol="0"/>
          <a:lstStyle/>
          <a:p>
            <a:endParaRPr/>
          </a:p>
        </p:txBody>
      </p:sp>
      <p:sp>
        <p:nvSpPr>
          <p:cNvPr id="178" name="object 178"/>
          <p:cNvSpPr/>
          <p:nvPr/>
        </p:nvSpPr>
        <p:spPr>
          <a:xfrm>
            <a:off x="1984464" y="6304626"/>
            <a:ext cx="10795" cy="0"/>
          </a:xfrm>
          <a:custGeom>
            <a:avLst/>
            <a:gdLst/>
            <a:ahLst/>
            <a:cxnLst/>
            <a:rect l="l" t="t" r="r" b="b"/>
            <a:pathLst>
              <a:path w="10794">
                <a:moveTo>
                  <a:pt x="0" y="0"/>
                </a:moveTo>
                <a:lnTo>
                  <a:pt x="10319" y="0"/>
                </a:lnTo>
              </a:path>
            </a:pathLst>
          </a:custGeom>
          <a:ln w="10376">
            <a:solidFill>
              <a:srgbClr val="1A1A70"/>
            </a:solidFill>
          </a:ln>
        </p:spPr>
        <p:txBody>
          <a:bodyPr wrap="square" lIns="0" tIns="0" rIns="0" bIns="0" rtlCol="0"/>
          <a:lstStyle/>
          <a:p>
            <a:endParaRPr/>
          </a:p>
        </p:txBody>
      </p:sp>
      <p:sp>
        <p:nvSpPr>
          <p:cNvPr id="179" name="object 179"/>
          <p:cNvSpPr/>
          <p:nvPr/>
        </p:nvSpPr>
        <p:spPr>
          <a:xfrm>
            <a:off x="1994783" y="6304626"/>
            <a:ext cx="264160" cy="0"/>
          </a:xfrm>
          <a:custGeom>
            <a:avLst/>
            <a:gdLst/>
            <a:ahLst/>
            <a:cxnLst/>
            <a:rect l="l" t="t" r="r" b="b"/>
            <a:pathLst>
              <a:path w="264160">
                <a:moveTo>
                  <a:pt x="0" y="0"/>
                </a:moveTo>
                <a:lnTo>
                  <a:pt x="263956" y="0"/>
                </a:lnTo>
              </a:path>
            </a:pathLst>
          </a:custGeom>
          <a:ln w="10376">
            <a:solidFill>
              <a:srgbClr val="1A1A70"/>
            </a:solidFill>
          </a:ln>
        </p:spPr>
        <p:txBody>
          <a:bodyPr wrap="square" lIns="0" tIns="0" rIns="0" bIns="0" rtlCol="0"/>
          <a:lstStyle/>
          <a:p>
            <a:endParaRPr/>
          </a:p>
        </p:txBody>
      </p:sp>
      <p:sp>
        <p:nvSpPr>
          <p:cNvPr id="180" name="object 180"/>
          <p:cNvSpPr/>
          <p:nvPr/>
        </p:nvSpPr>
        <p:spPr>
          <a:xfrm>
            <a:off x="2267564" y="6304626"/>
            <a:ext cx="10795" cy="0"/>
          </a:xfrm>
          <a:custGeom>
            <a:avLst/>
            <a:gdLst/>
            <a:ahLst/>
            <a:cxnLst/>
            <a:rect l="l" t="t" r="r" b="b"/>
            <a:pathLst>
              <a:path w="10794">
                <a:moveTo>
                  <a:pt x="0" y="0"/>
                </a:moveTo>
                <a:lnTo>
                  <a:pt x="10319" y="0"/>
                </a:lnTo>
              </a:path>
            </a:pathLst>
          </a:custGeom>
          <a:ln w="10376">
            <a:solidFill>
              <a:srgbClr val="1A1A70"/>
            </a:solidFill>
          </a:ln>
        </p:spPr>
        <p:txBody>
          <a:bodyPr wrap="square" lIns="0" tIns="0" rIns="0" bIns="0" rtlCol="0"/>
          <a:lstStyle/>
          <a:p>
            <a:endParaRPr/>
          </a:p>
        </p:txBody>
      </p:sp>
      <p:sp>
        <p:nvSpPr>
          <p:cNvPr id="181" name="object 181"/>
          <p:cNvSpPr/>
          <p:nvPr/>
        </p:nvSpPr>
        <p:spPr>
          <a:xfrm>
            <a:off x="1984464" y="6299437"/>
            <a:ext cx="283210" cy="53975"/>
          </a:xfrm>
          <a:custGeom>
            <a:avLst/>
            <a:gdLst/>
            <a:ahLst/>
            <a:cxnLst/>
            <a:rect l="l" t="t" r="r" b="b"/>
            <a:pathLst>
              <a:path w="283210" h="53975">
                <a:moveTo>
                  <a:pt x="10319" y="0"/>
                </a:moveTo>
                <a:lnTo>
                  <a:pt x="0" y="0"/>
                </a:lnTo>
                <a:lnTo>
                  <a:pt x="0" y="10376"/>
                </a:lnTo>
                <a:lnTo>
                  <a:pt x="283099" y="10376"/>
                </a:lnTo>
                <a:lnTo>
                  <a:pt x="283099" y="0"/>
                </a:lnTo>
                <a:lnTo>
                  <a:pt x="274275" y="0"/>
                </a:lnTo>
                <a:lnTo>
                  <a:pt x="274275" y="53428"/>
                </a:lnTo>
                <a:lnTo>
                  <a:pt x="283099" y="53428"/>
                </a:lnTo>
                <a:lnTo>
                  <a:pt x="283099" y="44534"/>
                </a:lnTo>
                <a:lnTo>
                  <a:pt x="0" y="44534"/>
                </a:lnTo>
                <a:lnTo>
                  <a:pt x="0" y="53428"/>
                </a:lnTo>
                <a:lnTo>
                  <a:pt x="10319" y="53428"/>
                </a:lnTo>
                <a:lnTo>
                  <a:pt x="10319" y="0"/>
                </a:lnTo>
                <a:close/>
              </a:path>
            </a:pathLst>
          </a:custGeom>
          <a:ln w="3175">
            <a:solidFill>
              <a:srgbClr val="1A1A70"/>
            </a:solidFill>
          </a:ln>
        </p:spPr>
        <p:txBody>
          <a:bodyPr wrap="square" lIns="0" tIns="0" rIns="0" bIns="0" rtlCol="0"/>
          <a:lstStyle/>
          <a:p>
            <a:endParaRPr/>
          </a:p>
        </p:txBody>
      </p:sp>
      <p:sp>
        <p:nvSpPr>
          <p:cNvPr id="182" name="object 182"/>
          <p:cNvSpPr/>
          <p:nvPr/>
        </p:nvSpPr>
        <p:spPr>
          <a:xfrm>
            <a:off x="1975619" y="6290563"/>
            <a:ext cx="302260" cy="73025"/>
          </a:xfrm>
          <a:custGeom>
            <a:avLst/>
            <a:gdLst/>
            <a:ahLst/>
            <a:cxnLst/>
            <a:rect l="l" t="t" r="r" b="b"/>
            <a:pathLst>
              <a:path w="302260" h="73025">
                <a:moveTo>
                  <a:pt x="0" y="62302"/>
                </a:moveTo>
                <a:lnTo>
                  <a:pt x="0" y="72679"/>
                </a:lnTo>
                <a:lnTo>
                  <a:pt x="302264" y="72679"/>
                </a:lnTo>
                <a:lnTo>
                  <a:pt x="302264" y="0"/>
                </a:lnTo>
                <a:lnTo>
                  <a:pt x="0" y="0"/>
                </a:lnTo>
                <a:lnTo>
                  <a:pt x="0" y="8873"/>
                </a:lnTo>
                <a:lnTo>
                  <a:pt x="0" y="62302"/>
                </a:lnTo>
                <a:close/>
              </a:path>
            </a:pathLst>
          </a:custGeom>
          <a:ln w="3175">
            <a:solidFill>
              <a:srgbClr val="1A1A70"/>
            </a:solidFill>
          </a:ln>
        </p:spPr>
        <p:txBody>
          <a:bodyPr wrap="square" lIns="0" tIns="0" rIns="0" bIns="0" rtlCol="0"/>
          <a:lstStyle/>
          <a:p>
            <a:endParaRPr/>
          </a:p>
        </p:txBody>
      </p:sp>
      <p:sp>
        <p:nvSpPr>
          <p:cNvPr id="183" name="object 183"/>
          <p:cNvSpPr/>
          <p:nvPr/>
        </p:nvSpPr>
        <p:spPr>
          <a:xfrm>
            <a:off x="3113895" y="6139315"/>
            <a:ext cx="283210" cy="213995"/>
          </a:xfrm>
          <a:custGeom>
            <a:avLst/>
            <a:gdLst/>
            <a:ahLst/>
            <a:cxnLst/>
            <a:rect l="l" t="t" r="r" b="b"/>
            <a:pathLst>
              <a:path w="283210" h="213995">
                <a:moveTo>
                  <a:pt x="0" y="213550"/>
                </a:moveTo>
                <a:lnTo>
                  <a:pt x="283099" y="213550"/>
                </a:lnTo>
                <a:lnTo>
                  <a:pt x="283099" y="0"/>
                </a:lnTo>
                <a:lnTo>
                  <a:pt x="0" y="0"/>
                </a:lnTo>
                <a:lnTo>
                  <a:pt x="0" y="213550"/>
                </a:lnTo>
                <a:close/>
              </a:path>
            </a:pathLst>
          </a:custGeom>
          <a:solidFill>
            <a:srgbClr val="FFFFFF"/>
          </a:solidFill>
        </p:spPr>
        <p:txBody>
          <a:bodyPr wrap="square" lIns="0" tIns="0" rIns="0" bIns="0" rtlCol="0"/>
          <a:lstStyle/>
          <a:p>
            <a:endParaRPr/>
          </a:p>
        </p:txBody>
      </p:sp>
      <p:sp>
        <p:nvSpPr>
          <p:cNvPr id="184" name="object 184"/>
          <p:cNvSpPr/>
          <p:nvPr/>
        </p:nvSpPr>
        <p:spPr>
          <a:xfrm>
            <a:off x="3113895" y="6139315"/>
            <a:ext cx="283210" cy="213995"/>
          </a:xfrm>
          <a:custGeom>
            <a:avLst/>
            <a:gdLst/>
            <a:ahLst/>
            <a:cxnLst/>
            <a:rect l="l" t="t" r="r" b="b"/>
            <a:pathLst>
              <a:path w="283210" h="213995">
                <a:moveTo>
                  <a:pt x="283099" y="0"/>
                </a:moveTo>
                <a:lnTo>
                  <a:pt x="0" y="0"/>
                </a:lnTo>
                <a:lnTo>
                  <a:pt x="0" y="213550"/>
                </a:lnTo>
                <a:lnTo>
                  <a:pt x="283099" y="213550"/>
                </a:lnTo>
                <a:lnTo>
                  <a:pt x="283099" y="209103"/>
                </a:lnTo>
                <a:lnTo>
                  <a:pt x="16215" y="209103"/>
                </a:lnTo>
                <a:lnTo>
                  <a:pt x="20628" y="204655"/>
                </a:lnTo>
                <a:lnTo>
                  <a:pt x="5896" y="204655"/>
                </a:lnTo>
                <a:lnTo>
                  <a:pt x="5896" y="120116"/>
                </a:lnTo>
                <a:lnTo>
                  <a:pt x="19158" y="120116"/>
                </a:lnTo>
                <a:lnTo>
                  <a:pt x="7370" y="108257"/>
                </a:lnTo>
                <a:lnTo>
                  <a:pt x="20620" y="94915"/>
                </a:lnTo>
                <a:lnTo>
                  <a:pt x="5896" y="94915"/>
                </a:lnTo>
                <a:lnTo>
                  <a:pt x="5896" y="10376"/>
                </a:lnTo>
                <a:lnTo>
                  <a:pt x="20472" y="10376"/>
                </a:lnTo>
                <a:lnTo>
                  <a:pt x="16215" y="5929"/>
                </a:lnTo>
                <a:lnTo>
                  <a:pt x="283099" y="5929"/>
                </a:lnTo>
                <a:lnTo>
                  <a:pt x="283099" y="0"/>
                </a:lnTo>
                <a:close/>
              </a:path>
              <a:path w="283210" h="213995">
                <a:moveTo>
                  <a:pt x="70739" y="170498"/>
                </a:moveTo>
                <a:lnTo>
                  <a:pt x="54523" y="170498"/>
                </a:lnTo>
                <a:lnTo>
                  <a:pt x="94387" y="209103"/>
                </a:lnTo>
                <a:lnTo>
                  <a:pt x="109128" y="209103"/>
                </a:lnTo>
                <a:lnTo>
                  <a:pt x="70739" y="170498"/>
                </a:lnTo>
                <a:close/>
              </a:path>
              <a:path w="283210" h="213995">
                <a:moveTo>
                  <a:pt x="125324" y="115669"/>
                </a:moveTo>
                <a:lnTo>
                  <a:pt x="109128" y="115669"/>
                </a:lnTo>
                <a:lnTo>
                  <a:pt x="156281" y="163086"/>
                </a:lnTo>
                <a:lnTo>
                  <a:pt x="110602" y="209103"/>
                </a:lnTo>
                <a:lnTo>
                  <a:pt x="125324" y="209103"/>
                </a:lnTo>
                <a:lnTo>
                  <a:pt x="165126" y="170498"/>
                </a:lnTo>
                <a:lnTo>
                  <a:pt x="179857" y="170498"/>
                </a:lnTo>
                <a:lnTo>
                  <a:pt x="172497" y="163086"/>
                </a:lnTo>
                <a:lnTo>
                  <a:pt x="179627" y="155694"/>
                </a:lnTo>
                <a:lnTo>
                  <a:pt x="165126" y="155694"/>
                </a:lnTo>
                <a:lnTo>
                  <a:pt x="125324" y="115669"/>
                </a:lnTo>
                <a:close/>
              </a:path>
              <a:path w="283210" h="213995">
                <a:moveTo>
                  <a:pt x="179857" y="170498"/>
                </a:moveTo>
                <a:lnTo>
                  <a:pt x="165126" y="170498"/>
                </a:lnTo>
                <a:lnTo>
                  <a:pt x="203454" y="209103"/>
                </a:lnTo>
                <a:lnTo>
                  <a:pt x="218196" y="209103"/>
                </a:lnTo>
                <a:lnTo>
                  <a:pt x="179857" y="170498"/>
                </a:lnTo>
                <a:close/>
              </a:path>
              <a:path w="283210" h="213995">
                <a:moveTo>
                  <a:pt x="234418" y="114187"/>
                </a:moveTo>
                <a:lnTo>
                  <a:pt x="219670" y="114187"/>
                </a:lnTo>
                <a:lnTo>
                  <a:pt x="266843" y="161603"/>
                </a:lnTo>
                <a:lnTo>
                  <a:pt x="219670" y="209103"/>
                </a:lnTo>
                <a:lnTo>
                  <a:pt x="234411" y="209103"/>
                </a:lnTo>
                <a:lnTo>
                  <a:pt x="274255" y="169016"/>
                </a:lnTo>
                <a:lnTo>
                  <a:pt x="283099" y="169016"/>
                </a:lnTo>
                <a:lnTo>
                  <a:pt x="283099" y="154212"/>
                </a:lnTo>
                <a:lnTo>
                  <a:pt x="274255" y="154212"/>
                </a:lnTo>
                <a:lnTo>
                  <a:pt x="234418" y="114187"/>
                </a:lnTo>
                <a:close/>
              </a:path>
              <a:path w="283210" h="213995">
                <a:moveTo>
                  <a:pt x="283099" y="169016"/>
                </a:moveTo>
                <a:lnTo>
                  <a:pt x="274255" y="169016"/>
                </a:lnTo>
                <a:lnTo>
                  <a:pt x="278677" y="173463"/>
                </a:lnTo>
                <a:lnTo>
                  <a:pt x="278677" y="209103"/>
                </a:lnTo>
                <a:lnTo>
                  <a:pt x="283099" y="209103"/>
                </a:lnTo>
                <a:lnTo>
                  <a:pt x="283099" y="169016"/>
                </a:lnTo>
                <a:close/>
              </a:path>
              <a:path w="283210" h="213995">
                <a:moveTo>
                  <a:pt x="19158" y="120116"/>
                </a:moveTo>
                <a:lnTo>
                  <a:pt x="5896" y="120116"/>
                </a:lnTo>
                <a:lnTo>
                  <a:pt x="47152" y="163086"/>
                </a:lnTo>
                <a:lnTo>
                  <a:pt x="5896" y="204655"/>
                </a:lnTo>
                <a:lnTo>
                  <a:pt x="20628" y="204655"/>
                </a:lnTo>
                <a:lnTo>
                  <a:pt x="54523" y="170498"/>
                </a:lnTo>
                <a:lnTo>
                  <a:pt x="70739" y="170498"/>
                </a:lnTo>
                <a:lnTo>
                  <a:pt x="63368" y="163086"/>
                </a:lnTo>
                <a:lnTo>
                  <a:pt x="70501" y="155694"/>
                </a:lnTo>
                <a:lnTo>
                  <a:pt x="54523" y="155694"/>
                </a:lnTo>
                <a:lnTo>
                  <a:pt x="19158" y="120116"/>
                </a:lnTo>
                <a:close/>
              </a:path>
              <a:path w="283210" h="213995">
                <a:moveTo>
                  <a:pt x="70512" y="60779"/>
                </a:moveTo>
                <a:lnTo>
                  <a:pt x="54523" y="60779"/>
                </a:lnTo>
                <a:lnTo>
                  <a:pt x="101757" y="108257"/>
                </a:lnTo>
                <a:lnTo>
                  <a:pt x="54523" y="155694"/>
                </a:lnTo>
                <a:lnTo>
                  <a:pt x="70501" y="155694"/>
                </a:lnTo>
                <a:lnTo>
                  <a:pt x="109128" y="115669"/>
                </a:lnTo>
                <a:lnTo>
                  <a:pt x="125324" y="115669"/>
                </a:lnTo>
                <a:lnTo>
                  <a:pt x="117953" y="108257"/>
                </a:lnTo>
                <a:lnTo>
                  <a:pt x="125094" y="100845"/>
                </a:lnTo>
                <a:lnTo>
                  <a:pt x="109128" y="100845"/>
                </a:lnTo>
                <a:lnTo>
                  <a:pt x="70512" y="60779"/>
                </a:lnTo>
                <a:close/>
              </a:path>
              <a:path w="283210" h="213995">
                <a:moveTo>
                  <a:pt x="179861" y="59296"/>
                </a:moveTo>
                <a:lnTo>
                  <a:pt x="165126" y="59296"/>
                </a:lnTo>
                <a:lnTo>
                  <a:pt x="212299" y="106775"/>
                </a:lnTo>
                <a:lnTo>
                  <a:pt x="165126" y="155694"/>
                </a:lnTo>
                <a:lnTo>
                  <a:pt x="179627" y="155694"/>
                </a:lnTo>
                <a:lnTo>
                  <a:pt x="219670" y="114187"/>
                </a:lnTo>
                <a:lnTo>
                  <a:pt x="234418" y="114187"/>
                </a:lnTo>
                <a:lnTo>
                  <a:pt x="227040" y="106775"/>
                </a:lnTo>
                <a:lnTo>
                  <a:pt x="234411" y="99363"/>
                </a:lnTo>
                <a:lnTo>
                  <a:pt x="219670" y="99363"/>
                </a:lnTo>
                <a:lnTo>
                  <a:pt x="179861" y="59296"/>
                </a:lnTo>
                <a:close/>
              </a:path>
              <a:path w="283210" h="213995">
                <a:moveTo>
                  <a:pt x="283099" y="59296"/>
                </a:moveTo>
                <a:lnTo>
                  <a:pt x="274255" y="59296"/>
                </a:lnTo>
                <a:lnTo>
                  <a:pt x="278677" y="63743"/>
                </a:lnTo>
                <a:lnTo>
                  <a:pt x="278677" y="149765"/>
                </a:lnTo>
                <a:lnTo>
                  <a:pt x="274255" y="154212"/>
                </a:lnTo>
                <a:lnTo>
                  <a:pt x="283099" y="154212"/>
                </a:lnTo>
                <a:lnTo>
                  <a:pt x="283099" y="59296"/>
                </a:lnTo>
                <a:close/>
              </a:path>
              <a:path w="283210" h="213995">
                <a:moveTo>
                  <a:pt x="125324" y="5929"/>
                </a:moveTo>
                <a:lnTo>
                  <a:pt x="110602" y="5929"/>
                </a:lnTo>
                <a:lnTo>
                  <a:pt x="157755" y="51884"/>
                </a:lnTo>
                <a:lnTo>
                  <a:pt x="109128" y="100845"/>
                </a:lnTo>
                <a:lnTo>
                  <a:pt x="125094" y="100845"/>
                </a:lnTo>
                <a:lnTo>
                  <a:pt x="165126" y="59296"/>
                </a:lnTo>
                <a:lnTo>
                  <a:pt x="179861" y="59296"/>
                </a:lnTo>
                <a:lnTo>
                  <a:pt x="172497" y="51884"/>
                </a:lnTo>
                <a:lnTo>
                  <a:pt x="179867" y="44472"/>
                </a:lnTo>
                <a:lnTo>
                  <a:pt x="165126" y="44472"/>
                </a:lnTo>
                <a:lnTo>
                  <a:pt x="125324" y="5929"/>
                </a:lnTo>
                <a:close/>
              </a:path>
              <a:path w="283210" h="213995">
                <a:moveTo>
                  <a:pt x="234411" y="5929"/>
                </a:moveTo>
                <a:lnTo>
                  <a:pt x="219670" y="5929"/>
                </a:lnTo>
                <a:lnTo>
                  <a:pt x="266843" y="51884"/>
                </a:lnTo>
                <a:lnTo>
                  <a:pt x="219670" y="99363"/>
                </a:lnTo>
                <a:lnTo>
                  <a:pt x="234411" y="99363"/>
                </a:lnTo>
                <a:lnTo>
                  <a:pt x="274255" y="59296"/>
                </a:lnTo>
                <a:lnTo>
                  <a:pt x="283099" y="59296"/>
                </a:lnTo>
                <a:lnTo>
                  <a:pt x="283099" y="44472"/>
                </a:lnTo>
                <a:lnTo>
                  <a:pt x="274255" y="44472"/>
                </a:lnTo>
                <a:lnTo>
                  <a:pt x="234411" y="5929"/>
                </a:lnTo>
                <a:close/>
              </a:path>
              <a:path w="283210" h="213995">
                <a:moveTo>
                  <a:pt x="20472" y="10376"/>
                </a:moveTo>
                <a:lnTo>
                  <a:pt x="5896" y="10376"/>
                </a:lnTo>
                <a:lnTo>
                  <a:pt x="47152" y="53366"/>
                </a:lnTo>
                <a:lnTo>
                  <a:pt x="5896" y="94915"/>
                </a:lnTo>
                <a:lnTo>
                  <a:pt x="20620" y="94915"/>
                </a:lnTo>
                <a:lnTo>
                  <a:pt x="54523" y="60779"/>
                </a:lnTo>
                <a:lnTo>
                  <a:pt x="70512" y="60779"/>
                </a:lnTo>
                <a:lnTo>
                  <a:pt x="63368" y="53366"/>
                </a:lnTo>
                <a:lnTo>
                  <a:pt x="70518" y="45954"/>
                </a:lnTo>
                <a:lnTo>
                  <a:pt x="54523" y="45954"/>
                </a:lnTo>
                <a:lnTo>
                  <a:pt x="20472" y="10376"/>
                </a:lnTo>
                <a:close/>
              </a:path>
              <a:path w="283210" h="213995">
                <a:moveTo>
                  <a:pt x="109128" y="5929"/>
                </a:moveTo>
                <a:lnTo>
                  <a:pt x="94387" y="5929"/>
                </a:lnTo>
                <a:lnTo>
                  <a:pt x="54523" y="45954"/>
                </a:lnTo>
                <a:lnTo>
                  <a:pt x="70518" y="45954"/>
                </a:lnTo>
                <a:lnTo>
                  <a:pt x="109128" y="5929"/>
                </a:lnTo>
                <a:close/>
              </a:path>
              <a:path w="283210" h="213995">
                <a:moveTo>
                  <a:pt x="218196" y="5929"/>
                </a:moveTo>
                <a:lnTo>
                  <a:pt x="203454" y="5929"/>
                </a:lnTo>
                <a:lnTo>
                  <a:pt x="165126" y="44472"/>
                </a:lnTo>
                <a:lnTo>
                  <a:pt x="179867" y="44472"/>
                </a:lnTo>
                <a:lnTo>
                  <a:pt x="218196" y="5929"/>
                </a:lnTo>
                <a:close/>
              </a:path>
              <a:path w="283210" h="213995">
                <a:moveTo>
                  <a:pt x="283099" y="5929"/>
                </a:moveTo>
                <a:lnTo>
                  <a:pt x="278677" y="5929"/>
                </a:lnTo>
                <a:lnTo>
                  <a:pt x="278677" y="40025"/>
                </a:lnTo>
                <a:lnTo>
                  <a:pt x="274255" y="44472"/>
                </a:lnTo>
                <a:lnTo>
                  <a:pt x="283099" y="44472"/>
                </a:lnTo>
                <a:lnTo>
                  <a:pt x="283099" y="5929"/>
                </a:lnTo>
                <a:close/>
              </a:path>
            </a:pathLst>
          </a:custGeom>
          <a:solidFill>
            <a:srgbClr val="1A1A70"/>
          </a:solidFill>
        </p:spPr>
        <p:txBody>
          <a:bodyPr wrap="square" lIns="0" tIns="0" rIns="0" bIns="0" rtlCol="0"/>
          <a:lstStyle/>
          <a:p>
            <a:endParaRPr/>
          </a:p>
        </p:txBody>
      </p:sp>
      <p:sp>
        <p:nvSpPr>
          <p:cNvPr id="185" name="object 185"/>
          <p:cNvSpPr/>
          <p:nvPr/>
        </p:nvSpPr>
        <p:spPr>
          <a:xfrm>
            <a:off x="3239219" y="6309814"/>
            <a:ext cx="78740" cy="38735"/>
          </a:xfrm>
          <a:custGeom>
            <a:avLst/>
            <a:gdLst/>
            <a:ahLst/>
            <a:cxnLst/>
            <a:rect l="l" t="t" r="r" b="b"/>
            <a:pathLst>
              <a:path w="78739" h="38735">
                <a:moveTo>
                  <a:pt x="39802" y="0"/>
                </a:moveTo>
                <a:lnTo>
                  <a:pt x="0" y="38604"/>
                </a:lnTo>
                <a:lnTo>
                  <a:pt x="78130" y="38604"/>
                </a:lnTo>
                <a:lnTo>
                  <a:pt x="39802" y="0"/>
                </a:lnTo>
                <a:close/>
              </a:path>
            </a:pathLst>
          </a:custGeom>
          <a:ln w="3175">
            <a:solidFill>
              <a:srgbClr val="1A1A70"/>
            </a:solidFill>
          </a:ln>
        </p:spPr>
        <p:txBody>
          <a:bodyPr wrap="square" lIns="0" tIns="0" rIns="0" bIns="0" rtlCol="0"/>
          <a:lstStyle/>
          <a:p>
            <a:endParaRPr/>
          </a:p>
        </p:txBody>
      </p:sp>
      <p:sp>
        <p:nvSpPr>
          <p:cNvPr id="186" name="object 186"/>
          <p:cNvSpPr/>
          <p:nvPr/>
        </p:nvSpPr>
        <p:spPr>
          <a:xfrm>
            <a:off x="3130110" y="6309814"/>
            <a:ext cx="78740" cy="38735"/>
          </a:xfrm>
          <a:custGeom>
            <a:avLst/>
            <a:gdLst/>
            <a:ahLst/>
            <a:cxnLst/>
            <a:rect l="l" t="t" r="r" b="b"/>
            <a:pathLst>
              <a:path w="78739" h="38735">
                <a:moveTo>
                  <a:pt x="38307" y="0"/>
                </a:moveTo>
                <a:lnTo>
                  <a:pt x="0" y="38604"/>
                </a:lnTo>
                <a:lnTo>
                  <a:pt x="78171" y="38604"/>
                </a:lnTo>
                <a:lnTo>
                  <a:pt x="38307" y="0"/>
                </a:lnTo>
                <a:close/>
              </a:path>
            </a:pathLst>
          </a:custGeom>
          <a:ln w="3175">
            <a:solidFill>
              <a:srgbClr val="1A1A70"/>
            </a:solidFill>
          </a:ln>
        </p:spPr>
        <p:txBody>
          <a:bodyPr wrap="square" lIns="0" tIns="0" rIns="0" bIns="0" rtlCol="0"/>
          <a:lstStyle/>
          <a:p>
            <a:endParaRPr/>
          </a:p>
        </p:txBody>
      </p:sp>
      <p:sp>
        <p:nvSpPr>
          <p:cNvPr id="187" name="object 187"/>
          <p:cNvSpPr/>
          <p:nvPr/>
        </p:nvSpPr>
        <p:spPr>
          <a:xfrm>
            <a:off x="3348306" y="6308332"/>
            <a:ext cx="44450" cy="40640"/>
          </a:xfrm>
          <a:custGeom>
            <a:avLst/>
            <a:gdLst/>
            <a:ahLst/>
            <a:cxnLst/>
            <a:rect l="l" t="t" r="r" b="b"/>
            <a:pathLst>
              <a:path w="44450" h="40639">
                <a:moveTo>
                  <a:pt x="39843" y="0"/>
                </a:moveTo>
                <a:lnTo>
                  <a:pt x="0" y="40087"/>
                </a:lnTo>
                <a:lnTo>
                  <a:pt x="44265" y="40087"/>
                </a:lnTo>
                <a:lnTo>
                  <a:pt x="44265" y="4447"/>
                </a:lnTo>
                <a:lnTo>
                  <a:pt x="39843" y="0"/>
                </a:lnTo>
                <a:close/>
              </a:path>
            </a:pathLst>
          </a:custGeom>
          <a:ln w="3175">
            <a:solidFill>
              <a:srgbClr val="1A1A70"/>
            </a:solidFill>
          </a:ln>
        </p:spPr>
        <p:txBody>
          <a:bodyPr wrap="square" lIns="0" tIns="0" rIns="0" bIns="0" rtlCol="0"/>
          <a:lstStyle/>
          <a:p>
            <a:endParaRPr/>
          </a:p>
        </p:txBody>
      </p:sp>
      <p:sp>
        <p:nvSpPr>
          <p:cNvPr id="188" name="object 188"/>
          <p:cNvSpPr/>
          <p:nvPr/>
        </p:nvSpPr>
        <p:spPr>
          <a:xfrm>
            <a:off x="3119791" y="6259433"/>
            <a:ext cx="41275" cy="85090"/>
          </a:xfrm>
          <a:custGeom>
            <a:avLst/>
            <a:gdLst/>
            <a:ahLst/>
            <a:cxnLst/>
            <a:rect l="l" t="t" r="r" b="b"/>
            <a:pathLst>
              <a:path w="41275" h="85089">
                <a:moveTo>
                  <a:pt x="0" y="0"/>
                </a:moveTo>
                <a:lnTo>
                  <a:pt x="0" y="84538"/>
                </a:lnTo>
                <a:lnTo>
                  <a:pt x="41255" y="42969"/>
                </a:lnTo>
                <a:lnTo>
                  <a:pt x="0" y="0"/>
                </a:lnTo>
                <a:close/>
              </a:path>
            </a:pathLst>
          </a:custGeom>
          <a:ln w="3175">
            <a:solidFill>
              <a:srgbClr val="1A1A70"/>
            </a:solidFill>
          </a:ln>
        </p:spPr>
        <p:txBody>
          <a:bodyPr wrap="square" lIns="0" tIns="0" rIns="0" bIns="0" rtlCol="0"/>
          <a:lstStyle/>
          <a:p>
            <a:endParaRPr/>
          </a:p>
        </p:txBody>
      </p:sp>
      <p:sp>
        <p:nvSpPr>
          <p:cNvPr id="189" name="object 189"/>
          <p:cNvSpPr/>
          <p:nvPr/>
        </p:nvSpPr>
        <p:spPr>
          <a:xfrm>
            <a:off x="3177263" y="6254985"/>
            <a:ext cx="93345" cy="93980"/>
          </a:xfrm>
          <a:custGeom>
            <a:avLst/>
            <a:gdLst/>
            <a:ahLst/>
            <a:cxnLst/>
            <a:rect l="l" t="t" r="r" b="b"/>
            <a:pathLst>
              <a:path w="93345" h="93979">
                <a:moveTo>
                  <a:pt x="45760" y="0"/>
                </a:moveTo>
                <a:lnTo>
                  <a:pt x="0" y="47416"/>
                </a:lnTo>
                <a:lnTo>
                  <a:pt x="45760" y="93433"/>
                </a:lnTo>
                <a:lnTo>
                  <a:pt x="47234" y="93433"/>
                </a:lnTo>
                <a:lnTo>
                  <a:pt x="92912" y="47416"/>
                </a:lnTo>
                <a:lnTo>
                  <a:pt x="45760" y="0"/>
                </a:lnTo>
                <a:close/>
              </a:path>
            </a:pathLst>
          </a:custGeom>
          <a:ln w="3175">
            <a:solidFill>
              <a:srgbClr val="1A1A70"/>
            </a:solidFill>
          </a:ln>
        </p:spPr>
        <p:txBody>
          <a:bodyPr wrap="square" lIns="0" tIns="0" rIns="0" bIns="0" rtlCol="0"/>
          <a:lstStyle/>
          <a:p>
            <a:endParaRPr/>
          </a:p>
        </p:txBody>
      </p:sp>
      <p:sp>
        <p:nvSpPr>
          <p:cNvPr id="190" name="object 190"/>
          <p:cNvSpPr/>
          <p:nvPr/>
        </p:nvSpPr>
        <p:spPr>
          <a:xfrm>
            <a:off x="3286392" y="6253503"/>
            <a:ext cx="94615" cy="95250"/>
          </a:xfrm>
          <a:custGeom>
            <a:avLst/>
            <a:gdLst/>
            <a:ahLst/>
            <a:cxnLst/>
            <a:rect l="l" t="t" r="r" b="b"/>
            <a:pathLst>
              <a:path w="94614" h="95250">
                <a:moveTo>
                  <a:pt x="47173" y="0"/>
                </a:moveTo>
                <a:lnTo>
                  <a:pt x="0" y="48899"/>
                </a:lnTo>
                <a:lnTo>
                  <a:pt x="45698" y="94915"/>
                </a:lnTo>
                <a:lnTo>
                  <a:pt x="47173" y="94915"/>
                </a:lnTo>
                <a:lnTo>
                  <a:pt x="94346" y="47416"/>
                </a:lnTo>
                <a:lnTo>
                  <a:pt x="47173" y="0"/>
                </a:lnTo>
                <a:close/>
              </a:path>
            </a:pathLst>
          </a:custGeom>
          <a:ln w="3175">
            <a:solidFill>
              <a:srgbClr val="1A1A70"/>
            </a:solidFill>
          </a:ln>
        </p:spPr>
        <p:txBody>
          <a:bodyPr wrap="square" lIns="0" tIns="0" rIns="0" bIns="0" rtlCol="0"/>
          <a:lstStyle/>
          <a:p>
            <a:endParaRPr/>
          </a:p>
        </p:txBody>
      </p:sp>
      <p:sp>
        <p:nvSpPr>
          <p:cNvPr id="191" name="object 191"/>
          <p:cNvSpPr/>
          <p:nvPr/>
        </p:nvSpPr>
        <p:spPr>
          <a:xfrm>
            <a:off x="3121266" y="6200095"/>
            <a:ext cx="94615" cy="95250"/>
          </a:xfrm>
          <a:custGeom>
            <a:avLst/>
            <a:gdLst/>
            <a:ahLst/>
            <a:cxnLst/>
            <a:rect l="l" t="t" r="r" b="b"/>
            <a:pathLst>
              <a:path w="94614" h="95250">
                <a:moveTo>
                  <a:pt x="47152" y="0"/>
                </a:moveTo>
                <a:lnTo>
                  <a:pt x="0" y="47478"/>
                </a:lnTo>
                <a:lnTo>
                  <a:pt x="47152" y="94915"/>
                </a:lnTo>
                <a:lnTo>
                  <a:pt x="94387" y="47478"/>
                </a:lnTo>
                <a:lnTo>
                  <a:pt x="47152" y="0"/>
                </a:lnTo>
                <a:close/>
              </a:path>
            </a:pathLst>
          </a:custGeom>
          <a:ln w="3175">
            <a:solidFill>
              <a:srgbClr val="1A1A70"/>
            </a:solidFill>
          </a:ln>
        </p:spPr>
        <p:txBody>
          <a:bodyPr wrap="square" lIns="0" tIns="0" rIns="0" bIns="0" rtlCol="0"/>
          <a:lstStyle/>
          <a:p>
            <a:endParaRPr/>
          </a:p>
        </p:txBody>
      </p:sp>
      <p:sp>
        <p:nvSpPr>
          <p:cNvPr id="192" name="object 192"/>
          <p:cNvSpPr/>
          <p:nvPr/>
        </p:nvSpPr>
        <p:spPr>
          <a:xfrm>
            <a:off x="3231848" y="6198612"/>
            <a:ext cx="94615" cy="96520"/>
          </a:xfrm>
          <a:custGeom>
            <a:avLst/>
            <a:gdLst/>
            <a:ahLst/>
            <a:cxnLst/>
            <a:rect l="l" t="t" r="r" b="b"/>
            <a:pathLst>
              <a:path w="94614" h="96520">
                <a:moveTo>
                  <a:pt x="47173" y="0"/>
                </a:moveTo>
                <a:lnTo>
                  <a:pt x="0" y="48960"/>
                </a:lnTo>
                <a:lnTo>
                  <a:pt x="47173" y="96398"/>
                </a:lnTo>
                <a:lnTo>
                  <a:pt x="94346" y="47478"/>
                </a:lnTo>
                <a:lnTo>
                  <a:pt x="47173" y="0"/>
                </a:lnTo>
                <a:close/>
              </a:path>
            </a:pathLst>
          </a:custGeom>
          <a:ln w="3175">
            <a:solidFill>
              <a:srgbClr val="1A1A70"/>
            </a:solidFill>
          </a:ln>
        </p:spPr>
        <p:txBody>
          <a:bodyPr wrap="square" lIns="0" tIns="0" rIns="0" bIns="0" rtlCol="0"/>
          <a:lstStyle/>
          <a:p>
            <a:endParaRPr/>
          </a:p>
        </p:txBody>
      </p:sp>
      <p:sp>
        <p:nvSpPr>
          <p:cNvPr id="193" name="object 193"/>
          <p:cNvSpPr/>
          <p:nvPr/>
        </p:nvSpPr>
        <p:spPr>
          <a:xfrm>
            <a:off x="3340935" y="6198612"/>
            <a:ext cx="52069" cy="95250"/>
          </a:xfrm>
          <a:custGeom>
            <a:avLst/>
            <a:gdLst/>
            <a:ahLst/>
            <a:cxnLst/>
            <a:rect l="l" t="t" r="r" b="b"/>
            <a:pathLst>
              <a:path w="52070" h="95250">
                <a:moveTo>
                  <a:pt x="47214" y="0"/>
                </a:moveTo>
                <a:lnTo>
                  <a:pt x="0" y="47478"/>
                </a:lnTo>
                <a:lnTo>
                  <a:pt x="47214" y="94915"/>
                </a:lnTo>
                <a:lnTo>
                  <a:pt x="51636" y="90468"/>
                </a:lnTo>
                <a:lnTo>
                  <a:pt x="51636" y="4447"/>
                </a:lnTo>
                <a:lnTo>
                  <a:pt x="47214" y="0"/>
                </a:lnTo>
                <a:close/>
              </a:path>
            </a:pathLst>
          </a:custGeom>
          <a:ln w="3175">
            <a:solidFill>
              <a:srgbClr val="1A1A70"/>
            </a:solidFill>
          </a:ln>
        </p:spPr>
        <p:txBody>
          <a:bodyPr wrap="square" lIns="0" tIns="0" rIns="0" bIns="0" rtlCol="0"/>
          <a:lstStyle/>
          <a:p>
            <a:endParaRPr/>
          </a:p>
        </p:txBody>
      </p:sp>
      <p:sp>
        <p:nvSpPr>
          <p:cNvPr id="194" name="object 194"/>
          <p:cNvSpPr/>
          <p:nvPr/>
        </p:nvSpPr>
        <p:spPr>
          <a:xfrm>
            <a:off x="3119791" y="6149692"/>
            <a:ext cx="41275" cy="85090"/>
          </a:xfrm>
          <a:custGeom>
            <a:avLst/>
            <a:gdLst/>
            <a:ahLst/>
            <a:cxnLst/>
            <a:rect l="l" t="t" r="r" b="b"/>
            <a:pathLst>
              <a:path w="41275" h="85089">
                <a:moveTo>
                  <a:pt x="0" y="0"/>
                </a:moveTo>
                <a:lnTo>
                  <a:pt x="0" y="84538"/>
                </a:lnTo>
                <a:lnTo>
                  <a:pt x="41255" y="42990"/>
                </a:lnTo>
                <a:lnTo>
                  <a:pt x="0" y="0"/>
                </a:lnTo>
                <a:close/>
              </a:path>
            </a:pathLst>
          </a:custGeom>
          <a:ln w="3175">
            <a:solidFill>
              <a:srgbClr val="1A1A70"/>
            </a:solidFill>
          </a:ln>
        </p:spPr>
        <p:txBody>
          <a:bodyPr wrap="square" lIns="0" tIns="0" rIns="0" bIns="0" rtlCol="0"/>
          <a:lstStyle/>
          <a:p>
            <a:endParaRPr/>
          </a:p>
        </p:txBody>
      </p:sp>
      <p:sp>
        <p:nvSpPr>
          <p:cNvPr id="195" name="object 195"/>
          <p:cNvSpPr/>
          <p:nvPr/>
        </p:nvSpPr>
        <p:spPr>
          <a:xfrm>
            <a:off x="3348306" y="6145245"/>
            <a:ext cx="44450" cy="38735"/>
          </a:xfrm>
          <a:custGeom>
            <a:avLst/>
            <a:gdLst/>
            <a:ahLst/>
            <a:cxnLst/>
            <a:rect l="l" t="t" r="r" b="b"/>
            <a:pathLst>
              <a:path w="44450" h="38735">
                <a:moveTo>
                  <a:pt x="0" y="0"/>
                </a:moveTo>
                <a:lnTo>
                  <a:pt x="39843" y="38542"/>
                </a:lnTo>
                <a:lnTo>
                  <a:pt x="44265" y="34095"/>
                </a:lnTo>
                <a:lnTo>
                  <a:pt x="44265" y="0"/>
                </a:lnTo>
                <a:lnTo>
                  <a:pt x="0" y="0"/>
                </a:lnTo>
                <a:close/>
              </a:path>
            </a:pathLst>
          </a:custGeom>
          <a:ln w="3175">
            <a:solidFill>
              <a:srgbClr val="1A1A70"/>
            </a:solidFill>
          </a:ln>
        </p:spPr>
        <p:txBody>
          <a:bodyPr wrap="square" lIns="0" tIns="0" rIns="0" bIns="0" rtlCol="0"/>
          <a:lstStyle/>
          <a:p>
            <a:endParaRPr/>
          </a:p>
        </p:txBody>
      </p:sp>
      <p:sp>
        <p:nvSpPr>
          <p:cNvPr id="196" name="object 196"/>
          <p:cNvSpPr/>
          <p:nvPr/>
        </p:nvSpPr>
        <p:spPr>
          <a:xfrm>
            <a:off x="3286392" y="6145245"/>
            <a:ext cx="94615" cy="93980"/>
          </a:xfrm>
          <a:custGeom>
            <a:avLst/>
            <a:gdLst/>
            <a:ahLst/>
            <a:cxnLst/>
            <a:rect l="l" t="t" r="r" b="b"/>
            <a:pathLst>
              <a:path w="94614" h="93979">
                <a:moveTo>
                  <a:pt x="45698" y="0"/>
                </a:moveTo>
                <a:lnTo>
                  <a:pt x="0" y="45954"/>
                </a:lnTo>
                <a:lnTo>
                  <a:pt x="47173" y="93433"/>
                </a:lnTo>
                <a:lnTo>
                  <a:pt x="94346" y="45954"/>
                </a:lnTo>
                <a:lnTo>
                  <a:pt x="47173" y="0"/>
                </a:lnTo>
                <a:lnTo>
                  <a:pt x="45698" y="0"/>
                </a:lnTo>
                <a:close/>
              </a:path>
            </a:pathLst>
          </a:custGeom>
          <a:ln w="3175">
            <a:solidFill>
              <a:srgbClr val="1A1A70"/>
            </a:solidFill>
          </a:ln>
        </p:spPr>
        <p:txBody>
          <a:bodyPr wrap="square" lIns="0" tIns="0" rIns="0" bIns="0" rtlCol="0"/>
          <a:lstStyle/>
          <a:p>
            <a:endParaRPr/>
          </a:p>
        </p:txBody>
      </p:sp>
      <p:sp>
        <p:nvSpPr>
          <p:cNvPr id="197" name="object 197"/>
          <p:cNvSpPr/>
          <p:nvPr/>
        </p:nvSpPr>
        <p:spPr>
          <a:xfrm>
            <a:off x="3239219" y="6145245"/>
            <a:ext cx="78740" cy="38735"/>
          </a:xfrm>
          <a:custGeom>
            <a:avLst/>
            <a:gdLst/>
            <a:ahLst/>
            <a:cxnLst/>
            <a:rect l="l" t="t" r="r" b="b"/>
            <a:pathLst>
              <a:path w="78739" h="38735">
                <a:moveTo>
                  <a:pt x="0" y="0"/>
                </a:moveTo>
                <a:lnTo>
                  <a:pt x="39802" y="38542"/>
                </a:lnTo>
                <a:lnTo>
                  <a:pt x="78130" y="0"/>
                </a:lnTo>
                <a:lnTo>
                  <a:pt x="0" y="0"/>
                </a:lnTo>
                <a:close/>
              </a:path>
            </a:pathLst>
          </a:custGeom>
          <a:ln w="3175">
            <a:solidFill>
              <a:srgbClr val="1A1A70"/>
            </a:solidFill>
          </a:ln>
        </p:spPr>
        <p:txBody>
          <a:bodyPr wrap="square" lIns="0" tIns="0" rIns="0" bIns="0" rtlCol="0"/>
          <a:lstStyle/>
          <a:p>
            <a:endParaRPr/>
          </a:p>
        </p:txBody>
      </p:sp>
      <p:sp>
        <p:nvSpPr>
          <p:cNvPr id="198" name="object 198"/>
          <p:cNvSpPr/>
          <p:nvPr/>
        </p:nvSpPr>
        <p:spPr>
          <a:xfrm>
            <a:off x="3177263" y="6145245"/>
            <a:ext cx="94615" cy="95250"/>
          </a:xfrm>
          <a:custGeom>
            <a:avLst/>
            <a:gdLst/>
            <a:ahLst/>
            <a:cxnLst/>
            <a:rect l="l" t="t" r="r" b="b"/>
            <a:pathLst>
              <a:path w="94614" h="95250">
                <a:moveTo>
                  <a:pt x="45760" y="0"/>
                </a:moveTo>
                <a:lnTo>
                  <a:pt x="0" y="47437"/>
                </a:lnTo>
                <a:lnTo>
                  <a:pt x="45760" y="94915"/>
                </a:lnTo>
                <a:lnTo>
                  <a:pt x="94387" y="45954"/>
                </a:lnTo>
                <a:lnTo>
                  <a:pt x="47234" y="0"/>
                </a:lnTo>
                <a:lnTo>
                  <a:pt x="45760" y="0"/>
                </a:lnTo>
                <a:close/>
              </a:path>
            </a:pathLst>
          </a:custGeom>
          <a:ln w="3175">
            <a:solidFill>
              <a:srgbClr val="1A1A70"/>
            </a:solidFill>
          </a:ln>
        </p:spPr>
        <p:txBody>
          <a:bodyPr wrap="square" lIns="0" tIns="0" rIns="0" bIns="0" rtlCol="0"/>
          <a:lstStyle/>
          <a:p>
            <a:endParaRPr/>
          </a:p>
        </p:txBody>
      </p:sp>
      <p:sp>
        <p:nvSpPr>
          <p:cNvPr id="199" name="object 199"/>
          <p:cNvSpPr/>
          <p:nvPr/>
        </p:nvSpPr>
        <p:spPr>
          <a:xfrm>
            <a:off x="3130110" y="6145245"/>
            <a:ext cx="78740" cy="40640"/>
          </a:xfrm>
          <a:custGeom>
            <a:avLst/>
            <a:gdLst/>
            <a:ahLst/>
            <a:cxnLst/>
            <a:rect l="l" t="t" r="r" b="b"/>
            <a:pathLst>
              <a:path w="78739" h="40639">
                <a:moveTo>
                  <a:pt x="0" y="0"/>
                </a:moveTo>
                <a:lnTo>
                  <a:pt x="38307" y="40025"/>
                </a:lnTo>
                <a:lnTo>
                  <a:pt x="78171" y="0"/>
                </a:lnTo>
                <a:lnTo>
                  <a:pt x="0" y="0"/>
                </a:lnTo>
                <a:close/>
              </a:path>
            </a:pathLst>
          </a:custGeom>
          <a:ln w="3175">
            <a:solidFill>
              <a:srgbClr val="1A1A70"/>
            </a:solidFill>
          </a:ln>
        </p:spPr>
        <p:txBody>
          <a:bodyPr wrap="square" lIns="0" tIns="0" rIns="0" bIns="0" rtlCol="0"/>
          <a:lstStyle/>
          <a:p>
            <a:endParaRPr/>
          </a:p>
        </p:txBody>
      </p:sp>
      <p:sp>
        <p:nvSpPr>
          <p:cNvPr id="200" name="object 200"/>
          <p:cNvSpPr/>
          <p:nvPr/>
        </p:nvSpPr>
        <p:spPr>
          <a:xfrm>
            <a:off x="3113895" y="6139315"/>
            <a:ext cx="283210" cy="213995"/>
          </a:xfrm>
          <a:custGeom>
            <a:avLst/>
            <a:gdLst/>
            <a:ahLst/>
            <a:cxnLst/>
            <a:rect l="l" t="t" r="r" b="b"/>
            <a:pathLst>
              <a:path w="283210" h="213995">
                <a:moveTo>
                  <a:pt x="283099" y="0"/>
                </a:moveTo>
                <a:lnTo>
                  <a:pt x="283099" y="213550"/>
                </a:lnTo>
                <a:lnTo>
                  <a:pt x="0" y="213550"/>
                </a:lnTo>
                <a:lnTo>
                  <a:pt x="0" y="0"/>
                </a:lnTo>
                <a:lnTo>
                  <a:pt x="119427" y="0"/>
                </a:lnTo>
                <a:lnTo>
                  <a:pt x="209351" y="0"/>
                </a:lnTo>
                <a:lnTo>
                  <a:pt x="283099" y="0"/>
                </a:lnTo>
                <a:close/>
              </a:path>
            </a:pathLst>
          </a:custGeom>
          <a:ln w="3175">
            <a:solidFill>
              <a:srgbClr val="1A1A70"/>
            </a:solidFill>
          </a:ln>
        </p:spPr>
        <p:txBody>
          <a:bodyPr wrap="square" lIns="0" tIns="0" rIns="0" bIns="0" rtlCol="0"/>
          <a:lstStyle/>
          <a:p>
            <a:endParaRPr/>
          </a:p>
        </p:txBody>
      </p:sp>
      <p:sp>
        <p:nvSpPr>
          <p:cNvPr id="201" name="object 201"/>
          <p:cNvSpPr/>
          <p:nvPr/>
        </p:nvSpPr>
        <p:spPr>
          <a:xfrm>
            <a:off x="3105050" y="6358556"/>
            <a:ext cx="300990" cy="0"/>
          </a:xfrm>
          <a:custGeom>
            <a:avLst/>
            <a:gdLst/>
            <a:ahLst/>
            <a:cxnLst/>
            <a:rect l="l" t="t" r="r" b="b"/>
            <a:pathLst>
              <a:path w="300989">
                <a:moveTo>
                  <a:pt x="0" y="0"/>
                </a:moveTo>
                <a:lnTo>
                  <a:pt x="300789" y="0"/>
                </a:lnTo>
              </a:path>
            </a:pathLst>
          </a:custGeom>
          <a:ln w="10188">
            <a:solidFill>
              <a:srgbClr val="1A1A70"/>
            </a:solidFill>
          </a:ln>
        </p:spPr>
        <p:txBody>
          <a:bodyPr wrap="square" lIns="0" tIns="0" rIns="0" bIns="0" rtlCol="0"/>
          <a:lstStyle/>
          <a:p>
            <a:endParaRPr/>
          </a:p>
        </p:txBody>
      </p:sp>
      <p:sp>
        <p:nvSpPr>
          <p:cNvPr id="202" name="object 202"/>
          <p:cNvSpPr/>
          <p:nvPr/>
        </p:nvSpPr>
        <p:spPr>
          <a:xfrm>
            <a:off x="3105050" y="6349005"/>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203" name="object 203"/>
          <p:cNvSpPr/>
          <p:nvPr/>
        </p:nvSpPr>
        <p:spPr>
          <a:xfrm>
            <a:off x="3114632" y="6150968"/>
            <a:ext cx="0" cy="193675"/>
          </a:xfrm>
          <a:custGeom>
            <a:avLst/>
            <a:gdLst/>
            <a:ahLst/>
            <a:cxnLst/>
            <a:rect l="l" t="t" r="r" b="b"/>
            <a:pathLst>
              <a:path h="193675">
                <a:moveTo>
                  <a:pt x="0" y="0"/>
                </a:moveTo>
                <a:lnTo>
                  <a:pt x="0" y="193579"/>
                </a:lnTo>
              </a:path>
            </a:pathLst>
          </a:custGeom>
          <a:ln w="19164">
            <a:solidFill>
              <a:srgbClr val="1A1A70"/>
            </a:solidFill>
          </a:ln>
        </p:spPr>
        <p:txBody>
          <a:bodyPr wrap="square" lIns="0" tIns="0" rIns="0" bIns="0" rtlCol="0"/>
          <a:lstStyle/>
          <a:p>
            <a:endParaRPr/>
          </a:p>
        </p:txBody>
      </p:sp>
      <p:sp>
        <p:nvSpPr>
          <p:cNvPr id="204" name="object 204"/>
          <p:cNvSpPr/>
          <p:nvPr/>
        </p:nvSpPr>
        <p:spPr>
          <a:xfrm>
            <a:off x="3105050" y="6145874"/>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205" name="object 205"/>
          <p:cNvSpPr/>
          <p:nvPr/>
        </p:nvSpPr>
        <p:spPr>
          <a:xfrm>
            <a:off x="3105050" y="6136322"/>
            <a:ext cx="300990" cy="0"/>
          </a:xfrm>
          <a:custGeom>
            <a:avLst/>
            <a:gdLst/>
            <a:ahLst/>
            <a:cxnLst/>
            <a:rect l="l" t="t" r="r" b="b"/>
            <a:pathLst>
              <a:path w="300989">
                <a:moveTo>
                  <a:pt x="0" y="0"/>
                </a:moveTo>
                <a:lnTo>
                  <a:pt x="300789" y="0"/>
                </a:lnTo>
              </a:path>
            </a:pathLst>
          </a:custGeom>
          <a:ln w="8914">
            <a:solidFill>
              <a:srgbClr val="1A1A70"/>
            </a:solidFill>
          </a:ln>
        </p:spPr>
        <p:txBody>
          <a:bodyPr wrap="square" lIns="0" tIns="0" rIns="0" bIns="0" rtlCol="0"/>
          <a:lstStyle/>
          <a:p>
            <a:endParaRPr/>
          </a:p>
        </p:txBody>
      </p:sp>
      <p:sp>
        <p:nvSpPr>
          <p:cNvPr id="206" name="object 206"/>
          <p:cNvSpPr/>
          <p:nvPr/>
        </p:nvSpPr>
        <p:spPr>
          <a:xfrm>
            <a:off x="3113895" y="6348419"/>
            <a:ext cx="10795" cy="0"/>
          </a:xfrm>
          <a:custGeom>
            <a:avLst/>
            <a:gdLst/>
            <a:ahLst/>
            <a:cxnLst/>
            <a:rect l="l" t="t" r="r" b="b"/>
            <a:pathLst>
              <a:path w="10794">
                <a:moveTo>
                  <a:pt x="0" y="0"/>
                </a:moveTo>
                <a:lnTo>
                  <a:pt x="10319" y="0"/>
                </a:lnTo>
              </a:path>
            </a:pathLst>
          </a:custGeom>
          <a:ln w="8894">
            <a:solidFill>
              <a:srgbClr val="1A1A70"/>
            </a:solidFill>
          </a:ln>
        </p:spPr>
        <p:txBody>
          <a:bodyPr wrap="square" lIns="0" tIns="0" rIns="0" bIns="0" rtlCol="0"/>
          <a:lstStyle/>
          <a:p>
            <a:endParaRPr/>
          </a:p>
        </p:txBody>
      </p:sp>
      <p:sp>
        <p:nvSpPr>
          <p:cNvPr id="207" name="object 207"/>
          <p:cNvSpPr/>
          <p:nvPr/>
        </p:nvSpPr>
        <p:spPr>
          <a:xfrm>
            <a:off x="3124214" y="6348419"/>
            <a:ext cx="262890" cy="0"/>
          </a:xfrm>
          <a:custGeom>
            <a:avLst/>
            <a:gdLst/>
            <a:ahLst/>
            <a:cxnLst/>
            <a:rect l="l" t="t" r="r" b="b"/>
            <a:pathLst>
              <a:path w="262889">
                <a:moveTo>
                  <a:pt x="0" y="0"/>
                </a:moveTo>
                <a:lnTo>
                  <a:pt x="262461" y="0"/>
                </a:lnTo>
              </a:path>
            </a:pathLst>
          </a:custGeom>
          <a:ln w="8894">
            <a:solidFill>
              <a:srgbClr val="1A1A70"/>
            </a:solidFill>
          </a:ln>
        </p:spPr>
        <p:txBody>
          <a:bodyPr wrap="square" lIns="0" tIns="0" rIns="0" bIns="0" rtlCol="0"/>
          <a:lstStyle/>
          <a:p>
            <a:endParaRPr/>
          </a:p>
        </p:txBody>
      </p:sp>
      <p:sp>
        <p:nvSpPr>
          <p:cNvPr id="208" name="object 208"/>
          <p:cNvSpPr/>
          <p:nvPr/>
        </p:nvSpPr>
        <p:spPr>
          <a:xfrm>
            <a:off x="3386676" y="6349005"/>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209" name="object 209"/>
          <p:cNvSpPr/>
          <p:nvPr/>
        </p:nvSpPr>
        <p:spPr>
          <a:xfrm>
            <a:off x="3396258" y="6150968"/>
            <a:ext cx="0" cy="193675"/>
          </a:xfrm>
          <a:custGeom>
            <a:avLst/>
            <a:gdLst/>
            <a:ahLst/>
            <a:cxnLst/>
            <a:rect l="l" t="t" r="r" b="b"/>
            <a:pathLst>
              <a:path h="193675">
                <a:moveTo>
                  <a:pt x="0" y="0"/>
                </a:moveTo>
                <a:lnTo>
                  <a:pt x="0" y="193579"/>
                </a:lnTo>
              </a:path>
            </a:pathLst>
          </a:custGeom>
          <a:ln w="19164">
            <a:solidFill>
              <a:srgbClr val="1A1A70"/>
            </a:solidFill>
          </a:ln>
        </p:spPr>
        <p:txBody>
          <a:bodyPr wrap="square" lIns="0" tIns="0" rIns="0" bIns="0" rtlCol="0"/>
          <a:lstStyle/>
          <a:p>
            <a:endParaRPr/>
          </a:p>
        </p:txBody>
      </p:sp>
      <p:sp>
        <p:nvSpPr>
          <p:cNvPr id="210" name="object 210"/>
          <p:cNvSpPr/>
          <p:nvPr/>
        </p:nvSpPr>
        <p:spPr>
          <a:xfrm>
            <a:off x="3386676" y="6145874"/>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211" name="object 211"/>
          <p:cNvSpPr/>
          <p:nvPr/>
        </p:nvSpPr>
        <p:spPr>
          <a:xfrm>
            <a:off x="3395521" y="6348419"/>
            <a:ext cx="10795" cy="0"/>
          </a:xfrm>
          <a:custGeom>
            <a:avLst/>
            <a:gdLst/>
            <a:ahLst/>
            <a:cxnLst/>
            <a:rect l="l" t="t" r="r" b="b"/>
            <a:pathLst>
              <a:path w="10795">
                <a:moveTo>
                  <a:pt x="0" y="0"/>
                </a:moveTo>
                <a:lnTo>
                  <a:pt x="10319" y="0"/>
                </a:lnTo>
              </a:path>
            </a:pathLst>
          </a:custGeom>
          <a:ln w="8894">
            <a:solidFill>
              <a:srgbClr val="1A1A70"/>
            </a:solidFill>
          </a:ln>
        </p:spPr>
        <p:txBody>
          <a:bodyPr wrap="square" lIns="0" tIns="0" rIns="0" bIns="0" rtlCol="0"/>
          <a:lstStyle/>
          <a:p>
            <a:endParaRPr/>
          </a:p>
        </p:txBody>
      </p:sp>
      <p:sp>
        <p:nvSpPr>
          <p:cNvPr id="212" name="object 212"/>
          <p:cNvSpPr/>
          <p:nvPr/>
        </p:nvSpPr>
        <p:spPr>
          <a:xfrm>
            <a:off x="3113895" y="6145986"/>
            <a:ext cx="10795" cy="0"/>
          </a:xfrm>
          <a:custGeom>
            <a:avLst/>
            <a:gdLst/>
            <a:ahLst/>
            <a:cxnLst/>
            <a:rect l="l" t="t" r="r" b="b"/>
            <a:pathLst>
              <a:path w="10794">
                <a:moveTo>
                  <a:pt x="0" y="0"/>
                </a:moveTo>
                <a:lnTo>
                  <a:pt x="10319" y="0"/>
                </a:lnTo>
              </a:path>
            </a:pathLst>
          </a:custGeom>
          <a:ln w="10376">
            <a:solidFill>
              <a:srgbClr val="1A1A70"/>
            </a:solidFill>
          </a:ln>
        </p:spPr>
        <p:txBody>
          <a:bodyPr wrap="square" lIns="0" tIns="0" rIns="0" bIns="0" rtlCol="0"/>
          <a:lstStyle/>
          <a:p>
            <a:endParaRPr/>
          </a:p>
        </p:txBody>
      </p:sp>
      <p:sp>
        <p:nvSpPr>
          <p:cNvPr id="213" name="object 213"/>
          <p:cNvSpPr/>
          <p:nvPr/>
        </p:nvSpPr>
        <p:spPr>
          <a:xfrm>
            <a:off x="3124214" y="6145986"/>
            <a:ext cx="262890" cy="0"/>
          </a:xfrm>
          <a:custGeom>
            <a:avLst/>
            <a:gdLst/>
            <a:ahLst/>
            <a:cxnLst/>
            <a:rect l="l" t="t" r="r" b="b"/>
            <a:pathLst>
              <a:path w="262889">
                <a:moveTo>
                  <a:pt x="0" y="0"/>
                </a:moveTo>
                <a:lnTo>
                  <a:pt x="262461" y="0"/>
                </a:lnTo>
              </a:path>
            </a:pathLst>
          </a:custGeom>
          <a:ln w="10376">
            <a:solidFill>
              <a:srgbClr val="1A1A70"/>
            </a:solidFill>
          </a:ln>
        </p:spPr>
        <p:txBody>
          <a:bodyPr wrap="square" lIns="0" tIns="0" rIns="0" bIns="0" rtlCol="0"/>
          <a:lstStyle/>
          <a:p>
            <a:endParaRPr/>
          </a:p>
        </p:txBody>
      </p:sp>
      <p:sp>
        <p:nvSpPr>
          <p:cNvPr id="214" name="object 214"/>
          <p:cNvSpPr/>
          <p:nvPr/>
        </p:nvSpPr>
        <p:spPr>
          <a:xfrm>
            <a:off x="3395521" y="6145986"/>
            <a:ext cx="10795" cy="0"/>
          </a:xfrm>
          <a:custGeom>
            <a:avLst/>
            <a:gdLst/>
            <a:ahLst/>
            <a:cxnLst/>
            <a:rect l="l" t="t" r="r" b="b"/>
            <a:pathLst>
              <a:path w="10795">
                <a:moveTo>
                  <a:pt x="0" y="0"/>
                </a:moveTo>
                <a:lnTo>
                  <a:pt x="10319" y="0"/>
                </a:lnTo>
              </a:path>
            </a:pathLst>
          </a:custGeom>
          <a:ln w="10376">
            <a:solidFill>
              <a:srgbClr val="1A1A70"/>
            </a:solidFill>
          </a:ln>
        </p:spPr>
        <p:txBody>
          <a:bodyPr wrap="square" lIns="0" tIns="0" rIns="0" bIns="0" rtlCol="0"/>
          <a:lstStyle/>
          <a:p>
            <a:endParaRPr/>
          </a:p>
        </p:txBody>
      </p:sp>
      <p:sp>
        <p:nvSpPr>
          <p:cNvPr id="215" name="object 215"/>
          <p:cNvSpPr/>
          <p:nvPr/>
        </p:nvSpPr>
        <p:spPr>
          <a:xfrm>
            <a:off x="3113895" y="6140798"/>
            <a:ext cx="281940" cy="212090"/>
          </a:xfrm>
          <a:custGeom>
            <a:avLst/>
            <a:gdLst/>
            <a:ahLst/>
            <a:cxnLst/>
            <a:rect l="l" t="t" r="r" b="b"/>
            <a:pathLst>
              <a:path w="281939" h="212089">
                <a:moveTo>
                  <a:pt x="10319" y="0"/>
                </a:moveTo>
                <a:lnTo>
                  <a:pt x="0" y="0"/>
                </a:lnTo>
                <a:lnTo>
                  <a:pt x="0" y="10376"/>
                </a:lnTo>
                <a:lnTo>
                  <a:pt x="281625" y="10376"/>
                </a:lnTo>
                <a:lnTo>
                  <a:pt x="281625" y="0"/>
                </a:lnTo>
                <a:lnTo>
                  <a:pt x="272780" y="0"/>
                </a:lnTo>
                <a:lnTo>
                  <a:pt x="272780" y="212067"/>
                </a:lnTo>
                <a:lnTo>
                  <a:pt x="281625" y="212067"/>
                </a:lnTo>
                <a:lnTo>
                  <a:pt x="281625" y="203173"/>
                </a:lnTo>
                <a:lnTo>
                  <a:pt x="0" y="203173"/>
                </a:lnTo>
                <a:lnTo>
                  <a:pt x="0" y="212067"/>
                </a:lnTo>
                <a:lnTo>
                  <a:pt x="10319" y="212067"/>
                </a:lnTo>
                <a:lnTo>
                  <a:pt x="10319" y="0"/>
                </a:lnTo>
                <a:close/>
              </a:path>
            </a:pathLst>
          </a:custGeom>
          <a:ln w="3175">
            <a:solidFill>
              <a:srgbClr val="1A1A70"/>
            </a:solidFill>
          </a:ln>
        </p:spPr>
        <p:txBody>
          <a:bodyPr wrap="square" lIns="0" tIns="0" rIns="0" bIns="0" rtlCol="0"/>
          <a:lstStyle/>
          <a:p>
            <a:endParaRPr/>
          </a:p>
        </p:txBody>
      </p:sp>
      <p:sp>
        <p:nvSpPr>
          <p:cNvPr id="216" name="object 216"/>
          <p:cNvSpPr/>
          <p:nvPr/>
        </p:nvSpPr>
        <p:spPr>
          <a:xfrm>
            <a:off x="3105050" y="6131904"/>
            <a:ext cx="300990" cy="231775"/>
          </a:xfrm>
          <a:custGeom>
            <a:avLst/>
            <a:gdLst/>
            <a:ahLst/>
            <a:cxnLst/>
            <a:rect l="l" t="t" r="r" b="b"/>
            <a:pathLst>
              <a:path w="300989" h="231775">
                <a:moveTo>
                  <a:pt x="0" y="220962"/>
                </a:moveTo>
                <a:lnTo>
                  <a:pt x="0" y="231339"/>
                </a:lnTo>
                <a:lnTo>
                  <a:pt x="300789" y="231339"/>
                </a:lnTo>
                <a:lnTo>
                  <a:pt x="300789" y="0"/>
                </a:lnTo>
                <a:lnTo>
                  <a:pt x="0" y="0"/>
                </a:lnTo>
                <a:lnTo>
                  <a:pt x="0" y="8894"/>
                </a:lnTo>
                <a:lnTo>
                  <a:pt x="0" y="220962"/>
                </a:lnTo>
                <a:close/>
              </a:path>
            </a:pathLst>
          </a:custGeom>
          <a:ln w="3175">
            <a:solidFill>
              <a:srgbClr val="1A1A70"/>
            </a:solidFill>
          </a:ln>
        </p:spPr>
        <p:txBody>
          <a:bodyPr wrap="square" lIns="0" tIns="0" rIns="0" bIns="0" rtlCol="0"/>
          <a:lstStyle/>
          <a:p>
            <a:endParaRPr/>
          </a:p>
        </p:txBody>
      </p:sp>
      <p:sp>
        <p:nvSpPr>
          <p:cNvPr id="217" name="object 217"/>
          <p:cNvSpPr/>
          <p:nvPr/>
        </p:nvSpPr>
        <p:spPr>
          <a:xfrm>
            <a:off x="4243305" y="6325420"/>
            <a:ext cx="283210" cy="0"/>
          </a:xfrm>
          <a:custGeom>
            <a:avLst/>
            <a:gdLst/>
            <a:ahLst/>
            <a:cxnLst/>
            <a:rect l="l" t="t" r="r" b="b"/>
            <a:pathLst>
              <a:path w="283210">
                <a:moveTo>
                  <a:pt x="0" y="0"/>
                </a:moveTo>
                <a:lnTo>
                  <a:pt x="283059" y="0"/>
                </a:lnTo>
              </a:path>
            </a:pathLst>
          </a:custGeom>
          <a:ln w="54892">
            <a:solidFill>
              <a:srgbClr val="FFFFFF"/>
            </a:solidFill>
          </a:ln>
        </p:spPr>
        <p:txBody>
          <a:bodyPr wrap="square" lIns="0" tIns="0" rIns="0" bIns="0" rtlCol="0"/>
          <a:lstStyle/>
          <a:p>
            <a:endParaRPr/>
          </a:p>
        </p:txBody>
      </p:sp>
      <p:sp>
        <p:nvSpPr>
          <p:cNvPr id="218" name="object 218"/>
          <p:cNvSpPr/>
          <p:nvPr/>
        </p:nvSpPr>
        <p:spPr>
          <a:xfrm>
            <a:off x="4243305" y="6297955"/>
            <a:ext cx="283210" cy="55244"/>
          </a:xfrm>
          <a:custGeom>
            <a:avLst/>
            <a:gdLst/>
            <a:ahLst/>
            <a:cxnLst/>
            <a:rect l="l" t="t" r="r" b="b"/>
            <a:pathLst>
              <a:path w="283210" h="55245">
                <a:moveTo>
                  <a:pt x="283059" y="0"/>
                </a:moveTo>
                <a:lnTo>
                  <a:pt x="0" y="0"/>
                </a:lnTo>
                <a:lnTo>
                  <a:pt x="0" y="54911"/>
                </a:lnTo>
                <a:lnTo>
                  <a:pt x="283059" y="54911"/>
                </a:lnTo>
                <a:lnTo>
                  <a:pt x="283059" y="50463"/>
                </a:lnTo>
                <a:lnTo>
                  <a:pt x="5896" y="50463"/>
                </a:lnTo>
                <a:lnTo>
                  <a:pt x="5896" y="5929"/>
                </a:lnTo>
                <a:lnTo>
                  <a:pt x="283059" y="5929"/>
                </a:lnTo>
                <a:lnTo>
                  <a:pt x="283059" y="0"/>
                </a:lnTo>
                <a:close/>
              </a:path>
              <a:path w="283210" h="55245">
                <a:moveTo>
                  <a:pt x="32431" y="5929"/>
                </a:moveTo>
                <a:lnTo>
                  <a:pt x="17689" y="5929"/>
                </a:lnTo>
                <a:lnTo>
                  <a:pt x="41276" y="29710"/>
                </a:lnTo>
                <a:lnTo>
                  <a:pt x="19164" y="50463"/>
                </a:lnTo>
                <a:lnTo>
                  <a:pt x="33905" y="50463"/>
                </a:lnTo>
                <a:lnTo>
                  <a:pt x="48647" y="37122"/>
                </a:lnTo>
                <a:lnTo>
                  <a:pt x="63388" y="37122"/>
                </a:lnTo>
                <a:lnTo>
                  <a:pt x="56018" y="29710"/>
                </a:lnTo>
                <a:lnTo>
                  <a:pt x="62910" y="22298"/>
                </a:lnTo>
                <a:lnTo>
                  <a:pt x="48647" y="22298"/>
                </a:lnTo>
                <a:lnTo>
                  <a:pt x="32431" y="5929"/>
                </a:lnTo>
                <a:close/>
              </a:path>
              <a:path w="283210" h="55245">
                <a:moveTo>
                  <a:pt x="63388" y="37122"/>
                </a:moveTo>
                <a:lnTo>
                  <a:pt x="48647" y="37122"/>
                </a:lnTo>
                <a:lnTo>
                  <a:pt x="61914" y="50463"/>
                </a:lnTo>
                <a:lnTo>
                  <a:pt x="76656" y="50463"/>
                </a:lnTo>
                <a:lnTo>
                  <a:pt x="63388" y="37122"/>
                </a:lnTo>
                <a:close/>
              </a:path>
              <a:path w="283210" h="55245">
                <a:moveTo>
                  <a:pt x="141560" y="5929"/>
                </a:moveTo>
                <a:lnTo>
                  <a:pt x="126757" y="5929"/>
                </a:lnTo>
                <a:lnTo>
                  <a:pt x="150405" y="29710"/>
                </a:lnTo>
                <a:lnTo>
                  <a:pt x="128231" y="50463"/>
                </a:lnTo>
                <a:lnTo>
                  <a:pt x="143034" y="50463"/>
                </a:lnTo>
                <a:lnTo>
                  <a:pt x="157775" y="37122"/>
                </a:lnTo>
                <a:lnTo>
                  <a:pt x="172517" y="37122"/>
                </a:lnTo>
                <a:lnTo>
                  <a:pt x="165146" y="29710"/>
                </a:lnTo>
                <a:lnTo>
                  <a:pt x="172038" y="22298"/>
                </a:lnTo>
                <a:lnTo>
                  <a:pt x="157775" y="22298"/>
                </a:lnTo>
                <a:lnTo>
                  <a:pt x="141560" y="5929"/>
                </a:lnTo>
                <a:close/>
              </a:path>
              <a:path w="283210" h="55245">
                <a:moveTo>
                  <a:pt x="172517" y="37122"/>
                </a:moveTo>
                <a:lnTo>
                  <a:pt x="157775" y="37122"/>
                </a:lnTo>
                <a:lnTo>
                  <a:pt x="171043" y="50463"/>
                </a:lnTo>
                <a:lnTo>
                  <a:pt x="185785" y="50463"/>
                </a:lnTo>
                <a:lnTo>
                  <a:pt x="172517" y="37122"/>
                </a:lnTo>
                <a:close/>
              </a:path>
              <a:path w="283210" h="55245">
                <a:moveTo>
                  <a:pt x="250627" y="5929"/>
                </a:moveTo>
                <a:lnTo>
                  <a:pt x="235885" y="5929"/>
                </a:lnTo>
                <a:lnTo>
                  <a:pt x="259472" y="29710"/>
                </a:lnTo>
                <a:lnTo>
                  <a:pt x="237360" y="50463"/>
                </a:lnTo>
                <a:lnTo>
                  <a:pt x="252101" y="50463"/>
                </a:lnTo>
                <a:lnTo>
                  <a:pt x="266843" y="37122"/>
                </a:lnTo>
                <a:lnTo>
                  <a:pt x="283059" y="37122"/>
                </a:lnTo>
                <a:lnTo>
                  <a:pt x="283059" y="34157"/>
                </a:lnTo>
                <a:lnTo>
                  <a:pt x="278636" y="34157"/>
                </a:lnTo>
                <a:lnTo>
                  <a:pt x="274214" y="29710"/>
                </a:lnTo>
                <a:lnTo>
                  <a:pt x="278636" y="23780"/>
                </a:lnTo>
                <a:lnTo>
                  <a:pt x="283059" y="23780"/>
                </a:lnTo>
                <a:lnTo>
                  <a:pt x="283059" y="22298"/>
                </a:lnTo>
                <a:lnTo>
                  <a:pt x="266843" y="22298"/>
                </a:lnTo>
                <a:lnTo>
                  <a:pt x="250627" y="5929"/>
                </a:lnTo>
                <a:close/>
              </a:path>
              <a:path w="283210" h="55245">
                <a:moveTo>
                  <a:pt x="283059" y="37122"/>
                </a:moveTo>
                <a:lnTo>
                  <a:pt x="266843" y="37122"/>
                </a:lnTo>
                <a:lnTo>
                  <a:pt x="278636" y="48981"/>
                </a:lnTo>
                <a:lnTo>
                  <a:pt x="278636" y="50463"/>
                </a:lnTo>
                <a:lnTo>
                  <a:pt x="283059" y="50463"/>
                </a:lnTo>
                <a:lnTo>
                  <a:pt x="283059" y="37122"/>
                </a:lnTo>
                <a:close/>
              </a:path>
              <a:path w="283210" h="55245">
                <a:moveTo>
                  <a:pt x="283059" y="23780"/>
                </a:moveTo>
                <a:lnTo>
                  <a:pt x="278636" y="23780"/>
                </a:lnTo>
                <a:lnTo>
                  <a:pt x="278636" y="34157"/>
                </a:lnTo>
                <a:lnTo>
                  <a:pt x="283059" y="34157"/>
                </a:lnTo>
                <a:lnTo>
                  <a:pt x="283059" y="23780"/>
                </a:lnTo>
                <a:close/>
              </a:path>
              <a:path w="283210" h="55245">
                <a:moveTo>
                  <a:pt x="78130" y="5929"/>
                </a:moveTo>
                <a:lnTo>
                  <a:pt x="63388" y="5929"/>
                </a:lnTo>
                <a:lnTo>
                  <a:pt x="48647" y="22298"/>
                </a:lnTo>
                <a:lnTo>
                  <a:pt x="62910" y="22298"/>
                </a:lnTo>
                <a:lnTo>
                  <a:pt x="78130" y="5929"/>
                </a:lnTo>
                <a:close/>
              </a:path>
              <a:path w="283210" h="55245">
                <a:moveTo>
                  <a:pt x="187259" y="5929"/>
                </a:moveTo>
                <a:lnTo>
                  <a:pt x="172517" y="5929"/>
                </a:lnTo>
                <a:lnTo>
                  <a:pt x="157775" y="22298"/>
                </a:lnTo>
                <a:lnTo>
                  <a:pt x="172038" y="22298"/>
                </a:lnTo>
                <a:lnTo>
                  <a:pt x="187259" y="5929"/>
                </a:lnTo>
                <a:close/>
              </a:path>
              <a:path w="283210" h="55245">
                <a:moveTo>
                  <a:pt x="283059" y="5929"/>
                </a:moveTo>
                <a:lnTo>
                  <a:pt x="278636" y="5929"/>
                </a:lnTo>
                <a:lnTo>
                  <a:pt x="278636" y="8894"/>
                </a:lnTo>
                <a:lnTo>
                  <a:pt x="266843" y="22298"/>
                </a:lnTo>
                <a:lnTo>
                  <a:pt x="283059" y="22298"/>
                </a:lnTo>
                <a:lnTo>
                  <a:pt x="283059" y="5929"/>
                </a:lnTo>
                <a:close/>
              </a:path>
            </a:pathLst>
          </a:custGeom>
          <a:solidFill>
            <a:srgbClr val="1A1A70"/>
          </a:solidFill>
        </p:spPr>
        <p:txBody>
          <a:bodyPr wrap="square" lIns="0" tIns="0" rIns="0" bIns="0" rtlCol="0"/>
          <a:lstStyle/>
          <a:p>
            <a:endParaRPr/>
          </a:p>
        </p:txBody>
      </p:sp>
      <p:sp>
        <p:nvSpPr>
          <p:cNvPr id="219" name="object 219"/>
          <p:cNvSpPr/>
          <p:nvPr/>
        </p:nvSpPr>
        <p:spPr>
          <a:xfrm>
            <a:off x="4495407" y="6335077"/>
            <a:ext cx="26670" cy="13335"/>
          </a:xfrm>
          <a:custGeom>
            <a:avLst/>
            <a:gdLst/>
            <a:ahLst/>
            <a:cxnLst/>
            <a:rect l="l" t="t" r="r" b="b"/>
            <a:pathLst>
              <a:path w="26670" h="13335">
                <a:moveTo>
                  <a:pt x="14741" y="0"/>
                </a:moveTo>
                <a:lnTo>
                  <a:pt x="0" y="13341"/>
                </a:lnTo>
                <a:lnTo>
                  <a:pt x="26534" y="13341"/>
                </a:lnTo>
                <a:lnTo>
                  <a:pt x="26534" y="11859"/>
                </a:lnTo>
                <a:lnTo>
                  <a:pt x="14741" y="0"/>
                </a:lnTo>
                <a:close/>
              </a:path>
            </a:pathLst>
          </a:custGeom>
          <a:ln w="3175">
            <a:solidFill>
              <a:srgbClr val="1A1A70"/>
            </a:solidFill>
          </a:ln>
        </p:spPr>
        <p:txBody>
          <a:bodyPr wrap="square" lIns="0" tIns="0" rIns="0" bIns="0" rtlCol="0"/>
          <a:lstStyle/>
          <a:p>
            <a:endParaRPr/>
          </a:p>
        </p:txBody>
      </p:sp>
      <p:sp>
        <p:nvSpPr>
          <p:cNvPr id="220" name="object 220"/>
          <p:cNvSpPr/>
          <p:nvPr/>
        </p:nvSpPr>
        <p:spPr>
          <a:xfrm>
            <a:off x="4386340" y="6335077"/>
            <a:ext cx="28575" cy="13335"/>
          </a:xfrm>
          <a:custGeom>
            <a:avLst/>
            <a:gdLst/>
            <a:ahLst/>
            <a:cxnLst/>
            <a:rect l="l" t="t" r="r" b="b"/>
            <a:pathLst>
              <a:path w="28575" h="13335">
                <a:moveTo>
                  <a:pt x="14741" y="0"/>
                </a:moveTo>
                <a:lnTo>
                  <a:pt x="0" y="13341"/>
                </a:lnTo>
                <a:lnTo>
                  <a:pt x="28009" y="13341"/>
                </a:lnTo>
                <a:lnTo>
                  <a:pt x="14741" y="0"/>
                </a:lnTo>
                <a:close/>
              </a:path>
            </a:pathLst>
          </a:custGeom>
          <a:ln w="3175">
            <a:solidFill>
              <a:srgbClr val="1A1A70"/>
            </a:solidFill>
          </a:ln>
        </p:spPr>
        <p:txBody>
          <a:bodyPr wrap="square" lIns="0" tIns="0" rIns="0" bIns="0" rtlCol="0"/>
          <a:lstStyle/>
          <a:p>
            <a:endParaRPr/>
          </a:p>
        </p:txBody>
      </p:sp>
      <p:sp>
        <p:nvSpPr>
          <p:cNvPr id="221" name="object 221"/>
          <p:cNvSpPr/>
          <p:nvPr/>
        </p:nvSpPr>
        <p:spPr>
          <a:xfrm>
            <a:off x="4277211" y="6335077"/>
            <a:ext cx="28575" cy="13335"/>
          </a:xfrm>
          <a:custGeom>
            <a:avLst/>
            <a:gdLst/>
            <a:ahLst/>
            <a:cxnLst/>
            <a:rect l="l" t="t" r="r" b="b"/>
            <a:pathLst>
              <a:path w="28575" h="13335">
                <a:moveTo>
                  <a:pt x="14741" y="0"/>
                </a:moveTo>
                <a:lnTo>
                  <a:pt x="0" y="13341"/>
                </a:lnTo>
                <a:lnTo>
                  <a:pt x="28009" y="13341"/>
                </a:lnTo>
                <a:lnTo>
                  <a:pt x="14741" y="0"/>
                </a:lnTo>
                <a:close/>
              </a:path>
            </a:pathLst>
          </a:custGeom>
          <a:ln w="3175">
            <a:solidFill>
              <a:srgbClr val="1A1A70"/>
            </a:solidFill>
          </a:ln>
        </p:spPr>
        <p:txBody>
          <a:bodyPr wrap="square" lIns="0" tIns="0" rIns="0" bIns="0" rtlCol="0"/>
          <a:lstStyle/>
          <a:p>
            <a:endParaRPr/>
          </a:p>
        </p:txBody>
      </p:sp>
      <p:sp>
        <p:nvSpPr>
          <p:cNvPr id="222" name="object 222"/>
          <p:cNvSpPr/>
          <p:nvPr/>
        </p:nvSpPr>
        <p:spPr>
          <a:xfrm>
            <a:off x="4517519" y="6321735"/>
            <a:ext cx="4445" cy="10795"/>
          </a:xfrm>
          <a:custGeom>
            <a:avLst/>
            <a:gdLst/>
            <a:ahLst/>
            <a:cxnLst/>
            <a:rect l="l" t="t" r="r" b="b"/>
            <a:pathLst>
              <a:path w="4445" h="10795">
                <a:moveTo>
                  <a:pt x="4422" y="0"/>
                </a:moveTo>
                <a:lnTo>
                  <a:pt x="0" y="5929"/>
                </a:lnTo>
                <a:lnTo>
                  <a:pt x="4422" y="10376"/>
                </a:lnTo>
                <a:lnTo>
                  <a:pt x="4422" y="0"/>
                </a:lnTo>
                <a:close/>
              </a:path>
            </a:pathLst>
          </a:custGeom>
          <a:ln w="3175">
            <a:solidFill>
              <a:srgbClr val="1A1A70"/>
            </a:solidFill>
          </a:ln>
        </p:spPr>
        <p:txBody>
          <a:bodyPr wrap="square" lIns="0" tIns="0" rIns="0" bIns="0" rtlCol="0"/>
          <a:lstStyle/>
          <a:p>
            <a:endParaRPr/>
          </a:p>
        </p:txBody>
      </p:sp>
      <p:sp>
        <p:nvSpPr>
          <p:cNvPr id="223" name="object 223"/>
          <p:cNvSpPr/>
          <p:nvPr/>
        </p:nvSpPr>
        <p:spPr>
          <a:xfrm>
            <a:off x="4493933" y="6303884"/>
            <a:ext cx="28575" cy="16510"/>
          </a:xfrm>
          <a:custGeom>
            <a:avLst/>
            <a:gdLst/>
            <a:ahLst/>
            <a:cxnLst/>
            <a:rect l="l" t="t" r="r" b="b"/>
            <a:pathLst>
              <a:path w="28575" h="16510">
                <a:moveTo>
                  <a:pt x="0" y="0"/>
                </a:moveTo>
                <a:lnTo>
                  <a:pt x="16215" y="16368"/>
                </a:lnTo>
                <a:lnTo>
                  <a:pt x="28009" y="2964"/>
                </a:lnTo>
                <a:lnTo>
                  <a:pt x="28009" y="0"/>
                </a:lnTo>
                <a:lnTo>
                  <a:pt x="0" y="0"/>
                </a:lnTo>
                <a:close/>
              </a:path>
            </a:pathLst>
          </a:custGeom>
          <a:ln w="3175">
            <a:solidFill>
              <a:srgbClr val="1A1A70"/>
            </a:solidFill>
          </a:ln>
        </p:spPr>
        <p:txBody>
          <a:bodyPr wrap="square" lIns="0" tIns="0" rIns="0" bIns="0" rtlCol="0"/>
          <a:lstStyle/>
          <a:p>
            <a:endParaRPr/>
          </a:p>
        </p:txBody>
      </p:sp>
      <p:sp>
        <p:nvSpPr>
          <p:cNvPr id="224" name="object 224"/>
          <p:cNvSpPr/>
          <p:nvPr/>
        </p:nvSpPr>
        <p:spPr>
          <a:xfrm>
            <a:off x="4408452" y="6303884"/>
            <a:ext cx="94615" cy="45085"/>
          </a:xfrm>
          <a:custGeom>
            <a:avLst/>
            <a:gdLst/>
            <a:ahLst/>
            <a:cxnLst/>
            <a:rect l="l" t="t" r="r" b="b"/>
            <a:pathLst>
              <a:path w="94614" h="45085">
                <a:moveTo>
                  <a:pt x="22112" y="0"/>
                </a:moveTo>
                <a:lnTo>
                  <a:pt x="0" y="23780"/>
                </a:lnTo>
                <a:lnTo>
                  <a:pt x="20638" y="44534"/>
                </a:lnTo>
                <a:lnTo>
                  <a:pt x="72213" y="44534"/>
                </a:lnTo>
                <a:lnTo>
                  <a:pt x="94325" y="23780"/>
                </a:lnTo>
                <a:lnTo>
                  <a:pt x="70739" y="0"/>
                </a:lnTo>
                <a:lnTo>
                  <a:pt x="22112" y="0"/>
                </a:lnTo>
                <a:close/>
              </a:path>
            </a:pathLst>
          </a:custGeom>
          <a:ln w="3175">
            <a:solidFill>
              <a:srgbClr val="1A1A70"/>
            </a:solidFill>
          </a:ln>
        </p:spPr>
        <p:txBody>
          <a:bodyPr wrap="square" lIns="0" tIns="0" rIns="0" bIns="0" rtlCol="0"/>
          <a:lstStyle/>
          <a:p>
            <a:endParaRPr/>
          </a:p>
        </p:txBody>
      </p:sp>
      <p:sp>
        <p:nvSpPr>
          <p:cNvPr id="225" name="object 225"/>
          <p:cNvSpPr/>
          <p:nvPr/>
        </p:nvSpPr>
        <p:spPr>
          <a:xfrm>
            <a:off x="4384866" y="6303884"/>
            <a:ext cx="31115" cy="16510"/>
          </a:xfrm>
          <a:custGeom>
            <a:avLst/>
            <a:gdLst/>
            <a:ahLst/>
            <a:cxnLst/>
            <a:rect l="l" t="t" r="r" b="b"/>
            <a:pathLst>
              <a:path w="31114" h="16510">
                <a:moveTo>
                  <a:pt x="0" y="0"/>
                </a:moveTo>
                <a:lnTo>
                  <a:pt x="16215" y="16368"/>
                </a:lnTo>
                <a:lnTo>
                  <a:pt x="30957" y="0"/>
                </a:lnTo>
                <a:lnTo>
                  <a:pt x="0" y="0"/>
                </a:lnTo>
                <a:close/>
              </a:path>
            </a:pathLst>
          </a:custGeom>
          <a:ln w="3175">
            <a:solidFill>
              <a:srgbClr val="1A1A70"/>
            </a:solidFill>
          </a:ln>
        </p:spPr>
        <p:txBody>
          <a:bodyPr wrap="square" lIns="0" tIns="0" rIns="0" bIns="0" rtlCol="0"/>
          <a:lstStyle/>
          <a:p>
            <a:endParaRPr/>
          </a:p>
        </p:txBody>
      </p:sp>
      <p:sp>
        <p:nvSpPr>
          <p:cNvPr id="226" name="object 226"/>
          <p:cNvSpPr/>
          <p:nvPr/>
        </p:nvSpPr>
        <p:spPr>
          <a:xfrm>
            <a:off x="4299324" y="6303884"/>
            <a:ext cx="94615" cy="45085"/>
          </a:xfrm>
          <a:custGeom>
            <a:avLst/>
            <a:gdLst/>
            <a:ahLst/>
            <a:cxnLst/>
            <a:rect l="l" t="t" r="r" b="b"/>
            <a:pathLst>
              <a:path w="94614" h="45085">
                <a:moveTo>
                  <a:pt x="22112" y="0"/>
                </a:moveTo>
                <a:lnTo>
                  <a:pt x="0" y="23780"/>
                </a:lnTo>
                <a:lnTo>
                  <a:pt x="20638" y="44534"/>
                </a:lnTo>
                <a:lnTo>
                  <a:pt x="72213" y="44534"/>
                </a:lnTo>
                <a:lnTo>
                  <a:pt x="94387" y="23780"/>
                </a:lnTo>
                <a:lnTo>
                  <a:pt x="70739" y="0"/>
                </a:lnTo>
                <a:lnTo>
                  <a:pt x="22112" y="0"/>
                </a:lnTo>
                <a:close/>
              </a:path>
            </a:pathLst>
          </a:custGeom>
          <a:ln w="3175">
            <a:solidFill>
              <a:srgbClr val="1A1A70"/>
            </a:solidFill>
          </a:ln>
        </p:spPr>
        <p:txBody>
          <a:bodyPr wrap="square" lIns="0" tIns="0" rIns="0" bIns="0" rtlCol="0"/>
          <a:lstStyle/>
          <a:p>
            <a:endParaRPr/>
          </a:p>
        </p:txBody>
      </p:sp>
      <p:sp>
        <p:nvSpPr>
          <p:cNvPr id="227" name="object 227"/>
          <p:cNvSpPr/>
          <p:nvPr/>
        </p:nvSpPr>
        <p:spPr>
          <a:xfrm>
            <a:off x="4275737" y="6303884"/>
            <a:ext cx="31115" cy="16510"/>
          </a:xfrm>
          <a:custGeom>
            <a:avLst/>
            <a:gdLst/>
            <a:ahLst/>
            <a:cxnLst/>
            <a:rect l="l" t="t" r="r" b="b"/>
            <a:pathLst>
              <a:path w="31114" h="16510">
                <a:moveTo>
                  <a:pt x="0" y="0"/>
                </a:moveTo>
                <a:lnTo>
                  <a:pt x="16215" y="16368"/>
                </a:lnTo>
                <a:lnTo>
                  <a:pt x="30957" y="0"/>
                </a:lnTo>
                <a:lnTo>
                  <a:pt x="0" y="0"/>
                </a:lnTo>
                <a:close/>
              </a:path>
            </a:pathLst>
          </a:custGeom>
          <a:ln w="3175">
            <a:solidFill>
              <a:srgbClr val="1A1A70"/>
            </a:solidFill>
          </a:ln>
        </p:spPr>
        <p:txBody>
          <a:bodyPr wrap="square" lIns="0" tIns="0" rIns="0" bIns="0" rtlCol="0"/>
          <a:lstStyle/>
          <a:p>
            <a:endParaRPr/>
          </a:p>
        </p:txBody>
      </p:sp>
      <p:sp>
        <p:nvSpPr>
          <p:cNvPr id="228" name="object 228"/>
          <p:cNvSpPr/>
          <p:nvPr/>
        </p:nvSpPr>
        <p:spPr>
          <a:xfrm>
            <a:off x="4249202" y="6303884"/>
            <a:ext cx="35560" cy="45085"/>
          </a:xfrm>
          <a:custGeom>
            <a:avLst/>
            <a:gdLst/>
            <a:ahLst/>
            <a:cxnLst/>
            <a:rect l="l" t="t" r="r" b="b"/>
            <a:pathLst>
              <a:path w="35560" h="45085">
                <a:moveTo>
                  <a:pt x="0" y="0"/>
                </a:moveTo>
                <a:lnTo>
                  <a:pt x="0" y="44534"/>
                </a:lnTo>
                <a:lnTo>
                  <a:pt x="13267" y="44534"/>
                </a:lnTo>
                <a:lnTo>
                  <a:pt x="35379" y="23780"/>
                </a:lnTo>
                <a:lnTo>
                  <a:pt x="11793" y="0"/>
                </a:lnTo>
                <a:lnTo>
                  <a:pt x="0" y="0"/>
                </a:lnTo>
                <a:close/>
              </a:path>
            </a:pathLst>
          </a:custGeom>
          <a:ln w="3175">
            <a:solidFill>
              <a:srgbClr val="1A1A70"/>
            </a:solidFill>
          </a:ln>
        </p:spPr>
        <p:txBody>
          <a:bodyPr wrap="square" lIns="0" tIns="0" rIns="0" bIns="0" rtlCol="0"/>
          <a:lstStyle/>
          <a:p>
            <a:endParaRPr/>
          </a:p>
        </p:txBody>
      </p:sp>
      <p:sp>
        <p:nvSpPr>
          <p:cNvPr id="229" name="object 229"/>
          <p:cNvSpPr/>
          <p:nvPr/>
        </p:nvSpPr>
        <p:spPr>
          <a:xfrm>
            <a:off x="4243305" y="6297955"/>
            <a:ext cx="283210" cy="55244"/>
          </a:xfrm>
          <a:custGeom>
            <a:avLst/>
            <a:gdLst/>
            <a:ahLst/>
            <a:cxnLst/>
            <a:rect l="l" t="t" r="r" b="b"/>
            <a:pathLst>
              <a:path w="283210" h="55245">
                <a:moveTo>
                  <a:pt x="0" y="0"/>
                </a:moveTo>
                <a:lnTo>
                  <a:pt x="283059" y="0"/>
                </a:lnTo>
                <a:lnTo>
                  <a:pt x="283059" y="54911"/>
                </a:lnTo>
                <a:lnTo>
                  <a:pt x="0" y="54911"/>
                </a:lnTo>
                <a:lnTo>
                  <a:pt x="0" y="0"/>
                </a:lnTo>
                <a:close/>
              </a:path>
            </a:pathLst>
          </a:custGeom>
          <a:ln w="3175">
            <a:solidFill>
              <a:srgbClr val="1A1A70"/>
            </a:solidFill>
          </a:ln>
        </p:spPr>
        <p:txBody>
          <a:bodyPr wrap="square" lIns="0" tIns="0" rIns="0" bIns="0" rtlCol="0"/>
          <a:lstStyle/>
          <a:p>
            <a:endParaRPr/>
          </a:p>
        </p:txBody>
      </p:sp>
      <p:sp>
        <p:nvSpPr>
          <p:cNvPr id="230" name="object 230"/>
          <p:cNvSpPr/>
          <p:nvPr/>
        </p:nvSpPr>
        <p:spPr>
          <a:xfrm>
            <a:off x="4234460" y="6358556"/>
            <a:ext cx="300990" cy="0"/>
          </a:xfrm>
          <a:custGeom>
            <a:avLst/>
            <a:gdLst/>
            <a:ahLst/>
            <a:cxnLst/>
            <a:rect l="l" t="t" r="r" b="b"/>
            <a:pathLst>
              <a:path w="300989">
                <a:moveTo>
                  <a:pt x="0" y="0"/>
                </a:moveTo>
                <a:lnTo>
                  <a:pt x="300748" y="0"/>
                </a:lnTo>
              </a:path>
            </a:pathLst>
          </a:custGeom>
          <a:ln w="10188">
            <a:solidFill>
              <a:srgbClr val="1A1A70"/>
            </a:solidFill>
          </a:ln>
        </p:spPr>
        <p:txBody>
          <a:bodyPr wrap="square" lIns="0" tIns="0" rIns="0" bIns="0" rtlCol="0"/>
          <a:lstStyle/>
          <a:p>
            <a:endParaRPr/>
          </a:p>
        </p:txBody>
      </p:sp>
      <p:sp>
        <p:nvSpPr>
          <p:cNvPr id="231" name="object 231"/>
          <p:cNvSpPr/>
          <p:nvPr/>
        </p:nvSpPr>
        <p:spPr>
          <a:xfrm>
            <a:off x="4234460" y="6349005"/>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232" name="object 232"/>
          <p:cNvSpPr/>
          <p:nvPr/>
        </p:nvSpPr>
        <p:spPr>
          <a:xfrm>
            <a:off x="4234460" y="6327354"/>
            <a:ext cx="19685" cy="0"/>
          </a:xfrm>
          <a:custGeom>
            <a:avLst/>
            <a:gdLst/>
            <a:ahLst/>
            <a:cxnLst/>
            <a:rect l="l" t="t" r="r" b="b"/>
            <a:pathLst>
              <a:path w="19685">
                <a:moveTo>
                  <a:pt x="0" y="0"/>
                </a:moveTo>
                <a:lnTo>
                  <a:pt x="19164" y="0"/>
                </a:lnTo>
              </a:path>
            </a:pathLst>
          </a:custGeom>
          <a:ln w="34385">
            <a:solidFill>
              <a:srgbClr val="1A1A70"/>
            </a:solidFill>
          </a:ln>
        </p:spPr>
        <p:txBody>
          <a:bodyPr wrap="square" lIns="0" tIns="0" rIns="0" bIns="0" rtlCol="0"/>
          <a:lstStyle/>
          <a:p>
            <a:endParaRPr/>
          </a:p>
        </p:txBody>
      </p:sp>
      <p:sp>
        <p:nvSpPr>
          <p:cNvPr id="233" name="object 233"/>
          <p:cNvSpPr/>
          <p:nvPr/>
        </p:nvSpPr>
        <p:spPr>
          <a:xfrm>
            <a:off x="4234460" y="6305067"/>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234" name="object 234"/>
          <p:cNvSpPr/>
          <p:nvPr/>
        </p:nvSpPr>
        <p:spPr>
          <a:xfrm>
            <a:off x="4234460" y="6295516"/>
            <a:ext cx="300990" cy="0"/>
          </a:xfrm>
          <a:custGeom>
            <a:avLst/>
            <a:gdLst/>
            <a:ahLst/>
            <a:cxnLst/>
            <a:rect l="l" t="t" r="r" b="b"/>
            <a:pathLst>
              <a:path w="300989">
                <a:moveTo>
                  <a:pt x="0" y="0"/>
                </a:moveTo>
                <a:lnTo>
                  <a:pt x="300748" y="0"/>
                </a:lnTo>
              </a:path>
            </a:pathLst>
          </a:custGeom>
          <a:ln w="8914">
            <a:solidFill>
              <a:srgbClr val="1A1A70"/>
            </a:solidFill>
          </a:ln>
        </p:spPr>
        <p:txBody>
          <a:bodyPr wrap="square" lIns="0" tIns="0" rIns="0" bIns="0" rtlCol="0"/>
          <a:lstStyle/>
          <a:p>
            <a:endParaRPr/>
          </a:p>
        </p:txBody>
      </p:sp>
      <p:sp>
        <p:nvSpPr>
          <p:cNvPr id="235" name="object 235"/>
          <p:cNvSpPr/>
          <p:nvPr/>
        </p:nvSpPr>
        <p:spPr>
          <a:xfrm>
            <a:off x="4243305" y="6348419"/>
            <a:ext cx="10795" cy="0"/>
          </a:xfrm>
          <a:custGeom>
            <a:avLst/>
            <a:gdLst/>
            <a:ahLst/>
            <a:cxnLst/>
            <a:rect l="l" t="t" r="r" b="b"/>
            <a:pathLst>
              <a:path w="10795">
                <a:moveTo>
                  <a:pt x="0" y="0"/>
                </a:moveTo>
                <a:lnTo>
                  <a:pt x="10319" y="0"/>
                </a:lnTo>
              </a:path>
            </a:pathLst>
          </a:custGeom>
          <a:ln w="8894">
            <a:solidFill>
              <a:srgbClr val="1A1A70"/>
            </a:solidFill>
          </a:ln>
        </p:spPr>
        <p:txBody>
          <a:bodyPr wrap="square" lIns="0" tIns="0" rIns="0" bIns="0" rtlCol="0"/>
          <a:lstStyle/>
          <a:p>
            <a:endParaRPr/>
          </a:p>
        </p:txBody>
      </p:sp>
      <p:sp>
        <p:nvSpPr>
          <p:cNvPr id="236" name="object 236"/>
          <p:cNvSpPr/>
          <p:nvPr/>
        </p:nvSpPr>
        <p:spPr>
          <a:xfrm>
            <a:off x="4253624" y="6348419"/>
            <a:ext cx="262890" cy="0"/>
          </a:xfrm>
          <a:custGeom>
            <a:avLst/>
            <a:gdLst/>
            <a:ahLst/>
            <a:cxnLst/>
            <a:rect l="l" t="t" r="r" b="b"/>
            <a:pathLst>
              <a:path w="262889">
                <a:moveTo>
                  <a:pt x="0" y="0"/>
                </a:moveTo>
                <a:lnTo>
                  <a:pt x="262420" y="0"/>
                </a:lnTo>
              </a:path>
            </a:pathLst>
          </a:custGeom>
          <a:ln w="8894">
            <a:solidFill>
              <a:srgbClr val="1A1A70"/>
            </a:solidFill>
          </a:ln>
        </p:spPr>
        <p:txBody>
          <a:bodyPr wrap="square" lIns="0" tIns="0" rIns="0" bIns="0" rtlCol="0"/>
          <a:lstStyle/>
          <a:p>
            <a:endParaRPr/>
          </a:p>
        </p:txBody>
      </p:sp>
      <p:sp>
        <p:nvSpPr>
          <p:cNvPr id="237" name="object 237"/>
          <p:cNvSpPr/>
          <p:nvPr/>
        </p:nvSpPr>
        <p:spPr>
          <a:xfrm>
            <a:off x="4516045" y="6349005"/>
            <a:ext cx="8890" cy="0"/>
          </a:xfrm>
          <a:custGeom>
            <a:avLst/>
            <a:gdLst/>
            <a:ahLst/>
            <a:cxnLst/>
            <a:rect l="l" t="t" r="r" b="b"/>
            <a:pathLst>
              <a:path w="8889">
                <a:moveTo>
                  <a:pt x="0" y="0"/>
                </a:moveTo>
                <a:lnTo>
                  <a:pt x="8844" y="0"/>
                </a:lnTo>
              </a:path>
            </a:pathLst>
          </a:custGeom>
          <a:ln w="8914">
            <a:solidFill>
              <a:srgbClr val="1A1A70"/>
            </a:solidFill>
          </a:ln>
        </p:spPr>
        <p:txBody>
          <a:bodyPr wrap="square" lIns="0" tIns="0" rIns="0" bIns="0" rtlCol="0"/>
          <a:lstStyle/>
          <a:p>
            <a:endParaRPr/>
          </a:p>
        </p:txBody>
      </p:sp>
      <p:sp>
        <p:nvSpPr>
          <p:cNvPr id="238" name="object 238"/>
          <p:cNvSpPr/>
          <p:nvPr/>
        </p:nvSpPr>
        <p:spPr>
          <a:xfrm>
            <a:off x="4516045" y="6327354"/>
            <a:ext cx="19685" cy="0"/>
          </a:xfrm>
          <a:custGeom>
            <a:avLst/>
            <a:gdLst/>
            <a:ahLst/>
            <a:cxnLst/>
            <a:rect l="l" t="t" r="r" b="b"/>
            <a:pathLst>
              <a:path w="19685">
                <a:moveTo>
                  <a:pt x="0" y="0"/>
                </a:moveTo>
                <a:lnTo>
                  <a:pt x="19164" y="0"/>
                </a:lnTo>
              </a:path>
            </a:pathLst>
          </a:custGeom>
          <a:ln w="34385">
            <a:solidFill>
              <a:srgbClr val="1A1A70"/>
            </a:solidFill>
          </a:ln>
        </p:spPr>
        <p:txBody>
          <a:bodyPr wrap="square" lIns="0" tIns="0" rIns="0" bIns="0" rtlCol="0"/>
          <a:lstStyle/>
          <a:p>
            <a:endParaRPr/>
          </a:p>
        </p:txBody>
      </p:sp>
      <p:sp>
        <p:nvSpPr>
          <p:cNvPr id="239" name="object 239"/>
          <p:cNvSpPr/>
          <p:nvPr/>
        </p:nvSpPr>
        <p:spPr>
          <a:xfrm>
            <a:off x="4516045" y="6305067"/>
            <a:ext cx="8890" cy="0"/>
          </a:xfrm>
          <a:custGeom>
            <a:avLst/>
            <a:gdLst/>
            <a:ahLst/>
            <a:cxnLst/>
            <a:rect l="l" t="t" r="r" b="b"/>
            <a:pathLst>
              <a:path w="8889">
                <a:moveTo>
                  <a:pt x="0" y="0"/>
                </a:moveTo>
                <a:lnTo>
                  <a:pt x="8844" y="0"/>
                </a:lnTo>
              </a:path>
            </a:pathLst>
          </a:custGeom>
          <a:ln w="10188">
            <a:solidFill>
              <a:srgbClr val="1A1A70"/>
            </a:solidFill>
          </a:ln>
        </p:spPr>
        <p:txBody>
          <a:bodyPr wrap="square" lIns="0" tIns="0" rIns="0" bIns="0" rtlCol="0"/>
          <a:lstStyle/>
          <a:p>
            <a:endParaRPr/>
          </a:p>
        </p:txBody>
      </p:sp>
      <p:sp>
        <p:nvSpPr>
          <p:cNvPr id="240" name="object 240"/>
          <p:cNvSpPr/>
          <p:nvPr/>
        </p:nvSpPr>
        <p:spPr>
          <a:xfrm>
            <a:off x="4524890" y="6348419"/>
            <a:ext cx="10795" cy="0"/>
          </a:xfrm>
          <a:custGeom>
            <a:avLst/>
            <a:gdLst/>
            <a:ahLst/>
            <a:cxnLst/>
            <a:rect l="l" t="t" r="r" b="b"/>
            <a:pathLst>
              <a:path w="10795">
                <a:moveTo>
                  <a:pt x="0" y="0"/>
                </a:moveTo>
                <a:lnTo>
                  <a:pt x="10319" y="0"/>
                </a:lnTo>
              </a:path>
            </a:pathLst>
          </a:custGeom>
          <a:ln w="8894">
            <a:solidFill>
              <a:srgbClr val="1A1A70"/>
            </a:solidFill>
          </a:ln>
        </p:spPr>
        <p:txBody>
          <a:bodyPr wrap="square" lIns="0" tIns="0" rIns="0" bIns="0" rtlCol="0"/>
          <a:lstStyle/>
          <a:p>
            <a:endParaRPr/>
          </a:p>
        </p:txBody>
      </p:sp>
      <p:sp>
        <p:nvSpPr>
          <p:cNvPr id="241" name="object 241"/>
          <p:cNvSpPr/>
          <p:nvPr/>
        </p:nvSpPr>
        <p:spPr>
          <a:xfrm>
            <a:off x="4243305" y="6304626"/>
            <a:ext cx="10795" cy="0"/>
          </a:xfrm>
          <a:custGeom>
            <a:avLst/>
            <a:gdLst/>
            <a:ahLst/>
            <a:cxnLst/>
            <a:rect l="l" t="t" r="r" b="b"/>
            <a:pathLst>
              <a:path w="10795">
                <a:moveTo>
                  <a:pt x="0" y="0"/>
                </a:moveTo>
                <a:lnTo>
                  <a:pt x="10319" y="0"/>
                </a:lnTo>
              </a:path>
            </a:pathLst>
          </a:custGeom>
          <a:ln w="10376">
            <a:solidFill>
              <a:srgbClr val="1A1A70"/>
            </a:solidFill>
          </a:ln>
        </p:spPr>
        <p:txBody>
          <a:bodyPr wrap="square" lIns="0" tIns="0" rIns="0" bIns="0" rtlCol="0"/>
          <a:lstStyle/>
          <a:p>
            <a:endParaRPr/>
          </a:p>
        </p:txBody>
      </p:sp>
      <p:sp>
        <p:nvSpPr>
          <p:cNvPr id="242" name="object 242"/>
          <p:cNvSpPr/>
          <p:nvPr/>
        </p:nvSpPr>
        <p:spPr>
          <a:xfrm>
            <a:off x="4253624" y="6304626"/>
            <a:ext cx="262890" cy="0"/>
          </a:xfrm>
          <a:custGeom>
            <a:avLst/>
            <a:gdLst/>
            <a:ahLst/>
            <a:cxnLst/>
            <a:rect l="l" t="t" r="r" b="b"/>
            <a:pathLst>
              <a:path w="262889">
                <a:moveTo>
                  <a:pt x="0" y="0"/>
                </a:moveTo>
                <a:lnTo>
                  <a:pt x="262420" y="0"/>
                </a:lnTo>
              </a:path>
            </a:pathLst>
          </a:custGeom>
          <a:ln w="10376">
            <a:solidFill>
              <a:srgbClr val="1A1A70"/>
            </a:solidFill>
          </a:ln>
        </p:spPr>
        <p:txBody>
          <a:bodyPr wrap="square" lIns="0" tIns="0" rIns="0" bIns="0" rtlCol="0"/>
          <a:lstStyle/>
          <a:p>
            <a:endParaRPr/>
          </a:p>
        </p:txBody>
      </p:sp>
      <p:sp>
        <p:nvSpPr>
          <p:cNvPr id="243" name="object 243"/>
          <p:cNvSpPr/>
          <p:nvPr/>
        </p:nvSpPr>
        <p:spPr>
          <a:xfrm>
            <a:off x="4524890" y="6304626"/>
            <a:ext cx="10795" cy="0"/>
          </a:xfrm>
          <a:custGeom>
            <a:avLst/>
            <a:gdLst/>
            <a:ahLst/>
            <a:cxnLst/>
            <a:rect l="l" t="t" r="r" b="b"/>
            <a:pathLst>
              <a:path w="10795">
                <a:moveTo>
                  <a:pt x="0" y="0"/>
                </a:moveTo>
                <a:lnTo>
                  <a:pt x="10319" y="0"/>
                </a:lnTo>
              </a:path>
            </a:pathLst>
          </a:custGeom>
          <a:ln w="10376">
            <a:solidFill>
              <a:srgbClr val="1A1A70"/>
            </a:solidFill>
          </a:ln>
        </p:spPr>
        <p:txBody>
          <a:bodyPr wrap="square" lIns="0" tIns="0" rIns="0" bIns="0" rtlCol="0"/>
          <a:lstStyle/>
          <a:p>
            <a:endParaRPr/>
          </a:p>
        </p:txBody>
      </p:sp>
      <p:sp>
        <p:nvSpPr>
          <p:cNvPr id="244" name="object 244"/>
          <p:cNvSpPr/>
          <p:nvPr/>
        </p:nvSpPr>
        <p:spPr>
          <a:xfrm>
            <a:off x="4243305" y="6299437"/>
            <a:ext cx="281940" cy="53975"/>
          </a:xfrm>
          <a:custGeom>
            <a:avLst/>
            <a:gdLst/>
            <a:ahLst/>
            <a:cxnLst/>
            <a:rect l="l" t="t" r="r" b="b"/>
            <a:pathLst>
              <a:path w="281939" h="53975">
                <a:moveTo>
                  <a:pt x="10319" y="0"/>
                </a:moveTo>
                <a:lnTo>
                  <a:pt x="0" y="0"/>
                </a:lnTo>
                <a:lnTo>
                  <a:pt x="0" y="10376"/>
                </a:lnTo>
                <a:lnTo>
                  <a:pt x="281584" y="10376"/>
                </a:lnTo>
                <a:lnTo>
                  <a:pt x="281584" y="0"/>
                </a:lnTo>
                <a:lnTo>
                  <a:pt x="272739" y="0"/>
                </a:lnTo>
                <a:lnTo>
                  <a:pt x="272739" y="53428"/>
                </a:lnTo>
                <a:lnTo>
                  <a:pt x="281584" y="53428"/>
                </a:lnTo>
                <a:lnTo>
                  <a:pt x="281584" y="44534"/>
                </a:lnTo>
                <a:lnTo>
                  <a:pt x="0" y="44534"/>
                </a:lnTo>
                <a:lnTo>
                  <a:pt x="0" y="53428"/>
                </a:lnTo>
                <a:lnTo>
                  <a:pt x="10319" y="53428"/>
                </a:lnTo>
                <a:lnTo>
                  <a:pt x="10319" y="0"/>
                </a:lnTo>
                <a:close/>
              </a:path>
            </a:pathLst>
          </a:custGeom>
          <a:ln w="3175">
            <a:solidFill>
              <a:srgbClr val="1A1A70"/>
            </a:solidFill>
          </a:ln>
        </p:spPr>
        <p:txBody>
          <a:bodyPr wrap="square" lIns="0" tIns="0" rIns="0" bIns="0" rtlCol="0"/>
          <a:lstStyle/>
          <a:p>
            <a:endParaRPr/>
          </a:p>
        </p:txBody>
      </p:sp>
      <p:sp>
        <p:nvSpPr>
          <p:cNvPr id="245" name="object 245"/>
          <p:cNvSpPr/>
          <p:nvPr/>
        </p:nvSpPr>
        <p:spPr>
          <a:xfrm>
            <a:off x="4234460" y="6290563"/>
            <a:ext cx="300990" cy="73025"/>
          </a:xfrm>
          <a:custGeom>
            <a:avLst/>
            <a:gdLst/>
            <a:ahLst/>
            <a:cxnLst/>
            <a:rect l="l" t="t" r="r" b="b"/>
            <a:pathLst>
              <a:path w="300989" h="73025">
                <a:moveTo>
                  <a:pt x="0" y="62302"/>
                </a:moveTo>
                <a:lnTo>
                  <a:pt x="0" y="72679"/>
                </a:lnTo>
                <a:lnTo>
                  <a:pt x="300748" y="72679"/>
                </a:lnTo>
                <a:lnTo>
                  <a:pt x="300748" y="0"/>
                </a:lnTo>
                <a:lnTo>
                  <a:pt x="0" y="0"/>
                </a:lnTo>
                <a:lnTo>
                  <a:pt x="0" y="8873"/>
                </a:lnTo>
                <a:lnTo>
                  <a:pt x="0" y="62302"/>
                </a:lnTo>
                <a:close/>
              </a:path>
            </a:pathLst>
          </a:custGeom>
          <a:ln w="3175">
            <a:solidFill>
              <a:srgbClr val="1A1A70"/>
            </a:solidFill>
          </a:ln>
        </p:spPr>
        <p:txBody>
          <a:bodyPr wrap="square" lIns="0" tIns="0" rIns="0" bIns="0" rtlCol="0"/>
          <a:lstStyle/>
          <a:p>
            <a:endParaRPr/>
          </a:p>
        </p:txBody>
      </p:sp>
      <p:sp>
        <p:nvSpPr>
          <p:cNvPr id="246" name="object 246"/>
          <p:cNvSpPr/>
          <p:nvPr/>
        </p:nvSpPr>
        <p:spPr>
          <a:xfrm>
            <a:off x="2095066" y="6358556"/>
            <a:ext cx="60960" cy="0"/>
          </a:xfrm>
          <a:custGeom>
            <a:avLst/>
            <a:gdLst/>
            <a:ahLst/>
            <a:cxnLst/>
            <a:rect l="l" t="t" r="r" b="b"/>
            <a:pathLst>
              <a:path w="60960">
                <a:moveTo>
                  <a:pt x="0" y="0"/>
                </a:moveTo>
                <a:lnTo>
                  <a:pt x="60440" y="0"/>
                </a:lnTo>
              </a:path>
            </a:pathLst>
          </a:custGeom>
          <a:ln w="10188">
            <a:solidFill>
              <a:srgbClr val="1A1A70"/>
            </a:solidFill>
          </a:ln>
        </p:spPr>
        <p:txBody>
          <a:bodyPr wrap="square" lIns="0" tIns="0" rIns="0" bIns="0" rtlCol="0"/>
          <a:lstStyle/>
          <a:p>
            <a:endParaRPr/>
          </a:p>
        </p:txBody>
      </p:sp>
      <p:sp>
        <p:nvSpPr>
          <p:cNvPr id="247" name="object 247"/>
          <p:cNvSpPr/>
          <p:nvPr/>
        </p:nvSpPr>
        <p:spPr>
          <a:xfrm>
            <a:off x="2095066" y="6349005"/>
            <a:ext cx="20955" cy="0"/>
          </a:xfrm>
          <a:custGeom>
            <a:avLst/>
            <a:gdLst/>
            <a:ahLst/>
            <a:cxnLst/>
            <a:rect l="l" t="t" r="r" b="b"/>
            <a:pathLst>
              <a:path w="20955">
                <a:moveTo>
                  <a:pt x="0" y="0"/>
                </a:moveTo>
                <a:lnTo>
                  <a:pt x="20638" y="0"/>
                </a:lnTo>
              </a:path>
            </a:pathLst>
          </a:custGeom>
          <a:ln w="8914">
            <a:solidFill>
              <a:srgbClr val="1A1A70"/>
            </a:solidFill>
          </a:ln>
        </p:spPr>
        <p:txBody>
          <a:bodyPr wrap="square" lIns="0" tIns="0" rIns="0" bIns="0" rtlCol="0"/>
          <a:lstStyle/>
          <a:p>
            <a:endParaRPr/>
          </a:p>
        </p:txBody>
      </p:sp>
      <p:sp>
        <p:nvSpPr>
          <p:cNvPr id="248" name="object 248"/>
          <p:cNvSpPr/>
          <p:nvPr/>
        </p:nvSpPr>
        <p:spPr>
          <a:xfrm>
            <a:off x="2125287" y="5660289"/>
            <a:ext cx="0" cy="692785"/>
          </a:xfrm>
          <a:custGeom>
            <a:avLst/>
            <a:gdLst/>
            <a:ahLst/>
            <a:cxnLst/>
            <a:rect l="l" t="t" r="r" b="b"/>
            <a:pathLst>
              <a:path h="692785">
                <a:moveTo>
                  <a:pt x="0" y="0"/>
                </a:moveTo>
                <a:lnTo>
                  <a:pt x="0" y="692576"/>
                </a:lnTo>
              </a:path>
            </a:pathLst>
          </a:custGeom>
          <a:ln w="19164">
            <a:solidFill>
              <a:srgbClr val="1A1A70"/>
            </a:solidFill>
          </a:ln>
        </p:spPr>
        <p:txBody>
          <a:bodyPr wrap="square" lIns="0" tIns="0" rIns="0" bIns="0" rtlCol="0"/>
          <a:lstStyle/>
          <a:p>
            <a:endParaRPr/>
          </a:p>
        </p:txBody>
      </p:sp>
      <p:sp>
        <p:nvSpPr>
          <p:cNvPr id="249" name="object 249"/>
          <p:cNvSpPr/>
          <p:nvPr/>
        </p:nvSpPr>
        <p:spPr>
          <a:xfrm>
            <a:off x="2134869" y="6348419"/>
            <a:ext cx="20955" cy="0"/>
          </a:xfrm>
          <a:custGeom>
            <a:avLst/>
            <a:gdLst/>
            <a:ahLst/>
            <a:cxnLst/>
            <a:rect l="l" t="t" r="r" b="b"/>
            <a:pathLst>
              <a:path w="20955">
                <a:moveTo>
                  <a:pt x="0" y="0"/>
                </a:moveTo>
                <a:lnTo>
                  <a:pt x="20638" y="0"/>
                </a:lnTo>
              </a:path>
            </a:pathLst>
          </a:custGeom>
          <a:ln w="8894">
            <a:solidFill>
              <a:srgbClr val="1A1A70"/>
            </a:solidFill>
          </a:ln>
        </p:spPr>
        <p:txBody>
          <a:bodyPr wrap="square" lIns="0" tIns="0" rIns="0" bIns="0" rtlCol="0"/>
          <a:lstStyle/>
          <a:p>
            <a:endParaRPr/>
          </a:p>
        </p:txBody>
      </p:sp>
      <p:sp>
        <p:nvSpPr>
          <p:cNvPr id="250" name="object 250"/>
          <p:cNvSpPr/>
          <p:nvPr/>
        </p:nvSpPr>
        <p:spPr>
          <a:xfrm>
            <a:off x="2095066" y="5665747"/>
            <a:ext cx="20955" cy="0"/>
          </a:xfrm>
          <a:custGeom>
            <a:avLst/>
            <a:gdLst/>
            <a:ahLst/>
            <a:cxnLst/>
            <a:rect l="l" t="t" r="r" b="b"/>
            <a:pathLst>
              <a:path w="20955">
                <a:moveTo>
                  <a:pt x="0" y="0"/>
                </a:moveTo>
                <a:lnTo>
                  <a:pt x="20638" y="0"/>
                </a:lnTo>
              </a:path>
            </a:pathLst>
          </a:custGeom>
          <a:ln w="10188">
            <a:solidFill>
              <a:srgbClr val="1A1A70"/>
            </a:solidFill>
          </a:ln>
        </p:spPr>
        <p:txBody>
          <a:bodyPr wrap="square" lIns="0" tIns="0" rIns="0" bIns="0" rtlCol="0"/>
          <a:lstStyle/>
          <a:p>
            <a:endParaRPr/>
          </a:p>
        </p:txBody>
      </p:sp>
      <p:sp>
        <p:nvSpPr>
          <p:cNvPr id="251" name="object 251"/>
          <p:cNvSpPr/>
          <p:nvPr/>
        </p:nvSpPr>
        <p:spPr>
          <a:xfrm>
            <a:off x="2095066" y="5656195"/>
            <a:ext cx="60960" cy="0"/>
          </a:xfrm>
          <a:custGeom>
            <a:avLst/>
            <a:gdLst/>
            <a:ahLst/>
            <a:cxnLst/>
            <a:rect l="l" t="t" r="r" b="b"/>
            <a:pathLst>
              <a:path w="60960">
                <a:moveTo>
                  <a:pt x="0" y="0"/>
                </a:moveTo>
                <a:lnTo>
                  <a:pt x="60440" y="0"/>
                </a:lnTo>
              </a:path>
            </a:pathLst>
          </a:custGeom>
          <a:ln w="8914">
            <a:solidFill>
              <a:srgbClr val="1A1A70"/>
            </a:solidFill>
          </a:ln>
        </p:spPr>
        <p:txBody>
          <a:bodyPr wrap="square" lIns="0" tIns="0" rIns="0" bIns="0" rtlCol="0"/>
          <a:lstStyle/>
          <a:p>
            <a:endParaRPr/>
          </a:p>
        </p:txBody>
      </p:sp>
      <p:sp>
        <p:nvSpPr>
          <p:cNvPr id="252" name="object 252"/>
          <p:cNvSpPr/>
          <p:nvPr/>
        </p:nvSpPr>
        <p:spPr>
          <a:xfrm>
            <a:off x="2134869" y="5665478"/>
            <a:ext cx="20955" cy="0"/>
          </a:xfrm>
          <a:custGeom>
            <a:avLst/>
            <a:gdLst/>
            <a:ahLst/>
            <a:cxnLst/>
            <a:rect l="l" t="t" r="r" b="b"/>
            <a:pathLst>
              <a:path w="20955">
                <a:moveTo>
                  <a:pt x="0" y="0"/>
                </a:moveTo>
                <a:lnTo>
                  <a:pt x="20638" y="0"/>
                </a:lnTo>
              </a:path>
            </a:pathLst>
          </a:custGeom>
          <a:ln w="10376">
            <a:solidFill>
              <a:srgbClr val="1A1A70"/>
            </a:solidFill>
          </a:ln>
        </p:spPr>
        <p:txBody>
          <a:bodyPr wrap="square" lIns="0" tIns="0" rIns="0" bIns="0" rtlCol="0"/>
          <a:lstStyle/>
          <a:p>
            <a:endParaRPr/>
          </a:p>
        </p:txBody>
      </p:sp>
      <p:sp>
        <p:nvSpPr>
          <p:cNvPr id="253" name="object 253"/>
          <p:cNvSpPr/>
          <p:nvPr/>
        </p:nvSpPr>
        <p:spPr>
          <a:xfrm>
            <a:off x="3224498" y="6305067"/>
            <a:ext cx="60960" cy="0"/>
          </a:xfrm>
          <a:custGeom>
            <a:avLst/>
            <a:gdLst/>
            <a:ahLst/>
            <a:cxnLst/>
            <a:rect l="l" t="t" r="r" b="b"/>
            <a:pathLst>
              <a:path w="60960">
                <a:moveTo>
                  <a:pt x="0" y="0"/>
                </a:moveTo>
                <a:lnTo>
                  <a:pt x="60420" y="0"/>
                </a:lnTo>
              </a:path>
            </a:pathLst>
          </a:custGeom>
          <a:ln w="10188">
            <a:solidFill>
              <a:srgbClr val="1A1A70"/>
            </a:solidFill>
          </a:ln>
        </p:spPr>
        <p:txBody>
          <a:bodyPr wrap="square" lIns="0" tIns="0" rIns="0" bIns="0" rtlCol="0"/>
          <a:lstStyle/>
          <a:p>
            <a:endParaRPr/>
          </a:p>
        </p:txBody>
      </p:sp>
      <p:sp>
        <p:nvSpPr>
          <p:cNvPr id="254" name="object 254"/>
          <p:cNvSpPr/>
          <p:nvPr/>
        </p:nvSpPr>
        <p:spPr>
          <a:xfrm>
            <a:off x="3224498" y="6295516"/>
            <a:ext cx="20955" cy="0"/>
          </a:xfrm>
          <a:custGeom>
            <a:avLst/>
            <a:gdLst/>
            <a:ahLst/>
            <a:cxnLst/>
            <a:rect l="l" t="t" r="r" b="b"/>
            <a:pathLst>
              <a:path w="20955">
                <a:moveTo>
                  <a:pt x="0" y="0"/>
                </a:moveTo>
                <a:lnTo>
                  <a:pt x="20617" y="0"/>
                </a:lnTo>
              </a:path>
            </a:pathLst>
          </a:custGeom>
          <a:ln w="8914">
            <a:solidFill>
              <a:srgbClr val="1A1A70"/>
            </a:solidFill>
          </a:ln>
        </p:spPr>
        <p:txBody>
          <a:bodyPr wrap="square" lIns="0" tIns="0" rIns="0" bIns="0" rtlCol="0"/>
          <a:lstStyle/>
          <a:p>
            <a:endParaRPr/>
          </a:p>
        </p:txBody>
      </p:sp>
      <p:sp>
        <p:nvSpPr>
          <p:cNvPr id="255" name="object 255"/>
          <p:cNvSpPr/>
          <p:nvPr/>
        </p:nvSpPr>
        <p:spPr>
          <a:xfrm>
            <a:off x="3254697" y="5767064"/>
            <a:ext cx="0" cy="532765"/>
          </a:xfrm>
          <a:custGeom>
            <a:avLst/>
            <a:gdLst/>
            <a:ahLst/>
            <a:cxnLst/>
            <a:rect l="l" t="t" r="r" b="b"/>
            <a:pathLst>
              <a:path h="532764">
                <a:moveTo>
                  <a:pt x="0" y="0"/>
                </a:moveTo>
                <a:lnTo>
                  <a:pt x="0" y="532372"/>
                </a:lnTo>
              </a:path>
            </a:pathLst>
          </a:custGeom>
          <a:ln w="19164">
            <a:solidFill>
              <a:srgbClr val="1A1A70"/>
            </a:solidFill>
          </a:ln>
        </p:spPr>
        <p:txBody>
          <a:bodyPr wrap="square" lIns="0" tIns="0" rIns="0" bIns="0" rtlCol="0"/>
          <a:lstStyle/>
          <a:p>
            <a:endParaRPr/>
          </a:p>
        </p:txBody>
      </p:sp>
      <p:sp>
        <p:nvSpPr>
          <p:cNvPr id="256" name="object 256"/>
          <p:cNvSpPr/>
          <p:nvPr/>
        </p:nvSpPr>
        <p:spPr>
          <a:xfrm>
            <a:off x="3264279" y="6295000"/>
            <a:ext cx="20955" cy="0"/>
          </a:xfrm>
          <a:custGeom>
            <a:avLst/>
            <a:gdLst/>
            <a:ahLst/>
            <a:cxnLst/>
            <a:rect l="l" t="t" r="r" b="b"/>
            <a:pathLst>
              <a:path w="20954">
                <a:moveTo>
                  <a:pt x="0" y="0"/>
                </a:moveTo>
                <a:lnTo>
                  <a:pt x="20638" y="0"/>
                </a:lnTo>
              </a:path>
            </a:pathLst>
          </a:custGeom>
          <a:ln w="8873">
            <a:solidFill>
              <a:srgbClr val="1A1A70"/>
            </a:solidFill>
          </a:ln>
        </p:spPr>
        <p:txBody>
          <a:bodyPr wrap="square" lIns="0" tIns="0" rIns="0" bIns="0" rtlCol="0"/>
          <a:lstStyle/>
          <a:p>
            <a:endParaRPr/>
          </a:p>
        </p:txBody>
      </p:sp>
      <p:sp>
        <p:nvSpPr>
          <p:cNvPr id="257" name="object 257"/>
          <p:cNvSpPr/>
          <p:nvPr/>
        </p:nvSpPr>
        <p:spPr>
          <a:xfrm>
            <a:off x="3224498" y="5772725"/>
            <a:ext cx="20955" cy="0"/>
          </a:xfrm>
          <a:custGeom>
            <a:avLst/>
            <a:gdLst/>
            <a:ahLst/>
            <a:cxnLst/>
            <a:rect l="l" t="t" r="r" b="b"/>
            <a:pathLst>
              <a:path w="20955">
                <a:moveTo>
                  <a:pt x="0" y="0"/>
                </a:moveTo>
                <a:lnTo>
                  <a:pt x="20617" y="0"/>
                </a:lnTo>
              </a:path>
            </a:pathLst>
          </a:custGeom>
          <a:ln w="10188">
            <a:solidFill>
              <a:srgbClr val="1A1A70"/>
            </a:solidFill>
          </a:ln>
        </p:spPr>
        <p:txBody>
          <a:bodyPr wrap="square" lIns="0" tIns="0" rIns="0" bIns="0" rtlCol="0"/>
          <a:lstStyle/>
          <a:p>
            <a:endParaRPr/>
          </a:p>
        </p:txBody>
      </p:sp>
      <p:sp>
        <p:nvSpPr>
          <p:cNvPr id="258" name="object 258"/>
          <p:cNvSpPr/>
          <p:nvPr/>
        </p:nvSpPr>
        <p:spPr>
          <a:xfrm>
            <a:off x="3224498" y="5763173"/>
            <a:ext cx="60960" cy="0"/>
          </a:xfrm>
          <a:custGeom>
            <a:avLst/>
            <a:gdLst/>
            <a:ahLst/>
            <a:cxnLst/>
            <a:rect l="l" t="t" r="r" b="b"/>
            <a:pathLst>
              <a:path w="60960">
                <a:moveTo>
                  <a:pt x="0" y="0"/>
                </a:moveTo>
                <a:lnTo>
                  <a:pt x="60420" y="0"/>
                </a:lnTo>
              </a:path>
            </a:pathLst>
          </a:custGeom>
          <a:ln w="8914">
            <a:solidFill>
              <a:srgbClr val="1A1A70"/>
            </a:solidFill>
          </a:ln>
        </p:spPr>
        <p:txBody>
          <a:bodyPr wrap="square" lIns="0" tIns="0" rIns="0" bIns="0" rtlCol="0"/>
          <a:lstStyle/>
          <a:p>
            <a:endParaRPr/>
          </a:p>
        </p:txBody>
      </p:sp>
      <p:sp>
        <p:nvSpPr>
          <p:cNvPr id="259" name="object 259"/>
          <p:cNvSpPr/>
          <p:nvPr/>
        </p:nvSpPr>
        <p:spPr>
          <a:xfrm>
            <a:off x="3264279" y="5772253"/>
            <a:ext cx="20955" cy="0"/>
          </a:xfrm>
          <a:custGeom>
            <a:avLst/>
            <a:gdLst/>
            <a:ahLst/>
            <a:cxnLst/>
            <a:rect l="l" t="t" r="r" b="b"/>
            <a:pathLst>
              <a:path w="20954">
                <a:moveTo>
                  <a:pt x="0" y="0"/>
                </a:moveTo>
                <a:lnTo>
                  <a:pt x="20638" y="0"/>
                </a:lnTo>
              </a:path>
            </a:pathLst>
          </a:custGeom>
          <a:ln w="10376">
            <a:solidFill>
              <a:srgbClr val="1A1A70"/>
            </a:solidFill>
          </a:ln>
        </p:spPr>
        <p:txBody>
          <a:bodyPr wrap="square" lIns="0" tIns="0" rIns="0" bIns="0" rtlCol="0"/>
          <a:lstStyle/>
          <a:p>
            <a:endParaRPr/>
          </a:p>
        </p:txBody>
      </p:sp>
      <p:sp>
        <p:nvSpPr>
          <p:cNvPr id="260" name="object 260"/>
          <p:cNvSpPr/>
          <p:nvPr/>
        </p:nvSpPr>
        <p:spPr>
          <a:xfrm>
            <a:off x="4353867" y="6358556"/>
            <a:ext cx="60960" cy="0"/>
          </a:xfrm>
          <a:custGeom>
            <a:avLst/>
            <a:gdLst/>
            <a:ahLst/>
            <a:cxnLst/>
            <a:rect l="l" t="t" r="r" b="b"/>
            <a:pathLst>
              <a:path w="60960">
                <a:moveTo>
                  <a:pt x="0" y="0"/>
                </a:moveTo>
                <a:lnTo>
                  <a:pt x="60481" y="0"/>
                </a:lnTo>
              </a:path>
            </a:pathLst>
          </a:custGeom>
          <a:ln w="10188">
            <a:solidFill>
              <a:srgbClr val="1A1A70"/>
            </a:solidFill>
          </a:ln>
        </p:spPr>
        <p:txBody>
          <a:bodyPr wrap="square" lIns="0" tIns="0" rIns="0" bIns="0" rtlCol="0"/>
          <a:lstStyle/>
          <a:p>
            <a:endParaRPr/>
          </a:p>
        </p:txBody>
      </p:sp>
      <p:sp>
        <p:nvSpPr>
          <p:cNvPr id="261" name="object 261"/>
          <p:cNvSpPr/>
          <p:nvPr/>
        </p:nvSpPr>
        <p:spPr>
          <a:xfrm>
            <a:off x="4353867" y="6349005"/>
            <a:ext cx="22225" cy="0"/>
          </a:xfrm>
          <a:custGeom>
            <a:avLst/>
            <a:gdLst/>
            <a:ahLst/>
            <a:cxnLst/>
            <a:rect l="l" t="t" r="r" b="b"/>
            <a:pathLst>
              <a:path w="22225">
                <a:moveTo>
                  <a:pt x="0" y="0"/>
                </a:moveTo>
                <a:lnTo>
                  <a:pt x="22091" y="0"/>
                </a:lnTo>
              </a:path>
            </a:pathLst>
          </a:custGeom>
          <a:ln w="8914">
            <a:solidFill>
              <a:srgbClr val="1A1A70"/>
            </a:solidFill>
          </a:ln>
        </p:spPr>
        <p:txBody>
          <a:bodyPr wrap="square" lIns="0" tIns="0" rIns="0" bIns="0" rtlCol="0"/>
          <a:lstStyle/>
          <a:p>
            <a:endParaRPr/>
          </a:p>
        </p:txBody>
      </p:sp>
      <p:sp>
        <p:nvSpPr>
          <p:cNvPr id="262" name="object 262"/>
          <p:cNvSpPr/>
          <p:nvPr/>
        </p:nvSpPr>
        <p:spPr>
          <a:xfrm>
            <a:off x="4385572" y="5446760"/>
            <a:ext cx="0" cy="906144"/>
          </a:xfrm>
          <a:custGeom>
            <a:avLst/>
            <a:gdLst/>
            <a:ahLst/>
            <a:cxnLst/>
            <a:rect l="l" t="t" r="r" b="b"/>
            <a:pathLst>
              <a:path h="906145">
                <a:moveTo>
                  <a:pt x="0" y="0"/>
                </a:moveTo>
                <a:lnTo>
                  <a:pt x="0" y="906106"/>
                </a:lnTo>
              </a:path>
            </a:pathLst>
          </a:custGeom>
          <a:ln w="19225">
            <a:solidFill>
              <a:srgbClr val="1A1A70"/>
            </a:solidFill>
          </a:ln>
        </p:spPr>
        <p:txBody>
          <a:bodyPr wrap="square" lIns="0" tIns="0" rIns="0" bIns="0" rtlCol="0"/>
          <a:lstStyle/>
          <a:p>
            <a:endParaRPr/>
          </a:p>
        </p:txBody>
      </p:sp>
      <p:sp>
        <p:nvSpPr>
          <p:cNvPr id="263" name="object 263"/>
          <p:cNvSpPr/>
          <p:nvPr/>
        </p:nvSpPr>
        <p:spPr>
          <a:xfrm>
            <a:off x="4395185" y="6348419"/>
            <a:ext cx="19685" cy="0"/>
          </a:xfrm>
          <a:custGeom>
            <a:avLst/>
            <a:gdLst/>
            <a:ahLst/>
            <a:cxnLst/>
            <a:rect l="l" t="t" r="r" b="b"/>
            <a:pathLst>
              <a:path w="19685">
                <a:moveTo>
                  <a:pt x="0" y="0"/>
                </a:moveTo>
                <a:lnTo>
                  <a:pt x="19164" y="0"/>
                </a:lnTo>
              </a:path>
            </a:pathLst>
          </a:custGeom>
          <a:ln w="8894">
            <a:solidFill>
              <a:srgbClr val="1A1A70"/>
            </a:solidFill>
          </a:ln>
        </p:spPr>
        <p:txBody>
          <a:bodyPr wrap="square" lIns="0" tIns="0" rIns="0" bIns="0" rtlCol="0"/>
          <a:lstStyle/>
          <a:p>
            <a:endParaRPr/>
          </a:p>
        </p:txBody>
      </p:sp>
      <p:sp>
        <p:nvSpPr>
          <p:cNvPr id="264" name="object 264"/>
          <p:cNvSpPr/>
          <p:nvPr/>
        </p:nvSpPr>
        <p:spPr>
          <a:xfrm>
            <a:off x="4353867" y="5451791"/>
            <a:ext cx="22225" cy="0"/>
          </a:xfrm>
          <a:custGeom>
            <a:avLst/>
            <a:gdLst/>
            <a:ahLst/>
            <a:cxnLst/>
            <a:rect l="l" t="t" r="r" b="b"/>
            <a:pathLst>
              <a:path w="22225">
                <a:moveTo>
                  <a:pt x="0" y="0"/>
                </a:moveTo>
                <a:lnTo>
                  <a:pt x="22091" y="0"/>
                </a:lnTo>
              </a:path>
            </a:pathLst>
          </a:custGeom>
          <a:ln w="10188">
            <a:solidFill>
              <a:srgbClr val="1A1A70"/>
            </a:solidFill>
          </a:ln>
        </p:spPr>
        <p:txBody>
          <a:bodyPr wrap="square" lIns="0" tIns="0" rIns="0" bIns="0" rtlCol="0"/>
          <a:lstStyle/>
          <a:p>
            <a:endParaRPr/>
          </a:p>
        </p:txBody>
      </p:sp>
      <p:sp>
        <p:nvSpPr>
          <p:cNvPr id="265" name="object 265"/>
          <p:cNvSpPr/>
          <p:nvPr/>
        </p:nvSpPr>
        <p:spPr>
          <a:xfrm>
            <a:off x="4353867" y="5442239"/>
            <a:ext cx="60960" cy="0"/>
          </a:xfrm>
          <a:custGeom>
            <a:avLst/>
            <a:gdLst/>
            <a:ahLst/>
            <a:cxnLst/>
            <a:rect l="l" t="t" r="r" b="b"/>
            <a:pathLst>
              <a:path w="60960">
                <a:moveTo>
                  <a:pt x="0" y="0"/>
                </a:moveTo>
                <a:lnTo>
                  <a:pt x="60481" y="0"/>
                </a:lnTo>
              </a:path>
            </a:pathLst>
          </a:custGeom>
          <a:ln w="8914">
            <a:solidFill>
              <a:srgbClr val="1A1A70"/>
            </a:solidFill>
          </a:ln>
        </p:spPr>
        <p:txBody>
          <a:bodyPr wrap="square" lIns="0" tIns="0" rIns="0" bIns="0" rtlCol="0"/>
          <a:lstStyle/>
          <a:p>
            <a:endParaRPr/>
          </a:p>
        </p:txBody>
      </p:sp>
      <p:sp>
        <p:nvSpPr>
          <p:cNvPr id="266" name="object 266"/>
          <p:cNvSpPr/>
          <p:nvPr/>
        </p:nvSpPr>
        <p:spPr>
          <a:xfrm>
            <a:off x="4395185" y="5451948"/>
            <a:ext cx="19685" cy="0"/>
          </a:xfrm>
          <a:custGeom>
            <a:avLst/>
            <a:gdLst/>
            <a:ahLst/>
            <a:cxnLst/>
            <a:rect l="l" t="t" r="r" b="b"/>
            <a:pathLst>
              <a:path w="19685">
                <a:moveTo>
                  <a:pt x="0" y="0"/>
                </a:moveTo>
                <a:lnTo>
                  <a:pt x="19164" y="0"/>
                </a:lnTo>
              </a:path>
            </a:pathLst>
          </a:custGeom>
          <a:ln w="10376">
            <a:solidFill>
              <a:srgbClr val="1A1A70"/>
            </a:solidFill>
          </a:ln>
        </p:spPr>
        <p:txBody>
          <a:bodyPr wrap="square" lIns="0" tIns="0" rIns="0" bIns="0" rtlCol="0"/>
          <a:lstStyle/>
          <a:p>
            <a:endParaRPr/>
          </a:p>
        </p:txBody>
      </p:sp>
      <p:sp>
        <p:nvSpPr>
          <p:cNvPr id="267" name="object 267"/>
          <p:cNvSpPr/>
          <p:nvPr/>
        </p:nvSpPr>
        <p:spPr>
          <a:xfrm>
            <a:off x="1873922" y="4863923"/>
            <a:ext cx="178435" cy="215265"/>
          </a:xfrm>
          <a:custGeom>
            <a:avLst/>
            <a:gdLst/>
            <a:ahLst/>
            <a:cxnLst/>
            <a:rect l="l" t="t" r="r" b="b"/>
            <a:pathLst>
              <a:path w="178435" h="215264">
                <a:moveTo>
                  <a:pt x="92851" y="0"/>
                </a:moveTo>
                <a:lnTo>
                  <a:pt x="45698" y="11859"/>
                </a:lnTo>
                <a:lnTo>
                  <a:pt x="11793" y="48919"/>
                </a:lnTo>
                <a:lnTo>
                  <a:pt x="0" y="105292"/>
                </a:lnTo>
                <a:lnTo>
                  <a:pt x="2948" y="134941"/>
                </a:lnTo>
                <a:lnTo>
                  <a:pt x="23586" y="183901"/>
                </a:lnTo>
                <a:lnTo>
                  <a:pt x="56018" y="209103"/>
                </a:lnTo>
                <a:lnTo>
                  <a:pt x="94325" y="215032"/>
                </a:lnTo>
                <a:lnTo>
                  <a:pt x="114963" y="213550"/>
                </a:lnTo>
                <a:lnTo>
                  <a:pt x="132653" y="207620"/>
                </a:lnTo>
                <a:lnTo>
                  <a:pt x="147395" y="197243"/>
                </a:lnTo>
                <a:lnTo>
                  <a:pt x="153292" y="191314"/>
                </a:lnTo>
                <a:lnTo>
                  <a:pt x="91377" y="191314"/>
                </a:lnTo>
                <a:lnTo>
                  <a:pt x="73687" y="188349"/>
                </a:lnTo>
                <a:lnTo>
                  <a:pt x="33905" y="151247"/>
                </a:lnTo>
                <a:lnTo>
                  <a:pt x="26534" y="105292"/>
                </a:lnTo>
                <a:lnTo>
                  <a:pt x="28009" y="86021"/>
                </a:lnTo>
                <a:lnTo>
                  <a:pt x="41276" y="48919"/>
                </a:lnTo>
                <a:lnTo>
                  <a:pt x="92851" y="23718"/>
                </a:lnTo>
                <a:lnTo>
                  <a:pt x="151265" y="23718"/>
                </a:lnTo>
                <a:lnTo>
                  <a:pt x="142972" y="16306"/>
                </a:lnTo>
                <a:lnTo>
                  <a:pt x="129705" y="7412"/>
                </a:lnTo>
                <a:lnTo>
                  <a:pt x="112015" y="1482"/>
                </a:lnTo>
                <a:lnTo>
                  <a:pt x="92851" y="0"/>
                </a:lnTo>
                <a:close/>
              </a:path>
              <a:path w="178435" h="215264">
                <a:moveTo>
                  <a:pt x="150343" y="137905"/>
                </a:moveTo>
                <a:lnTo>
                  <a:pt x="142972" y="161624"/>
                </a:lnTo>
                <a:lnTo>
                  <a:pt x="129705" y="177931"/>
                </a:lnTo>
                <a:lnTo>
                  <a:pt x="112015" y="186866"/>
                </a:lnTo>
                <a:lnTo>
                  <a:pt x="91377" y="191314"/>
                </a:lnTo>
                <a:lnTo>
                  <a:pt x="153292" y="191314"/>
                </a:lnTo>
                <a:lnTo>
                  <a:pt x="160662" y="183901"/>
                </a:lnTo>
                <a:lnTo>
                  <a:pt x="171022" y="166071"/>
                </a:lnTo>
                <a:lnTo>
                  <a:pt x="178393" y="145317"/>
                </a:lnTo>
                <a:lnTo>
                  <a:pt x="150343" y="137905"/>
                </a:lnTo>
                <a:close/>
              </a:path>
              <a:path w="178435" h="215264">
                <a:moveTo>
                  <a:pt x="151265" y="23718"/>
                </a:moveTo>
                <a:lnTo>
                  <a:pt x="92851" y="23718"/>
                </a:lnTo>
                <a:lnTo>
                  <a:pt x="110541" y="26683"/>
                </a:lnTo>
                <a:lnTo>
                  <a:pt x="125283" y="34095"/>
                </a:lnTo>
                <a:lnTo>
                  <a:pt x="137076" y="47437"/>
                </a:lnTo>
                <a:lnTo>
                  <a:pt x="144447" y="66708"/>
                </a:lnTo>
                <a:lnTo>
                  <a:pt x="172497" y="60779"/>
                </a:lnTo>
                <a:lnTo>
                  <a:pt x="165126" y="42990"/>
                </a:lnTo>
                <a:lnTo>
                  <a:pt x="156240" y="28165"/>
                </a:lnTo>
                <a:lnTo>
                  <a:pt x="151265" y="23718"/>
                </a:lnTo>
                <a:close/>
              </a:path>
            </a:pathLst>
          </a:custGeom>
          <a:solidFill>
            <a:srgbClr val="000000"/>
          </a:solidFill>
        </p:spPr>
        <p:txBody>
          <a:bodyPr wrap="square" lIns="0" tIns="0" rIns="0" bIns="0" rtlCol="0"/>
          <a:lstStyle/>
          <a:p>
            <a:endParaRPr/>
          </a:p>
        </p:txBody>
      </p:sp>
      <p:sp>
        <p:nvSpPr>
          <p:cNvPr id="268" name="object 268"/>
          <p:cNvSpPr/>
          <p:nvPr/>
        </p:nvSpPr>
        <p:spPr>
          <a:xfrm>
            <a:off x="1873922" y="4863923"/>
            <a:ext cx="178435" cy="215265"/>
          </a:xfrm>
          <a:custGeom>
            <a:avLst/>
            <a:gdLst/>
            <a:ahLst/>
            <a:cxnLst/>
            <a:rect l="l" t="t" r="r" b="b"/>
            <a:pathLst>
              <a:path w="178435" h="215264">
                <a:moveTo>
                  <a:pt x="150343" y="137905"/>
                </a:moveTo>
                <a:lnTo>
                  <a:pt x="160662" y="183901"/>
                </a:lnTo>
                <a:lnTo>
                  <a:pt x="114963" y="213550"/>
                </a:lnTo>
                <a:lnTo>
                  <a:pt x="94325" y="215032"/>
                </a:lnTo>
                <a:lnTo>
                  <a:pt x="73687" y="213550"/>
                </a:lnTo>
                <a:lnTo>
                  <a:pt x="23586" y="183901"/>
                </a:lnTo>
                <a:lnTo>
                  <a:pt x="2948" y="134941"/>
                </a:lnTo>
                <a:lnTo>
                  <a:pt x="0" y="105292"/>
                </a:lnTo>
                <a:lnTo>
                  <a:pt x="2948" y="75603"/>
                </a:lnTo>
                <a:lnTo>
                  <a:pt x="26534" y="28165"/>
                </a:lnTo>
                <a:lnTo>
                  <a:pt x="67790" y="2964"/>
                </a:lnTo>
                <a:lnTo>
                  <a:pt x="92851" y="0"/>
                </a:lnTo>
                <a:lnTo>
                  <a:pt x="112015" y="1482"/>
                </a:lnTo>
                <a:lnTo>
                  <a:pt x="156240" y="28165"/>
                </a:lnTo>
                <a:lnTo>
                  <a:pt x="172497" y="60779"/>
                </a:lnTo>
                <a:lnTo>
                  <a:pt x="144447" y="66708"/>
                </a:lnTo>
                <a:lnTo>
                  <a:pt x="137076" y="47437"/>
                </a:lnTo>
                <a:lnTo>
                  <a:pt x="125283" y="34095"/>
                </a:lnTo>
                <a:lnTo>
                  <a:pt x="110541" y="26683"/>
                </a:lnTo>
                <a:lnTo>
                  <a:pt x="92851" y="23718"/>
                </a:lnTo>
                <a:lnTo>
                  <a:pt x="72213" y="26683"/>
                </a:lnTo>
                <a:lnTo>
                  <a:pt x="33905" y="66708"/>
                </a:lnTo>
                <a:lnTo>
                  <a:pt x="26534" y="105292"/>
                </a:lnTo>
                <a:lnTo>
                  <a:pt x="29483" y="130493"/>
                </a:lnTo>
                <a:lnTo>
                  <a:pt x="44224" y="169036"/>
                </a:lnTo>
                <a:lnTo>
                  <a:pt x="91377" y="191314"/>
                </a:lnTo>
                <a:lnTo>
                  <a:pt x="112015" y="186866"/>
                </a:lnTo>
                <a:lnTo>
                  <a:pt x="129705" y="177931"/>
                </a:lnTo>
                <a:lnTo>
                  <a:pt x="142972" y="161624"/>
                </a:lnTo>
                <a:lnTo>
                  <a:pt x="150343" y="137905"/>
                </a:lnTo>
                <a:close/>
              </a:path>
            </a:pathLst>
          </a:custGeom>
          <a:ln w="3175">
            <a:solidFill>
              <a:srgbClr val="000000"/>
            </a:solidFill>
          </a:ln>
        </p:spPr>
        <p:txBody>
          <a:bodyPr wrap="square" lIns="0" tIns="0" rIns="0" bIns="0" rtlCol="0"/>
          <a:lstStyle/>
          <a:p>
            <a:endParaRPr/>
          </a:p>
        </p:txBody>
      </p:sp>
      <p:sp>
        <p:nvSpPr>
          <p:cNvPr id="269" name="object 269"/>
          <p:cNvSpPr/>
          <p:nvPr/>
        </p:nvSpPr>
        <p:spPr>
          <a:xfrm>
            <a:off x="2078851" y="4921737"/>
            <a:ext cx="135890" cy="157480"/>
          </a:xfrm>
          <a:custGeom>
            <a:avLst/>
            <a:gdLst/>
            <a:ahLst/>
            <a:cxnLst/>
            <a:rect l="l" t="t" r="r" b="b"/>
            <a:pathLst>
              <a:path w="135889" h="157479">
                <a:moveTo>
                  <a:pt x="67811" y="0"/>
                </a:moveTo>
                <a:lnTo>
                  <a:pt x="22112" y="16306"/>
                </a:lnTo>
                <a:lnTo>
                  <a:pt x="2948" y="53408"/>
                </a:lnTo>
                <a:lnTo>
                  <a:pt x="0" y="78609"/>
                </a:lnTo>
                <a:lnTo>
                  <a:pt x="2948" y="102327"/>
                </a:lnTo>
                <a:lnTo>
                  <a:pt x="32431" y="148323"/>
                </a:lnTo>
                <a:lnTo>
                  <a:pt x="67811" y="157218"/>
                </a:lnTo>
                <a:lnTo>
                  <a:pt x="86975" y="154253"/>
                </a:lnTo>
                <a:lnTo>
                  <a:pt x="103170" y="148323"/>
                </a:lnTo>
                <a:lnTo>
                  <a:pt x="117912" y="136464"/>
                </a:lnTo>
                <a:lnTo>
                  <a:pt x="119988" y="133499"/>
                </a:lnTo>
                <a:lnTo>
                  <a:pt x="67811" y="133499"/>
                </a:lnTo>
                <a:lnTo>
                  <a:pt x="51595" y="129052"/>
                </a:lnTo>
                <a:lnTo>
                  <a:pt x="38328" y="118634"/>
                </a:lnTo>
                <a:lnTo>
                  <a:pt x="32431" y="108257"/>
                </a:lnTo>
                <a:lnTo>
                  <a:pt x="28009" y="94915"/>
                </a:lnTo>
                <a:lnTo>
                  <a:pt x="28009" y="62302"/>
                </a:lnTo>
                <a:lnTo>
                  <a:pt x="32431" y="47478"/>
                </a:lnTo>
                <a:lnTo>
                  <a:pt x="38328" y="37101"/>
                </a:lnTo>
                <a:lnTo>
                  <a:pt x="51595" y="26724"/>
                </a:lnTo>
                <a:lnTo>
                  <a:pt x="67811" y="23759"/>
                </a:lnTo>
                <a:lnTo>
                  <a:pt x="119288" y="23759"/>
                </a:lnTo>
                <a:lnTo>
                  <a:pt x="116438" y="19271"/>
                </a:lnTo>
                <a:lnTo>
                  <a:pt x="103170" y="8894"/>
                </a:lnTo>
                <a:lnTo>
                  <a:pt x="86975" y="1482"/>
                </a:lnTo>
                <a:lnTo>
                  <a:pt x="67811" y="0"/>
                </a:lnTo>
                <a:close/>
              </a:path>
              <a:path w="135889" h="157479">
                <a:moveTo>
                  <a:pt x="119288" y="23759"/>
                </a:moveTo>
                <a:lnTo>
                  <a:pt x="67811" y="23759"/>
                </a:lnTo>
                <a:lnTo>
                  <a:pt x="84027" y="26724"/>
                </a:lnTo>
                <a:lnTo>
                  <a:pt x="97294" y="37101"/>
                </a:lnTo>
                <a:lnTo>
                  <a:pt x="103170" y="47478"/>
                </a:lnTo>
                <a:lnTo>
                  <a:pt x="107593" y="60820"/>
                </a:lnTo>
                <a:lnTo>
                  <a:pt x="109067" y="77126"/>
                </a:lnTo>
                <a:lnTo>
                  <a:pt x="107593" y="94915"/>
                </a:lnTo>
                <a:lnTo>
                  <a:pt x="103170" y="108257"/>
                </a:lnTo>
                <a:lnTo>
                  <a:pt x="97294" y="118634"/>
                </a:lnTo>
                <a:lnTo>
                  <a:pt x="84027" y="129052"/>
                </a:lnTo>
                <a:lnTo>
                  <a:pt x="67811" y="133499"/>
                </a:lnTo>
                <a:lnTo>
                  <a:pt x="119988" y="133499"/>
                </a:lnTo>
                <a:lnTo>
                  <a:pt x="128292" y="121640"/>
                </a:lnTo>
                <a:lnTo>
                  <a:pt x="134189" y="102327"/>
                </a:lnTo>
                <a:lnTo>
                  <a:pt x="135663" y="75644"/>
                </a:lnTo>
                <a:lnTo>
                  <a:pt x="134189" y="53408"/>
                </a:lnTo>
                <a:lnTo>
                  <a:pt x="126818" y="35619"/>
                </a:lnTo>
                <a:lnTo>
                  <a:pt x="119288" y="23759"/>
                </a:lnTo>
                <a:close/>
              </a:path>
            </a:pathLst>
          </a:custGeom>
          <a:solidFill>
            <a:srgbClr val="000000"/>
          </a:solidFill>
        </p:spPr>
        <p:txBody>
          <a:bodyPr wrap="square" lIns="0" tIns="0" rIns="0" bIns="0" rtlCol="0"/>
          <a:lstStyle/>
          <a:p>
            <a:endParaRPr/>
          </a:p>
        </p:txBody>
      </p:sp>
      <p:sp>
        <p:nvSpPr>
          <p:cNvPr id="270" name="object 270"/>
          <p:cNvSpPr/>
          <p:nvPr/>
        </p:nvSpPr>
        <p:spPr>
          <a:xfrm>
            <a:off x="2078851" y="4921737"/>
            <a:ext cx="135890" cy="157480"/>
          </a:xfrm>
          <a:custGeom>
            <a:avLst/>
            <a:gdLst/>
            <a:ahLst/>
            <a:cxnLst/>
            <a:rect l="l" t="t" r="r" b="b"/>
            <a:pathLst>
              <a:path w="135889" h="157479">
                <a:moveTo>
                  <a:pt x="0" y="78609"/>
                </a:moveTo>
                <a:lnTo>
                  <a:pt x="10319" y="32654"/>
                </a:lnTo>
                <a:lnTo>
                  <a:pt x="51595" y="1482"/>
                </a:lnTo>
                <a:lnTo>
                  <a:pt x="67811" y="0"/>
                </a:lnTo>
                <a:lnTo>
                  <a:pt x="86975" y="1482"/>
                </a:lnTo>
                <a:lnTo>
                  <a:pt x="126818" y="35619"/>
                </a:lnTo>
                <a:lnTo>
                  <a:pt x="135663" y="75644"/>
                </a:lnTo>
                <a:lnTo>
                  <a:pt x="134189" y="102327"/>
                </a:lnTo>
                <a:lnTo>
                  <a:pt x="103170" y="148323"/>
                </a:lnTo>
                <a:lnTo>
                  <a:pt x="67811" y="157218"/>
                </a:lnTo>
                <a:lnTo>
                  <a:pt x="48647" y="155736"/>
                </a:lnTo>
                <a:lnTo>
                  <a:pt x="8844" y="121640"/>
                </a:lnTo>
                <a:lnTo>
                  <a:pt x="0" y="78609"/>
                </a:lnTo>
                <a:close/>
              </a:path>
            </a:pathLst>
          </a:custGeom>
          <a:ln w="3175">
            <a:solidFill>
              <a:srgbClr val="000000"/>
            </a:solidFill>
          </a:ln>
        </p:spPr>
        <p:txBody>
          <a:bodyPr wrap="square" lIns="0" tIns="0" rIns="0" bIns="0" rtlCol="0"/>
          <a:lstStyle/>
          <a:p>
            <a:endParaRPr/>
          </a:p>
        </p:txBody>
      </p:sp>
      <p:sp>
        <p:nvSpPr>
          <p:cNvPr id="271" name="object 271"/>
          <p:cNvSpPr/>
          <p:nvPr/>
        </p:nvSpPr>
        <p:spPr>
          <a:xfrm>
            <a:off x="2106860" y="4945497"/>
            <a:ext cx="81280" cy="109855"/>
          </a:xfrm>
          <a:custGeom>
            <a:avLst/>
            <a:gdLst/>
            <a:ahLst/>
            <a:cxnLst/>
            <a:rect l="l" t="t" r="r" b="b"/>
            <a:pathLst>
              <a:path w="81280" h="109854">
                <a:moveTo>
                  <a:pt x="0" y="54849"/>
                </a:moveTo>
                <a:lnTo>
                  <a:pt x="0" y="71155"/>
                </a:lnTo>
                <a:lnTo>
                  <a:pt x="4422" y="84497"/>
                </a:lnTo>
                <a:lnTo>
                  <a:pt x="10319" y="94874"/>
                </a:lnTo>
                <a:lnTo>
                  <a:pt x="23586" y="105292"/>
                </a:lnTo>
                <a:lnTo>
                  <a:pt x="39802" y="109739"/>
                </a:lnTo>
                <a:lnTo>
                  <a:pt x="56018" y="105292"/>
                </a:lnTo>
                <a:lnTo>
                  <a:pt x="69285" y="94874"/>
                </a:lnTo>
                <a:lnTo>
                  <a:pt x="75161" y="84497"/>
                </a:lnTo>
                <a:lnTo>
                  <a:pt x="79584" y="71155"/>
                </a:lnTo>
                <a:lnTo>
                  <a:pt x="81058" y="53366"/>
                </a:lnTo>
                <a:lnTo>
                  <a:pt x="79584" y="37060"/>
                </a:lnTo>
                <a:lnTo>
                  <a:pt x="75161" y="23718"/>
                </a:lnTo>
                <a:lnTo>
                  <a:pt x="69285" y="13341"/>
                </a:lnTo>
                <a:lnTo>
                  <a:pt x="56018" y="2964"/>
                </a:lnTo>
                <a:lnTo>
                  <a:pt x="39802" y="0"/>
                </a:lnTo>
                <a:lnTo>
                  <a:pt x="23586" y="2964"/>
                </a:lnTo>
                <a:lnTo>
                  <a:pt x="10319" y="13341"/>
                </a:lnTo>
                <a:lnTo>
                  <a:pt x="4422" y="23718"/>
                </a:lnTo>
                <a:lnTo>
                  <a:pt x="0" y="38542"/>
                </a:lnTo>
                <a:lnTo>
                  <a:pt x="0" y="54849"/>
                </a:lnTo>
                <a:close/>
              </a:path>
            </a:pathLst>
          </a:custGeom>
          <a:ln w="3175">
            <a:solidFill>
              <a:srgbClr val="000000"/>
            </a:solidFill>
          </a:ln>
        </p:spPr>
        <p:txBody>
          <a:bodyPr wrap="square" lIns="0" tIns="0" rIns="0" bIns="0" rtlCol="0"/>
          <a:lstStyle/>
          <a:p>
            <a:endParaRPr/>
          </a:p>
        </p:txBody>
      </p:sp>
      <p:sp>
        <p:nvSpPr>
          <p:cNvPr id="272" name="object 272"/>
          <p:cNvSpPr/>
          <p:nvPr/>
        </p:nvSpPr>
        <p:spPr>
          <a:xfrm>
            <a:off x="2248420" y="4921737"/>
            <a:ext cx="78105" cy="154305"/>
          </a:xfrm>
          <a:custGeom>
            <a:avLst/>
            <a:gdLst/>
            <a:ahLst/>
            <a:cxnLst/>
            <a:rect l="l" t="t" r="r" b="b"/>
            <a:pathLst>
              <a:path w="78105" h="154304">
                <a:moveTo>
                  <a:pt x="23566" y="2964"/>
                </a:moveTo>
                <a:lnTo>
                  <a:pt x="0" y="2964"/>
                </a:lnTo>
                <a:lnTo>
                  <a:pt x="0" y="154253"/>
                </a:lnTo>
                <a:lnTo>
                  <a:pt x="26514" y="154253"/>
                </a:lnTo>
                <a:lnTo>
                  <a:pt x="26514" y="74161"/>
                </a:lnTo>
                <a:lnTo>
                  <a:pt x="27988" y="57855"/>
                </a:lnTo>
                <a:lnTo>
                  <a:pt x="44204" y="26724"/>
                </a:lnTo>
                <a:lnTo>
                  <a:pt x="48626" y="23759"/>
                </a:lnTo>
                <a:lnTo>
                  <a:pt x="23566" y="23759"/>
                </a:lnTo>
                <a:lnTo>
                  <a:pt x="23566" y="2964"/>
                </a:lnTo>
                <a:close/>
              </a:path>
              <a:path w="78105" h="154304">
                <a:moveTo>
                  <a:pt x="53049" y="0"/>
                </a:moveTo>
                <a:lnTo>
                  <a:pt x="48626" y="0"/>
                </a:lnTo>
                <a:lnTo>
                  <a:pt x="42730" y="1482"/>
                </a:lnTo>
                <a:lnTo>
                  <a:pt x="38307" y="4447"/>
                </a:lnTo>
                <a:lnTo>
                  <a:pt x="33885" y="8894"/>
                </a:lnTo>
                <a:lnTo>
                  <a:pt x="29462" y="14824"/>
                </a:lnTo>
                <a:lnTo>
                  <a:pt x="23566" y="23759"/>
                </a:lnTo>
                <a:lnTo>
                  <a:pt x="53049" y="23759"/>
                </a:lnTo>
                <a:lnTo>
                  <a:pt x="64842" y="26724"/>
                </a:lnTo>
                <a:lnTo>
                  <a:pt x="69265" y="31171"/>
                </a:lnTo>
                <a:lnTo>
                  <a:pt x="78109" y="7412"/>
                </a:lnTo>
                <a:lnTo>
                  <a:pt x="66316" y="1482"/>
                </a:lnTo>
                <a:lnTo>
                  <a:pt x="53049" y="0"/>
                </a:lnTo>
                <a:close/>
              </a:path>
            </a:pathLst>
          </a:custGeom>
          <a:solidFill>
            <a:srgbClr val="000000"/>
          </a:solidFill>
        </p:spPr>
        <p:txBody>
          <a:bodyPr wrap="square" lIns="0" tIns="0" rIns="0" bIns="0" rtlCol="0"/>
          <a:lstStyle/>
          <a:p>
            <a:endParaRPr/>
          </a:p>
        </p:txBody>
      </p:sp>
      <p:sp>
        <p:nvSpPr>
          <p:cNvPr id="273" name="object 273"/>
          <p:cNvSpPr/>
          <p:nvPr/>
        </p:nvSpPr>
        <p:spPr>
          <a:xfrm>
            <a:off x="2248420" y="4921737"/>
            <a:ext cx="78105" cy="154305"/>
          </a:xfrm>
          <a:custGeom>
            <a:avLst/>
            <a:gdLst/>
            <a:ahLst/>
            <a:cxnLst/>
            <a:rect l="l" t="t" r="r" b="b"/>
            <a:pathLst>
              <a:path w="78105" h="154304">
                <a:moveTo>
                  <a:pt x="0" y="154253"/>
                </a:moveTo>
                <a:lnTo>
                  <a:pt x="0" y="2964"/>
                </a:lnTo>
                <a:lnTo>
                  <a:pt x="23566" y="2964"/>
                </a:lnTo>
                <a:lnTo>
                  <a:pt x="23566" y="23759"/>
                </a:lnTo>
                <a:lnTo>
                  <a:pt x="29462" y="14824"/>
                </a:lnTo>
                <a:lnTo>
                  <a:pt x="33885" y="8894"/>
                </a:lnTo>
                <a:lnTo>
                  <a:pt x="38307" y="4447"/>
                </a:lnTo>
                <a:lnTo>
                  <a:pt x="42730" y="1482"/>
                </a:lnTo>
                <a:lnTo>
                  <a:pt x="48626" y="0"/>
                </a:lnTo>
                <a:lnTo>
                  <a:pt x="53049" y="0"/>
                </a:lnTo>
                <a:lnTo>
                  <a:pt x="66316" y="1482"/>
                </a:lnTo>
                <a:lnTo>
                  <a:pt x="78109" y="7412"/>
                </a:lnTo>
                <a:lnTo>
                  <a:pt x="69265" y="31171"/>
                </a:lnTo>
                <a:lnTo>
                  <a:pt x="64842" y="26724"/>
                </a:lnTo>
                <a:lnTo>
                  <a:pt x="58945" y="25242"/>
                </a:lnTo>
                <a:lnTo>
                  <a:pt x="53049" y="23759"/>
                </a:lnTo>
                <a:lnTo>
                  <a:pt x="48626" y="23759"/>
                </a:lnTo>
                <a:lnTo>
                  <a:pt x="44204" y="26724"/>
                </a:lnTo>
                <a:lnTo>
                  <a:pt x="39781" y="28207"/>
                </a:lnTo>
                <a:lnTo>
                  <a:pt x="26514" y="74161"/>
                </a:lnTo>
                <a:lnTo>
                  <a:pt x="26514" y="154253"/>
                </a:lnTo>
                <a:lnTo>
                  <a:pt x="0" y="154253"/>
                </a:lnTo>
                <a:close/>
              </a:path>
            </a:pathLst>
          </a:custGeom>
          <a:ln w="3175">
            <a:solidFill>
              <a:srgbClr val="000000"/>
            </a:solidFill>
          </a:ln>
        </p:spPr>
        <p:txBody>
          <a:bodyPr wrap="square" lIns="0" tIns="0" rIns="0" bIns="0" rtlCol="0"/>
          <a:lstStyle/>
          <a:p>
            <a:endParaRPr/>
          </a:p>
        </p:txBody>
      </p:sp>
      <p:sp>
        <p:nvSpPr>
          <p:cNvPr id="274" name="object 274"/>
          <p:cNvSpPr/>
          <p:nvPr/>
        </p:nvSpPr>
        <p:spPr>
          <a:xfrm>
            <a:off x="2332427" y="4921737"/>
            <a:ext cx="139065" cy="157480"/>
          </a:xfrm>
          <a:custGeom>
            <a:avLst/>
            <a:gdLst/>
            <a:ahLst/>
            <a:cxnLst/>
            <a:rect l="l" t="t" r="r" b="b"/>
            <a:pathLst>
              <a:path w="139064" h="157479">
                <a:moveTo>
                  <a:pt x="70800" y="0"/>
                </a:moveTo>
                <a:lnTo>
                  <a:pt x="19164" y="20753"/>
                </a:lnTo>
                <a:lnTo>
                  <a:pt x="1474" y="56372"/>
                </a:lnTo>
                <a:lnTo>
                  <a:pt x="0" y="80091"/>
                </a:lnTo>
                <a:lnTo>
                  <a:pt x="1474" y="102327"/>
                </a:lnTo>
                <a:lnTo>
                  <a:pt x="19164" y="136464"/>
                </a:lnTo>
                <a:lnTo>
                  <a:pt x="72274" y="157218"/>
                </a:lnTo>
                <a:lnTo>
                  <a:pt x="95861" y="154253"/>
                </a:lnTo>
                <a:lnTo>
                  <a:pt x="115025" y="145359"/>
                </a:lnTo>
                <a:lnTo>
                  <a:pt x="126818" y="133499"/>
                </a:lnTo>
                <a:lnTo>
                  <a:pt x="72274" y="133499"/>
                </a:lnTo>
                <a:lnTo>
                  <a:pt x="54584" y="130534"/>
                </a:lnTo>
                <a:lnTo>
                  <a:pt x="41317" y="120116"/>
                </a:lnTo>
                <a:lnTo>
                  <a:pt x="30957" y="105292"/>
                </a:lnTo>
                <a:lnTo>
                  <a:pt x="26534" y="84538"/>
                </a:lnTo>
                <a:lnTo>
                  <a:pt x="138611" y="84538"/>
                </a:lnTo>
                <a:lnTo>
                  <a:pt x="138611" y="77126"/>
                </a:lnTo>
                <a:lnTo>
                  <a:pt x="137530" y="60820"/>
                </a:lnTo>
                <a:lnTo>
                  <a:pt x="26534" y="60820"/>
                </a:lnTo>
                <a:lnTo>
                  <a:pt x="30957" y="44513"/>
                </a:lnTo>
                <a:lnTo>
                  <a:pt x="39843" y="34136"/>
                </a:lnTo>
                <a:lnTo>
                  <a:pt x="54584" y="26724"/>
                </a:lnTo>
                <a:lnTo>
                  <a:pt x="70800" y="23759"/>
                </a:lnTo>
                <a:lnTo>
                  <a:pt x="122281" y="23759"/>
                </a:lnTo>
                <a:lnTo>
                  <a:pt x="119447" y="19271"/>
                </a:lnTo>
                <a:lnTo>
                  <a:pt x="106180" y="8894"/>
                </a:lnTo>
                <a:lnTo>
                  <a:pt x="89964" y="1482"/>
                </a:lnTo>
                <a:lnTo>
                  <a:pt x="70800" y="0"/>
                </a:lnTo>
                <a:close/>
              </a:path>
              <a:path w="139064" h="157479">
                <a:moveTo>
                  <a:pt x="112077" y="108257"/>
                </a:moveTo>
                <a:lnTo>
                  <a:pt x="72274" y="133499"/>
                </a:lnTo>
                <a:lnTo>
                  <a:pt x="126818" y="133499"/>
                </a:lnTo>
                <a:lnTo>
                  <a:pt x="129766" y="130534"/>
                </a:lnTo>
                <a:lnTo>
                  <a:pt x="138611" y="111222"/>
                </a:lnTo>
                <a:lnTo>
                  <a:pt x="112077" y="108257"/>
                </a:lnTo>
                <a:close/>
              </a:path>
              <a:path w="139064" h="157479">
                <a:moveTo>
                  <a:pt x="122281" y="23759"/>
                </a:moveTo>
                <a:lnTo>
                  <a:pt x="70800" y="23759"/>
                </a:lnTo>
                <a:lnTo>
                  <a:pt x="88490" y="26724"/>
                </a:lnTo>
                <a:lnTo>
                  <a:pt x="101757" y="35619"/>
                </a:lnTo>
                <a:lnTo>
                  <a:pt x="109128" y="45996"/>
                </a:lnTo>
                <a:lnTo>
                  <a:pt x="112077" y="60820"/>
                </a:lnTo>
                <a:lnTo>
                  <a:pt x="137530" y="60820"/>
                </a:lnTo>
                <a:lnTo>
                  <a:pt x="137137" y="54890"/>
                </a:lnTo>
                <a:lnTo>
                  <a:pt x="129766" y="35619"/>
                </a:lnTo>
                <a:lnTo>
                  <a:pt x="122281" y="23759"/>
                </a:lnTo>
                <a:close/>
              </a:path>
            </a:pathLst>
          </a:custGeom>
          <a:solidFill>
            <a:srgbClr val="000000"/>
          </a:solidFill>
        </p:spPr>
        <p:txBody>
          <a:bodyPr wrap="square" lIns="0" tIns="0" rIns="0" bIns="0" rtlCol="0"/>
          <a:lstStyle/>
          <a:p>
            <a:endParaRPr/>
          </a:p>
        </p:txBody>
      </p:sp>
      <p:sp>
        <p:nvSpPr>
          <p:cNvPr id="275" name="object 275"/>
          <p:cNvSpPr/>
          <p:nvPr/>
        </p:nvSpPr>
        <p:spPr>
          <a:xfrm>
            <a:off x="2332427" y="4921737"/>
            <a:ext cx="139065" cy="157480"/>
          </a:xfrm>
          <a:custGeom>
            <a:avLst/>
            <a:gdLst/>
            <a:ahLst/>
            <a:cxnLst/>
            <a:rect l="l" t="t" r="r" b="b"/>
            <a:pathLst>
              <a:path w="139064" h="157479">
                <a:moveTo>
                  <a:pt x="112077" y="108257"/>
                </a:moveTo>
                <a:lnTo>
                  <a:pt x="138611" y="111222"/>
                </a:lnTo>
                <a:lnTo>
                  <a:pt x="129766" y="130534"/>
                </a:lnTo>
                <a:lnTo>
                  <a:pt x="115025" y="145359"/>
                </a:lnTo>
                <a:lnTo>
                  <a:pt x="95861" y="154253"/>
                </a:lnTo>
                <a:lnTo>
                  <a:pt x="72274" y="157218"/>
                </a:lnTo>
                <a:lnTo>
                  <a:pt x="51636" y="155736"/>
                </a:lnTo>
                <a:lnTo>
                  <a:pt x="8844" y="121640"/>
                </a:lnTo>
                <a:lnTo>
                  <a:pt x="0" y="80091"/>
                </a:lnTo>
                <a:lnTo>
                  <a:pt x="1474" y="56372"/>
                </a:lnTo>
                <a:lnTo>
                  <a:pt x="19164" y="20753"/>
                </a:lnTo>
                <a:lnTo>
                  <a:pt x="70800" y="0"/>
                </a:lnTo>
                <a:lnTo>
                  <a:pt x="89964" y="1482"/>
                </a:lnTo>
                <a:lnTo>
                  <a:pt x="129766" y="35619"/>
                </a:lnTo>
                <a:lnTo>
                  <a:pt x="138611" y="77126"/>
                </a:lnTo>
                <a:lnTo>
                  <a:pt x="138611" y="80091"/>
                </a:lnTo>
                <a:lnTo>
                  <a:pt x="138611" y="84538"/>
                </a:lnTo>
                <a:lnTo>
                  <a:pt x="26534" y="84538"/>
                </a:lnTo>
                <a:lnTo>
                  <a:pt x="30957" y="105292"/>
                </a:lnTo>
                <a:lnTo>
                  <a:pt x="41317" y="120116"/>
                </a:lnTo>
                <a:lnTo>
                  <a:pt x="54584" y="130534"/>
                </a:lnTo>
                <a:lnTo>
                  <a:pt x="72274" y="133499"/>
                </a:lnTo>
                <a:lnTo>
                  <a:pt x="85542" y="132017"/>
                </a:lnTo>
                <a:lnTo>
                  <a:pt x="95861" y="127570"/>
                </a:lnTo>
                <a:lnTo>
                  <a:pt x="101757" y="123122"/>
                </a:lnTo>
                <a:lnTo>
                  <a:pt x="107654" y="115669"/>
                </a:lnTo>
                <a:lnTo>
                  <a:pt x="112077" y="108257"/>
                </a:lnTo>
                <a:close/>
              </a:path>
            </a:pathLst>
          </a:custGeom>
          <a:ln w="3175">
            <a:solidFill>
              <a:srgbClr val="000000"/>
            </a:solidFill>
          </a:ln>
        </p:spPr>
        <p:txBody>
          <a:bodyPr wrap="square" lIns="0" tIns="0" rIns="0" bIns="0" rtlCol="0"/>
          <a:lstStyle/>
          <a:p>
            <a:endParaRPr/>
          </a:p>
        </p:txBody>
      </p:sp>
      <p:sp>
        <p:nvSpPr>
          <p:cNvPr id="276" name="object 276"/>
          <p:cNvSpPr/>
          <p:nvPr/>
        </p:nvSpPr>
        <p:spPr>
          <a:xfrm>
            <a:off x="2358961" y="4945497"/>
            <a:ext cx="85725" cy="37465"/>
          </a:xfrm>
          <a:custGeom>
            <a:avLst/>
            <a:gdLst/>
            <a:ahLst/>
            <a:cxnLst/>
            <a:rect l="l" t="t" r="r" b="b"/>
            <a:pathLst>
              <a:path w="85725" h="37464">
                <a:moveTo>
                  <a:pt x="0" y="37060"/>
                </a:moveTo>
                <a:lnTo>
                  <a:pt x="85542" y="37060"/>
                </a:lnTo>
                <a:lnTo>
                  <a:pt x="82593" y="22236"/>
                </a:lnTo>
                <a:lnTo>
                  <a:pt x="75223" y="11859"/>
                </a:lnTo>
                <a:lnTo>
                  <a:pt x="61955" y="2964"/>
                </a:lnTo>
                <a:lnTo>
                  <a:pt x="44265" y="0"/>
                </a:lnTo>
                <a:lnTo>
                  <a:pt x="28049" y="2964"/>
                </a:lnTo>
                <a:lnTo>
                  <a:pt x="13308" y="10376"/>
                </a:lnTo>
                <a:lnTo>
                  <a:pt x="4422" y="20753"/>
                </a:lnTo>
                <a:lnTo>
                  <a:pt x="0" y="37060"/>
                </a:lnTo>
                <a:close/>
              </a:path>
            </a:pathLst>
          </a:custGeom>
          <a:ln w="3175">
            <a:solidFill>
              <a:srgbClr val="000000"/>
            </a:solidFill>
          </a:ln>
        </p:spPr>
        <p:txBody>
          <a:bodyPr wrap="square" lIns="0" tIns="0" rIns="0" bIns="0" rtlCol="0"/>
          <a:lstStyle/>
          <a:p>
            <a:endParaRPr/>
          </a:p>
        </p:txBody>
      </p:sp>
      <p:sp>
        <p:nvSpPr>
          <p:cNvPr id="277" name="object 277"/>
          <p:cNvSpPr/>
          <p:nvPr/>
        </p:nvSpPr>
        <p:spPr>
          <a:xfrm>
            <a:off x="2491677" y="5000347"/>
            <a:ext cx="80010" cy="0"/>
          </a:xfrm>
          <a:custGeom>
            <a:avLst/>
            <a:gdLst/>
            <a:ahLst/>
            <a:cxnLst/>
            <a:rect l="l" t="t" r="r" b="b"/>
            <a:pathLst>
              <a:path w="80010">
                <a:moveTo>
                  <a:pt x="0" y="0"/>
                </a:moveTo>
                <a:lnTo>
                  <a:pt x="79645" y="0"/>
                </a:lnTo>
              </a:path>
            </a:pathLst>
          </a:custGeom>
          <a:ln w="23716">
            <a:solidFill>
              <a:srgbClr val="000000"/>
            </a:solidFill>
          </a:ln>
        </p:spPr>
        <p:txBody>
          <a:bodyPr wrap="square" lIns="0" tIns="0" rIns="0" bIns="0" rtlCol="0"/>
          <a:lstStyle/>
          <a:p>
            <a:endParaRPr/>
          </a:p>
        </p:txBody>
      </p:sp>
      <p:sp>
        <p:nvSpPr>
          <p:cNvPr id="278" name="object 278"/>
          <p:cNvSpPr/>
          <p:nvPr/>
        </p:nvSpPr>
        <p:spPr>
          <a:xfrm>
            <a:off x="2600785" y="4921737"/>
            <a:ext cx="118110" cy="154305"/>
          </a:xfrm>
          <a:custGeom>
            <a:avLst/>
            <a:gdLst/>
            <a:ahLst/>
            <a:cxnLst/>
            <a:rect l="l" t="t" r="r" b="b"/>
            <a:pathLst>
              <a:path w="118110" h="154304">
                <a:moveTo>
                  <a:pt x="28009" y="2964"/>
                </a:moveTo>
                <a:lnTo>
                  <a:pt x="0" y="2964"/>
                </a:lnTo>
                <a:lnTo>
                  <a:pt x="0" y="154253"/>
                </a:lnTo>
                <a:lnTo>
                  <a:pt x="28009" y="154253"/>
                </a:lnTo>
                <a:lnTo>
                  <a:pt x="28009" y="56372"/>
                </a:lnTo>
                <a:lnTo>
                  <a:pt x="32431" y="43031"/>
                </a:lnTo>
                <a:lnTo>
                  <a:pt x="38328" y="34136"/>
                </a:lnTo>
                <a:lnTo>
                  <a:pt x="48647" y="26724"/>
                </a:lnTo>
                <a:lnTo>
                  <a:pt x="63388" y="23759"/>
                </a:lnTo>
                <a:lnTo>
                  <a:pt x="28009" y="23759"/>
                </a:lnTo>
                <a:lnTo>
                  <a:pt x="28009" y="2964"/>
                </a:lnTo>
                <a:close/>
              </a:path>
              <a:path w="118110" h="154304">
                <a:moveTo>
                  <a:pt x="79604" y="0"/>
                </a:moveTo>
                <a:lnTo>
                  <a:pt x="70759" y="0"/>
                </a:lnTo>
                <a:lnTo>
                  <a:pt x="53069" y="1482"/>
                </a:lnTo>
                <a:lnTo>
                  <a:pt x="38328" y="10376"/>
                </a:lnTo>
                <a:lnTo>
                  <a:pt x="28009" y="23759"/>
                </a:lnTo>
                <a:lnTo>
                  <a:pt x="69285" y="23759"/>
                </a:lnTo>
                <a:lnTo>
                  <a:pt x="73707" y="25242"/>
                </a:lnTo>
                <a:lnTo>
                  <a:pt x="82552" y="31171"/>
                </a:lnTo>
                <a:lnTo>
                  <a:pt x="88449" y="40066"/>
                </a:lnTo>
                <a:lnTo>
                  <a:pt x="89923" y="45996"/>
                </a:lnTo>
                <a:lnTo>
                  <a:pt x="89923" y="54890"/>
                </a:lnTo>
                <a:lnTo>
                  <a:pt x="91397" y="63785"/>
                </a:lnTo>
                <a:lnTo>
                  <a:pt x="91397" y="154253"/>
                </a:lnTo>
                <a:lnTo>
                  <a:pt x="117973" y="154253"/>
                </a:lnTo>
                <a:lnTo>
                  <a:pt x="117973" y="45996"/>
                </a:lnTo>
                <a:lnTo>
                  <a:pt x="116499" y="35619"/>
                </a:lnTo>
                <a:lnTo>
                  <a:pt x="94346" y="4447"/>
                </a:lnTo>
                <a:lnTo>
                  <a:pt x="86975" y="1482"/>
                </a:lnTo>
                <a:lnTo>
                  <a:pt x="79604" y="0"/>
                </a:lnTo>
                <a:close/>
              </a:path>
            </a:pathLst>
          </a:custGeom>
          <a:solidFill>
            <a:srgbClr val="000000"/>
          </a:solidFill>
        </p:spPr>
        <p:txBody>
          <a:bodyPr wrap="square" lIns="0" tIns="0" rIns="0" bIns="0" rtlCol="0"/>
          <a:lstStyle/>
          <a:p>
            <a:endParaRPr/>
          </a:p>
        </p:txBody>
      </p:sp>
      <p:sp>
        <p:nvSpPr>
          <p:cNvPr id="279" name="object 279"/>
          <p:cNvSpPr/>
          <p:nvPr/>
        </p:nvSpPr>
        <p:spPr>
          <a:xfrm>
            <a:off x="2600785" y="4921737"/>
            <a:ext cx="118110" cy="154305"/>
          </a:xfrm>
          <a:custGeom>
            <a:avLst/>
            <a:gdLst/>
            <a:ahLst/>
            <a:cxnLst/>
            <a:rect l="l" t="t" r="r" b="b"/>
            <a:pathLst>
              <a:path w="118110" h="154304">
                <a:moveTo>
                  <a:pt x="0" y="154253"/>
                </a:moveTo>
                <a:lnTo>
                  <a:pt x="0" y="2964"/>
                </a:lnTo>
                <a:lnTo>
                  <a:pt x="28009" y="2964"/>
                </a:lnTo>
                <a:lnTo>
                  <a:pt x="28009" y="23759"/>
                </a:lnTo>
                <a:lnTo>
                  <a:pt x="38328" y="10376"/>
                </a:lnTo>
                <a:lnTo>
                  <a:pt x="53069" y="1482"/>
                </a:lnTo>
                <a:lnTo>
                  <a:pt x="70759" y="0"/>
                </a:lnTo>
                <a:lnTo>
                  <a:pt x="79604" y="0"/>
                </a:lnTo>
                <a:lnTo>
                  <a:pt x="112077" y="22236"/>
                </a:lnTo>
                <a:lnTo>
                  <a:pt x="117973" y="45996"/>
                </a:lnTo>
                <a:lnTo>
                  <a:pt x="117973" y="60820"/>
                </a:lnTo>
                <a:lnTo>
                  <a:pt x="117973" y="154253"/>
                </a:lnTo>
                <a:lnTo>
                  <a:pt x="91397" y="154253"/>
                </a:lnTo>
                <a:lnTo>
                  <a:pt x="91397" y="63785"/>
                </a:lnTo>
                <a:lnTo>
                  <a:pt x="89923" y="54890"/>
                </a:lnTo>
                <a:lnTo>
                  <a:pt x="89923" y="45996"/>
                </a:lnTo>
                <a:lnTo>
                  <a:pt x="88449" y="40066"/>
                </a:lnTo>
                <a:lnTo>
                  <a:pt x="69285" y="23759"/>
                </a:lnTo>
                <a:lnTo>
                  <a:pt x="63388" y="23759"/>
                </a:lnTo>
                <a:lnTo>
                  <a:pt x="48647" y="26724"/>
                </a:lnTo>
                <a:lnTo>
                  <a:pt x="38328" y="34136"/>
                </a:lnTo>
                <a:lnTo>
                  <a:pt x="32431" y="43031"/>
                </a:lnTo>
                <a:lnTo>
                  <a:pt x="28009" y="56372"/>
                </a:lnTo>
                <a:lnTo>
                  <a:pt x="28009" y="72679"/>
                </a:lnTo>
                <a:lnTo>
                  <a:pt x="28009" y="154253"/>
                </a:lnTo>
                <a:lnTo>
                  <a:pt x="0" y="154253"/>
                </a:lnTo>
                <a:close/>
              </a:path>
            </a:pathLst>
          </a:custGeom>
          <a:ln w="3175">
            <a:solidFill>
              <a:srgbClr val="000000"/>
            </a:solidFill>
          </a:ln>
        </p:spPr>
        <p:txBody>
          <a:bodyPr wrap="square" lIns="0" tIns="0" rIns="0" bIns="0" rtlCol="0"/>
          <a:lstStyle/>
          <a:p>
            <a:endParaRPr/>
          </a:p>
        </p:txBody>
      </p:sp>
      <p:sp>
        <p:nvSpPr>
          <p:cNvPr id="280" name="object 280"/>
          <p:cNvSpPr/>
          <p:nvPr/>
        </p:nvSpPr>
        <p:spPr>
          <a:xfrm>
            <a:off x="2748242" y="4921737"/>
            <a:ext cx="140335" cy="157480"/>
          </a:xfrm>
          <a:custGeom>
            <a:avLst/>
            <a:gdLst/>
            <a:ahLst/>
            <a:cxnLst/>
            <a:rect l="l" t="t" r="r" b="b"/>
            <a:pathLst>
              <a:path w="140335" h="157479">
                <a:moveTo>
                  <a:pt x="70759" y="0"/>
                </a:moveTo>
                <a:lnTo>
                  <a:pt x="20638" y="20753"/>
                </a:lnTo>
                <a:lnTo>
                  <a:pt x="2948" y="56372"/>
                </a:lnTo>
                <a:lnTo>
                  <a:pt x="0" y="80091"/>
                </a:lnTo>
                <a:lnTo>
                  <a:pt x="2948" y="102327"/>
                </a:lnTo>
                <a:lnTo>
                  <a:pt x="20638" y="136464"/>
                </a:lnTo>
                <a:lnTo>
                  <a:pt x="72233" y="157218"/>
                </a:lnTo>
                <a:lnTo>
                  <a:pt x="95799" y="154253"/>
                </a:lnTo>
                <a:lnTo>
                  <a:pt x="114963" y="145359"/>
                </a:lnTo>
                <a:lnTo>
                  <a:pt x="126806" y="133499"/>
                </a:lnTo>
                <a:lnTo>
                  <a:pt x="72233" y="133499"/>
                </a:lnTo>
                <a:lnTo>
                  <a:pt x="56018" y="130534"/>
                </a:lnTo>
                <a:lnTo>
                  <a:pt x="41276" y="120116"/>
                </a:lnTo>
                <a:lnTo>
                  <a:pt x="32431" y="105292"/>
                </a:lnTo>
                <a:lnTo>
                  <a:pt x="28009" y="84538"/>
                </a:lnTo>
                <a:lnTo>
                  <a:pt x="138611" y="84538"/>
                </a:lnTo>
                <a:lnTo>
                  <a:pt x="138611" y="80091"/>
                </a:lnTo>
                <a:lnTo>
                  <a:pt x="140086" y="77126"/>
                </a:lnTo>
                <a:lnTo>
                  <a:pt x="137923" y="60820"/>
                </a:lnTo>
                <a:lnTo>
                  <a:pt x="28009" y="60820"/>
                </a:lnTo>
                <a:lnTo>
                  <a:pt x="30957" y="44513"/>
                </a:lnTo>
                <a:lnTo>
                  <a:pt x="41276" y="34136"/>
                </a:lnTo>
                <a:lnTo>
                  <a:pt x="54543" y="26724"/>
                </a:lnTo>
                <a:lnTo>
                  <a:pt x="70759" y="23759"/>
                </a:lnTo>
                <a:lnTo>
                  <a:pt x="123710" y="23759"/>
                </a:lnTo>
                <a:lnTo>
                  <a:pt x="120860" y="19271"/>
                </a:lnTo>
                <a:lnTo>
                  <a:pt x="106118" y="8894"/>
                </a:lnTo>
                <a:lnTo>
                  <a:pt x="89903" y="1482"/>
                </a:lnTo>
                <a:lnTo>
                  <a:pt x="70759" y="0"/>
                </a:lnTo>
                <a:close/>
              </a:path>
              <a:path w="140335" h="157479">
                <a:moveTo>
                  <a:pt x="112015" y="108257"/>
                </a:moveTo>
                <a:lnTo>
                  <a:pt x="72233" y="133499"/>
                </a:lnTo>
                <a:lnTo>
                  <a:pt x="126806" y="133499"/>
                </a:lnTo>
                <a:lnTo>
                  <a:pt x="129766" y="130534"/>
                </a:lnTo>
                <a:lnTo>
                  <a:pt x="138611" y="111222"/>
                </a:lnTo>
                <a:lnTo>
                  <a:pt x="112015" y="108257"/>
                </a:lnTo>
                <a:close/>
              </a:path>
              <a:path w="140335" h="157479">
                <a:moveTo>
                  <a:pt x="123710" y="23759"/>
                </a:moveTo>
                <a:lnTo>
                  <a:pt x="70759" y="23759"/>
                </a:lnTo>
                <a:lnTo>
                  <a:pt x="88429" y="26724"/>
                </a:lnTo>
                <a:lnTo>
                  <a:pt x="103170" y="35619"/>
                </a:lnTo>
                <a:lnTo>
                  <a:pt x="109067" y="45996"/>
                </a:lnTo>
                <a:lnTo>
                  <a:pt x="112015" y="60820"/>
                </a:lnTo>
                <a:lnTo>
                  <a:pt x="137923" y="60820"/>
                </a:lnTo>
                <a:lnTo>
                  <a:pt x="137137" y="54890"/>
                </a:lnTo>
                <a:lnTo>
                  <a:pt x="131241" y="35619"/>
                </a:lnTo>
                <a:lnTo>
                  <a:pt x="123710" y="23759"/>
                </a:lnTo>
                <a:close/>
              </a:path>
            </a:pathLst>
          </a:custGeom>
          <a:solidFill>
            <a:srgbClr val="000000"/>
          </a:solidFill>
        </p:spPr>
        <p:txBody>
          <a:bodyPr wrap="square" lIns="0" tIns="0" rIns="0" bIns="0" rtlCol="0"/>
          <a:lstStyle/>
          <a:p>
            <a:endParaRPr/>
          </a:p>
        </p:txBody>
      </p:sp>
      <p:sp>
        <p:nvSpPr>
          <p:cNvPr id="281" name="object 281"/>
          <p:cNvSpPr/>
          <p:nvPr/>
        </p:nvSpPr>
        <p:spPr>
          <a:xfrm>
            <a:off x="2748242" y="4921737"/>
            <a:ext cx="140335" cy="157480"/>
          </a:xfrm>
          <a:custGeom>
            <a:avLst/>
            <a:gdLst/>
            <a:ahLst/>
            <a:cxnLst/>
            <a:rect l="l" t="t" r="r" b="b"/>
            <a:pathLst>
              <a:path w="140335" h="157479">
                <a:moveTo>
                  <a:pt x="112015" y="108257"/>
                </a:moveTo>
                <a:lnTo>
                  <a:pt x="95799" y="154253"/>
                </a:lnTo>
                <a:lnTo>
                  <a:pt x="72233" y="157218"/>
                </a:lnTo>
                <a:lnTo>
                  <a:pt x="51595" y="155736"/>
                </a:lnTo>
                <a:lnTo>
                  <a:pt x="8844" y="121640"/>
                </a:lnTo>
                <a:lnTo>
                  <a:pt x="0" y="80091"/>
                </a:lnTo>
                <a:lnTo>
                  <a:pt x="2948" y="56372"/>
                </a:lnTo>
                <a:lnTo>
                  <a:pt x="20638" y="20753"/>
                </a:lnTo>
                <a:lnTo>
                  <a:pt x="70759" y="0"/>
                </a:lnTo>
                <a:lnTo>
                  <a:pt x="89903" y="1482"/>
                </a:lnTo>
                <a:lnTo>
                  <a:pt x="131241" y="35619"/>
                </a:lnTo>
                <a:lnTo>
                  <a:pt x="140086" y="77126"/>
                </a:lnTo>
                <a:lnTo>
                  <a:pt x="138611" y="80091"/>
                </a:lnTo>
                <a:lnTo>
                  <a:pt x="138611" y="84538"/>
                </a:lnTo>
                <a:lnTo>
                  <a:pt x="28009" y="84538"/>
                </a:lnTo>
                <a:lnTo>
                  <a:pt x="32431" y="105292"/>
                </a:lnTo>
                <a:lnTo>
                  <a:pt x="41276" y="120116"/>
                </a:lnTo>
                <a:lnTo>
                  <a:pt x="56018" y="130534"/>
                </a:lnTo>
                <a:lnTo>
                  <a:pt x="72233" y="133499"/>
                </a:lnTo>
                <a:lnTo>
                  <a:pt x="85480" y="132017"/>
                </a:lnTo>
                <a:lnTo>
                  <a:pt x="95799" y="127570"/>
                </a:lnTo>
                <a:lnTo>
                  <a:pt x="101696" y="123122"/>
                </a:lnTo>
                <a:lnTo>
                  <a:pt x="107593" y="115669"/>
                </a:lnTo>
                <a:lnTo>
                  <a:pt x="112015" y="108257"/>
                </a:lnTo>
                <a:close/>
              </a:path>
            </a:pathLst>
          </a:custGeom>
          <a:ln w="3175">
            <a:solidFill>
              <a:srgbClr val="000000"/>
            </a:solidFill>
          </a:ln>
        </p:spPr>
        <p:txBody>
          <a:bodyPr wrap="square" lIns="0" tIns="0" rIns="0" bIns="0" rtlCol="0"/>
          <a:lstStyle/>
          <a:p>
            <a:endParaRPr/>
          </a:p>
        </p:txBody>
      </p:sp>
      <p:sp>
        <p:nvSpPr>
          <p:cNvPr id="282" name="object 282"/>
          <p:cNvSpPr/>
          <p:nvPr/>
        </p:nvSpPr>
        <p:spPr>
          <a:xfrm>
            <a:off x="2776251" y="4945497"/>
            <a:ext cx="84455" cy="37465"/>
          </a:xfrm>
          <a:custGeom>
            <a:avLst/>
            <a:gdLst/>
            <a:ahLst/>
            <a:cxnLst/>
            <a:rect l="l" t="t" r="r" b="b"/>
            <a:pathLst>
              <a:path w="84455" h="37464">
                <a:moveTo>
                  <a:pt x="0" y="37060"/>
                </a:moveTo>
                <a:lnTo>
                  <a:pt x="84006" y="37060"/>
                </a:lnTo>
                <a:lnTo>
                  <a:pt x="81058" y="22236"/>
                </a:lnTo>
                <a:lnTo>
                  <a:pt x="75161" y="11859"/>
                </a:lnTo>
                <a:lnTo>
                  <a:pt x="60420" y="2964"/>
                </a:lnTo>
                <a:lnTo>
                  <a:pt x="42750" y="0"/>
                </a:lnTo>
                <a:lnTo>
                  <a:pt x="26534" y="2964"/>
                </a:lnTo>
                <a:lnTo>
                  <a:pt x="13267" y="10376"/>
                </a:lnTo>
                <a:lnTo>
                  <a:pt x="2948" y="20753"/>
                </a:lnTo>
                <a:lnTo>
                  <a:pt x="0" y="37060"/>
                </a:lnTo>
                <a:close/>
              </a:path>
            </a:pathLst>
          </a:custGeom>
          <a:ln w="3175">
            <a:solidFill>
              <a:srgbClr val="000000"/>
            </a:solidFill>
          </a:ln>
        </p:spPr>
        <p:txBody>
          <a:bodyPr wrap="square" lIns="0" tIns="0" rIns="0" bIns="0" rtlCol="0"/>
          <a:lstStyle/>
          <a:p>
            <a:endParaRPr/>
          </a:p>
        </p:txBody>
      </p:sp>
      <p:sp>
        <p:nvSpPr>
          <p:cNvPr id="283" name="object 283"/>
          <p:cNvSpPr/>
          <p:nvPr/>
        </p:nvSpPr>
        <p:spPr>
          <a:xfrm>
            <a:off x="2905997" y="4871335"/>
            <a:ext cx="72390" cy="207645"/>
          </a:xfrm>
          <a:custGeom>
            <a:avLst/>
            <a:gdLst/>
            <a:ahLst/>
            <a:cxnLst/>
            <a:rect l="l" t="t" r="r" b="b"/>
            <a:pathLst>
              <a:path w="72389" h="207645">
                <a:moveTo>
                  <a:pt x="44224" y="77126"/>
                </a:moveTo>
                <a:lnTo>
                  <a:pt x="17689" y="77126"/>
                </a:lnTo>
                <a:lnTo>
                  <a:pt x="17689" y="161624"/>
                </a:lnTo>
                <a:lnTo>
                  <a:pt x="26534" y="200208"/>
                </a:lnTo>
                <a:lnTo>
                  <a:pt x="44224" y="207620"/>
                </a:lnTo>
                <a:lnTo>
                  <a:pt x="61914" y="207620"/>
                </a:lnTo>
                <a:lnTo>
                  <a:pt x="72233" y="204655"/>
                </a:lnTo>
                <a:lnTo>
                  <a:pt x="69482" y="183901"/>
                </a:lnTo>
                <a:lnTo>
                  <a:pt x="58966" y="183901"/>
                </a:lnTo>
                <a:lnTo>
                  <a:pt x="53069" y="182419"/>
                </a:lnTo>
                <a:lnTo>
                  <a:pt x="47173" y="179454"/>
                </a:lnTo>
                <a:lnTo>
                  <a:pt x="45698" y="176489"/>
                </a:lnTo>
                <a:lnTo>
                  <a:pt x="45698" y="169036"/>
                </a:lnTo>
                <a:lnTo>
                  <a:pt x="44224" y="163106"/>
                </a:lnTo>
                <a:lnTo>
                  <a:pt x="44224" y="77126"/>
                </a:lnTo>
                <a:close/>
              </a:path>
              <a:path w="72389" h="207645">
                <a:moveTo>
                  <a:pt x="69285" y="182419"/>
                </a:moveTo>
                <a:lnTo>
                  <a:pt x="63388" y="183901"/>
                </a:lnTo>
                <a:lnTo>
                  <a:pt x="69482" y="183901"/>
                </a:lnTo>
                <a:lnTo>
                  <a:pt x="69285" y="182419"/>
                </a:lnTo>
                <a:close/>
              </a:path>
              <a:path w="72389" h="207645">
                <a:moveTo>
                  <a:pt x="69285" y="53366"/>
                </a:moveTo>
                <a:lnTo>
                  <a:pt x="0" y="53366"/>
                </a:lnTo>
                <a:lnTo>
                  <a:pt x="0" y="77126"/>
                </a:lnTo>
                <a:lnTo>
                  <a:pt x="69285" y="77126"/>
                </a:lnTo>
                <a:lnTo>
                  <a:pt x="69285" y="53366"/>
                </a:lnTo>
                <a:close/>
              </a:path>
              <a:path w="72389" h="207645">
                <a:moveTo>
                  <a:pt x="44224" y="0"/>
                </a:moveTo>
                <a:lnTo>
                  <a:pt x="17689" y="14824"/>
                </a:lnTo>
                <a:lnTo>
                  <a:pt x="17689" y="53366"/>
                </a:lnTo>
                <a:lnTo>
                  <a:pt x="44224" y="53366"/>
                </a:lnTo>
                <a:lnTo>
                  <a:pt x="44224" y="0"/>
                </a:lnTo>
                <a:close/>
              </a:path>
            </a:pathLst>
          </a:custGeom>
          <a:solidFill>
            <a:srgbClr val="000000"/>
          </a:solidFill>
        </p:spPr>
        <p:txBody>
          <a:bodyPr wrap="square" lIns="0" tIns="0" rIns="0" bIns="0" rtlCol="0"/>
          <a:lstStyle/>
          <a:p>
            <a:endParaRPr/>
          </a:p>
        </p:txBody>
      </p:sp>
      <p:sp>
        <p:nvSpPr>
          <p:cNvPr id="284" name="object 284"/>
          <p:cNvSpPr/>
          <p:nvPr/>
        </p:nvSpPr>
        <p:spPr>
          <a:xfrm>
            <a:off x="2905997" y="4871335"/>
            <a:ext cx="72390" cy="207645"/>
          </a:xfrm>
          <a:custGeom>
            <a:avLst/>
            <a:gdLst/>
            <a:ahLst/>
            <a:cxnLst/>
            <a:rect l="l" t="t" r="r" b="b"/>
            <a:pathLst>
              <a:path w="72389" h="207645">
                <a:moveTo>
                  <a:pt x="69285" y="182419"/>
                </a:moveTo>
                <a:lnTo>
                  <a:pt x="72233" y="204655"/>
                </a:lnTo>
                <a:lnTo>
                  <a:pt x="61914" y="207620"/>
                </a:lnTo>
                <a:lnTo>
                  <a:pt x="53069" y="207620"/>
                </a:lnTo>
                <a:lnTo>
                  <a:pt x="44224" y="207620"/>
                </a:lnTo>
                <a:lnTo>
                  <a:pt x="17689" y="161624"/>
                </a:lnTo>
                <a:lnTo>
                  <a:pt x="17689" y="77126"/>
                </a:lnTo>
                <a:lnTo>
                  <a:pt x="0" y="77126"/>
                </a:lnTo>
                <a:lnTo>
                  <a:pt x="0" y="53366"/>
                </a:lnTo>
                <a:lnTo>
                  <a:pt x="17689" y="53366"/>
                </a:lnTo>
                <a:lnTo>
                  <a:pt x="17689" y="14824"/>
                </a:lnTo>
                <a:lnTo>
                  <a:pt x="44224" y="0"/>
                </a:lnTo>
                <a:lnTo>
                  <a:pt x="44224" y="53366"/>
                </a:lnTo>
                <a:lnTo>
                  <a:pt x="69285" y="53366"/>
                </a:lnTo>
                <a:lnTo>
                  <a:pt x="69285" y="77126"/>
                </a:lnTo>
                <a:lnTo>
                  <a:pt x="44224" y="77126"/>
                </a:lnTo>
                <a:lnTo>
                  <a:pt x="44224" y="163106"/>
                </a:lnTo>
                <a:lnTo>
                  <a:pt x="45698" y="169036"/>
                </a:lnTo>
                <a:lnTo>
                  <a:pt x="45698" y="173525"/>
                </a:lnTo>
                <a:lnTo>
                  <a:pt x="45698" y="176489"/>
                </a:lnTo>
                <a:lnTo>
                  <a:pt x="47173" y="179454"/>
                </a:lnTo>
                <a:lnTo>
                  <a:pt x="50121" y="180937"/>
                </a:lnTo>
                <a:lnTo>
                  <a:pt x="53069" y="182419"/>
                </a:lnTo>
                <a:lnTo>
                  <a:pt x="58966" y="183901"/>
                </a:lnTo>
                <a:lnTo>
                  <a:pt x="63388" y="183901"/>
                </a:lnTo>
                <a:lnTo>
                  <a:pt x="69285" y="182419"/>
                </a:lnTo>
                <a:close/>
              </a:path>
            </a:pathLst>
          </a:custGeom>
          <a:ln w="3175">
            <a:solidFill>
              <a:srgbClr val="000000"/>
            </a:solidFill>
          </a:ln>
        </p:spPr>
        <p:txBody>
          <a:bodyPr wrap="square" lIns="0" tIns="0" rIns="0" bIns="0" rtlCol="0"/>
          <a:lstStyle/>
          <a:p>
            <a:endParaRPr/>
          </a:p>
        </p:txBody>
      </p:sp>
      <p:sp>
        <p:nvSpPr>
          <p:cNvPr id="285" name="object 285"/>
          <p:cNvSpPr/>
          <p:nvPr/>
        </p:nvSpPr>
        <p:spPr>
          <a:xfrm>
            <a:off x="3071144" y="4921737"/>
            <a:ext cx="123825" cy="157480"/>
          </a:xfrm>
          <a:custGeom>
            <a:avLst/>
            <a:gdLst/>
            <a:ahLst/>
            <a:cxnLst/>
            <a:rect l="l" t="t" r="r" b="b"/>
            <a:pathLst>
              <a:path w="123825" h="157479">
                <a:moveTo>
                  <a:pt x="28009" y="105292"/>
                </a:moveTo>
                <a:lnTo>
                  <a:pt x="0" y="108257"/>
                </a:lnTo>
                <a:lnTo>
                  <a:pt x="7370" y="130534"/>
                </a:lnTo>
                <a:lnTo>
                  <a:pt x="19164" y="145359"/>
                </a:lnTo>
                <a:lnTo>
                  <a:pt x="30957" y="151288"/>
                </a:lnTo>
                <a:lnTo>
                  <a:pt x="45698" y="155736"/>
                </a:lnTo>
                <a:lnTo>
                  <a:pt x="64863" y="157218"/>
                </a:lnTo>
                <a:lnTo>
                  <a:pt x="81058" y="155736"/>
                </a:lnTo>
                <a:lnTo>
                  <a:pt x="95799" y="151288"/>
                </a:lnTo>
                <a:lnTo>
                  <a:pt x="104644" y="146841"/>
                </a:lnTo>
                <a:lnTo>
                  <a:pt x="110541" y="140911"/>
                </a:lnTo>
                <a:lnTo>
                  <a:pt x="116438" y="133499"/>
                </a:lnTo>
                <a:lnTo>
                  <a:pt x="64863" y="133499"/>
                </a:lnTo>
                <a:lnTo>
                  <a:pt x="50121" y="130534"/>
                </a:lnTo>
                <a:lnTo>
                  <a:pt x="38328" y="126087"/>
                </a:lnTo>
                <a:lnTo>
                  <a:pt x="29483" y="114187"/>
                </a:lnTo>
                <a:lnTo>
                  <a:pt x="28009" y="105292"/>
                </a:lnTo>
                <a:close/>
              </a:path>
              <a:path w="123825" h="157479">
                <a:moveTo>
                  <a:pt x="73707" y="0"/>
                </a:moveTo>
                <a:lnTo>
                  <a:pt x="45698" y="0"/>
                </a:lnTo>
                <a:lnTo>
                  <a:pt x="35379" y="2964"/>
                </a:lnTo>
                <a:lnTo>
                  <a:pt x="26534" y="5929"/>
                </a:lnTo>
                <a:lnTo>
                  <a:pt x="14741" y="14824"/>
                </a:lnTo>
                <a:lnTo>
                  <a:pt x="11793" y="19271"/>
                </a:lnTo>
                <a:lnTo>
                  <a:pt x="7370" y="25242"/>
                </a:lnTo>
                <a:lnTo>
                  <a:pt x="2948" y="43031"/>
                </a:lnTo>
                <a:lnTo>
                  <a:pt x="5896" y="57855"/>
                </a:lnTo>
                <a:lnTo>
                  <a:pt x="8844" y="63785"/>
                </a:lnTo>
                <a:lnTo>
                  <a:pt x="41276" y="84538"/>
                </a:lnTo>
                <a:lnTo>
                  <a:pt x="78109" y="96398"/>
                </a:lnTo>
                <a:lnTo>
                  <a:pt x="86954" y="99363"/>
                </a:lnTo>
                <a:lnTo>
                  <a:pt x="92851" y="102327"/>
                </a:lnTo>
                <a:lnTo>
                  <a:pt x="95799" y="106775"/>
                </a:lnTo>
                <a:lnTo>
                  <a:pt x="97274" y="111222"/>
                </a:lnTo>
                <a:lnTo>
                  <a:pt x="95799" y="117152"/>
                </a:lnTo>
                <a:lnTo>
                  <a:pt x="92851" y="121640"/>
                </a:lnTo>
                <a:lnTo>
                  <a:pt x="88429" y="126087"/>
                </a:lnTo>
                <a:lnTo>
                  <a:pt x="78109" y="132017"/>
                </a:lnTo>
                <a:lnTo>
                  <a:pt x="64863" y="133499"/>
                </a:lnTo>
                <a:lnTo>
                  <a:pt x="116438" y="133499"/>
                </a:lnTo>
                <a:lnTo>
                  <a:pt x="122334" y="121640"/>
                </a:lnTo>
                <a:lnTo>
                  <a:pt x="123808" y="108257"/>
                </a:lnTo>
                <a:lnTo>
                  <a:pt x="123808" y="100845"/>
                </a:lnTo>
                <a:lnTo>
                  <a:pt x="97274" y="72679"/>
                </a:lnTo>
                <a:lnTo>
                  <a:pt x="82532" y="68232"/>
                </a:lnTo>
                <a:lnTo>
                  <a:pt x="61914" y="60820"/>
                </a:lnTo>
                <a:lnTo>
                  <a:pt x="54543" y="59337"/>
                </a:lnTo>
                <a:lnTo>
                  <a:pt x="48647" y="56372"/>
                </a:lnTo>
                <a:lnTo>
                  <a:pt x="44224" y="56372"/>
                </a:lnTo>
                <a:lnTo>
                  <a:pt x="41276" y="54890"/>
                </a:lnTo>
                <a:lnTo>
                  <a:pt x="36853" y="51925"/>
                </a:lnTo>
                <a:lnTo>
                  <a:pt x="33905" y="48960"/>
                </a:lnTo>
                <a:lnTo>
                  <a:pt x="30957" y="44513"/>
                </a:lnTo>
                <a:lnTo>
                  <a:pt x="30957" y="37101"/>
                </a:lnTo>
                <a:lnTo>
                  <a:pt x="36853" y="28207"/>
                </a:lnTo>
                <a:lnTo>
                  <a:pt x="45698" y="25242"/>
                </a:lnTo>
                <a:lnTo>
                  <a:pt x="51595" y="23759"/>
                </a:lnTo>
                <a:lnTo>
                  <a:pt x="109661" y="23759"/>
                </a:lnTo>
                <a:lnTo>
                  <a:pt x="106118" y="17788"/>
                </a:lnTo>
                <a:lnTo>
                  <a:pt x="101696" y="13341"/>
                </a:lnTo>
                <a:lnTo>
                  <a:pt x="95799" y="8894"/>
                </a:lnTo>
                <a:lnTo>
                  <a:pt x="86954" y="4447"/>
                </a:lnTo>
                <a:lnTo>
                  <a:pt x="73707" y="0"/>
                </a:lnTo>
                <a:close/>
              </a:path>
              <a:path w="123825" h="157479">
                <a:moveTo>
                  <a:pt x="109661" y="23759"/>
                </a:moveTo>
                <a:lnTo>
                  <a:pt x="67811" y="23759"/>
                </a:lnTo>
                <a:lnTo>
                  <a:pt x="79584" y="29689"/>
                </a:lnTo>
                <a:lnTo>
                  <a:pt x="84006" y="34136"/>
                </a:lnTo>
                <a:lnTo>
                  <a:pt x="86954" y="38583"/>
                </a:lnTo>
                <a:lnTo>
                  <a:pt x="88429" y="44513"/>
                </a:lnTo>
                <a:lnTo>
                  <a:pt x="114963" y="41548"/>
                </a:lnTo>
                <a:lnTo>
                  <a:pt x="113489" y="32654"/>
                </a:lnTo>
                <a:lnTo>
                  <a:pt x="110541" y="25242"/>
                </a:lnTo>
                <a:lnTo>
                  <a:pt x="109661" y="23759"/>
                </a:lnTo>
                <a:close/>
              </a:path>
            </a:pathLst>
          </a:custGeom>
          <a:solidFill>
            <a:srgbClr val="000000"/>
          </a:solidFill>
        </p:spPr>
        <p:txBody>
          <a:bodyPr wrap="square" lIns="0" tIns="0" rIns="0" bIns="0" rtlCol="0"/>
          <a:lstStyle/>
          <a:p>
            <a:endParaRPr/>
          </a:p>
        </p:txBody>
      </p:sp>
      <p:sp>
        <p:nvSpPr>
          <p:cNvPr id="286" name="object 286"/>
          <p:cNvSpPr/>
          <p:nvPr/>
        </p:nvSpPr>
        <p:spPr>
          <a:xfrm>
            <a:off x="3071144" y="4921737"/>
            <a:ext cx="123825" cy="157480"/>
          </a:xfrm>
          <a:custGeom>
            <a:avLst/>
            <a:gdLst/>
            <a:ahLst/>
            <a:cxnLst/>
            <a:rect l="l" t="t" r="r" b="b"/>
            <a:pathLst>
              <a:path w="123825" h="157479">
                <a:moveTo>
                  <a:pt x="0" y="108257"/>
                </a:moveTo>
                <a:lnTo>
                  <a:pt x="28009" y="105292"/>
                </a:lnTo>
                <a:lnTo>
                  <a:pt x="29483" y="114187"/>
                </a:lnTo>
                <a:lnTo>
                  <a:pt x="33905" y="120116"/>
                </a:lnTo>
                <a:lnTo>
                  <a:pt x="38328" y="126087"/>
                </a:lnTo>
                <a:lnTo>
                  <a:pt x="50121" y="130534"/>
                </a:lnTo>
                <a:lnTo>
                  <a:pt x="64863" y="133499"/>
                </a:lnTo>
                <a:lnTo>
                  <a:pt x="78109" y="132017"/>
                </a:lnTo>
                <a:lnTo>
                  <a:pt x="88429" y="126087"/>
                </a:lnTo>
                <a:lnTo>
                  <a:pt x="92851" y="121640"/>
                </a:lnTo>
                <a:lnTo>
                  <a:pt x="95799" y="117152"/>
                </a:lnTo>
                <a:lnTo>
                  <a:pt x="97274" y="111222"/>
                </a:lnTo>
                <a:lnTo>
                  <a:pt x="95799" y="106775"/>
                </a:lnTo>
                <a:lnTo>
                  <a:pt x="92851" y="102327"/>
                </a:lnTo>
                <a:lnTo>
                  <a:pt x="86954" y="99363"/>
                </a:lnTo>
                <a:lnTo>
                  <a:pt x="78109" y="96398"/>
                </a:lnTo>
                <a:lnTo>
                  <a:pt x="61914" y="91950"/>
                </a:lnTo>
                <a:lnTo>
                  <a:pt x="41276" y="84538"/>
                </a:lnTo>
                <a:lnTo>
                  <a:pt x="8844" y="63785"/>
                </a:lnTo>
                <a:lnTo>
                  <a:pt x="4422" y="50443"/>
                </a:lnTo>
                <a:lnTo>
                  <a:pt x="2948" y="43031"/>
                </a:lnTo>
                <a:lnTo>
                  <a:pt x="4422" y="37101"/>
                </a:lnTo>
                <a:lnTo>
                  <a:pt x="5896" y="31171"/>
                </a:lnTo>
                <a:lnTo>
                  <a:pt x="7370" y="25242"/>
                </a:lnTo>
                <a:lnTo>
                  <a:pt x="11793" y="19271"/>
                </a:lnTo>
                <a:lnTo>
                  <a:pt x="14741" y="14824"/>
                </a:lnTo>
                <a:lnTo>
                  <a:pt x="20638" y="10376"/>
                </a:lnTo>
                <a:lnTo>
                  <a:pt x="26534" y="5929"/>
                </a:lnTo>
                <a:lnTo>
                  <a:pt x="35379" y="2964"/>
                </a:lnTo>
                <a:lnTo>
                  <a:pt x="45698" y="0"/>
                </a:lnTo>
                <a:lnTo>
                  <a:pt x="57492" y="0"/>
                </a:lnTo>
                <a:lnTo>
                  <a:pt x="73707" y="0"/>
                </a:lnTo>
                <a:lnTo>
                  <a:pt x="110541" y="25242"/>
                </a:lnTo>
                <a:lnTo>
                  <a:pt x="114963" y="41548"/>
                </a:lnTo>
                <a:lnTo>
                  <a:pt x="88429" y="44513"/>
                </a:lnTo>
                <a:lnTo>
                  <a:pt x="86954" y="38583"/>
                </a:lnTo>
                <a:lnTo>
                  <a:pt x="84006" y="34136"/>
                </a:lnTo>
                <a:lnTo>
                  <a:pt x="79584" y="29689"/>
                </a:lnTo>
                <a:lnTo>
                  <a:pt x="73707" y="26724"/>
                </a:lnTo>
                <a:lnTo>
                  <a:pt x="67811" y="23759"/>
                </a:lnTo>
                <a:lnTo>
                  <a:pt x="58966" y="23759"/>
                </a:lnTo>
                <a:lnTo>
                  <a:pt x="51595" y="23759"/>
                </a:lnTo>
                <a:lnTo>
                  <a:pt x="30957" y="37101"/>
                </a:lnTo>
                <a:lnTo>
                  <a:pt x="30957" y="41548"/>
                </a:lnTo>
                <a:lnTo>
                  <a:pt x="30957" y="44513"/>
                </a:lnTo>
                <a:lnTo>
                  <a:pt x="33905" y="48960"/>
                </a:lnTo>
                <a:lnTo>
                  <a:pt x="36853" y="51925"/>
                </a:lnTo>
                <a:lnTo>
                  <a:pt x="41276" y="54890"/>
                </a:lnTo>
                <a:lnTo>
                  <a:pt x="44224" y="56372"/>
                </a:lnTo>
                <a:lnTo>
                  <a:pt x="48647" y="56372"/>
                </a:lnTo>
                <a:lnTo>
                  <a:pt x="54543" y="59337"/>
                </a:lnTo>
                <a:lnTo>
                  <a:pt x="61914" y="60820"/>
                </a:lnTo>
                <a:lnTo>
                  <a:pt x="82532" y="68232"/>
                </a:lnTo>
                <a:lnTo>
                  <a:pt x="97274" y="72679"/>
                </a:lnTo>
                <a:lnTo>
                  <a:pt x="104644" y="77126"/>
                </a:lnTo>
                <a:lnTo>
                  <a:pt x="112015" y="81574"/>
                </a:lnTo>
                <a:lnTo>
                  <a:pt x="116438" y="86021"/>
                </a:lnTo>
                <a:lnTo>
                  <a:pt x="120860" y="93433"/>
                </a:lnTo>
                <a:lnTo>
                  <a:pt x="123808" y="100845"/>
                </a:lnTo>
                <a:lnTo>
                  <a:pt x="123808" y="108257"/>
                </a:lnTo>
                <a:lnTo>
                  <a:pt x="104644" y="146841"/>
                </a:lnTo>
                <a:lnTo>
                  <a:pt x="64863" y="157218"/>
                </a:lnTo>
                <a:lnTo>
                  <a:pt x="45698" y="155736"/>
                </a:lnTo>
                <a:lnTo>
                  <a:pt x="30957" y="151288"/>
                </a:lnTo>
                <a:lnTo>
                  <a:pt x="19164" y="145359"/>
                </a:lnTo>
                <a:lnTo>
                  <a:pt x="7370" y="130534"/>
                </a:lnTo>
                <a:lnTo>
                  <a:pt x="0" y="108257"/>
                </a:lnTo>
                <a:close/>
              </a:path>
            </a:pathLst>
          </a:custGeom>
          <a:ln w="3175">
            <a:solidFill>
              <a:srgbClr val="000000"/>
            </a:solidFill>
          </a:ln>
        </p:spPr>
        <p:txBody>
          <a:bodyPr wrap="square" lIns="0" tIns="0" rIns="0" bIns="0" rtlCol="0"/>
          <a:lstStyle/>
          <a:p>
            <a:endParaRPr/>
          </a:p>
        </p:txBody>
      </p:sp>
      <p:sp>
        <p:nvSpPr>
          <p:cNvPr id="287" name="object 287"/>
          <p:cNvSpPr/>
          <p:nvPr/>
        </p:nvSpPr>
        <p:spPr>
          <a:xfrm>
            <a:off x="3228900" y="4880230"/>
            <a:ext cx="26670" cy="0"/>
          </a:xfrm>
          <a:custGeom>
            <a:avLst/>
            <a:gdLst/>
            <a:ahLst/>
            <a:cxnLst/>
            <a:rect l="l" t="t" r="r" b="b"/>
            <a:pathLst>
              <a:path w="26670">
                <a:moveTo>
                  <a:pt x="0" y="0"/>
                </a:moveTo>
                <a:lnTo>
                  <a:pt x="26534" y="0"/>
                </a:lnTo>
              </a:path>
            </a:pathLst>
          </a:custGeom>
          <a:ln w="26683">
            <a:solidFill>
              <a:srgbClr val="000000"/>
            </a:solidFill>
          </a:ln>
        </p:spPr>
        <p:txBody>
          <a:bodyPr wrap="square" lIns="0" tIns="0" rIns="0" bIns="0" rtlCol="0"/>
          <a:lstStyle/>
          <a:p>
            <a:endParaRPr/>
          </a:p>
        </p:txBody>
      </p:sp>
      <p:sp>
        <p:nvSpPr>
          <p:cNvPr id="288" name="object 288"/>
          <p:cNvSpPr/>
          <p:nvPr/>
        </p:nvSpPr>
        <p:spPr>
          <a:xfrm>
            <a:off x="3242167" y="4924702"/>
            <a:ext cx="0" cy="151765"/>
          </a:xfrm>
          <a:custGeom>
            <a:avLst/>
            <a:gdLst/>
            <a:ahLst/>
            <a:cxnLst/>
            <a:rect l="l" t="t" r="r" b="b"/>
            <a:pathLst>
              <a:path h="151764">
                <a:moveTo>
                  <a:pt x="0" y="0"/>
                </a:moveTo>
                <a:lnTo>
                  <a:pt x="0" y="151288"/>
                </a:lnTo>
              </a:path>
            </a:pathLst>
          </a:custGeom>
          <a:ln w="26534">
            <a:solidFill>
              <a:srgbClr val="000000"/>
            </a:solidFill>
          </a:ln>
        </p:spPr>
        <p:txBody>
          <a:bodyPr wrap="square" lIns="0" tIns="0" rIns="0" bIns="0" rtlCol="0"/>
          <a:lstStyle/>
          <a:p>
            <a:endParaRPr/>
          </a:p>
        </p:txBody>
      </p:sp>
      <p:sp>
        <p:nvSpPr>
          <p:cNvPr id="289" name="object 289"/>
          <p:cNvSpPr/>
          <p:nvPr/>
        </p:nvSpPr>
        <p:spPr>
          <a:xfrm>
            <a:off x="3280495" y="4921737"/>
            <a:ext cx="128905" cy="215265"/>
          </a:xfrm>
          <a:custGeom>
            <a:avLst/>
            <a:gdLst/>
            <a:ahLst/>
            <a:cxnLst/>
            <a:rect l="l" t="t" r="r" b="b"/>
            <a:pathLst>
              <a:path w="128904" h="215264">
                <a:moveTo>
                  <a:pt x="2948" y="166112"/>
                </a:moveTo>
                <a:lnTo>
                  <a:pt x="17689" y="203173"/>
                </a:lnTo>
                <a:lnTo>
                  <a:pt x="61914" y="215032"/>
                </a:lnTo>
                <a:lnTo>
                  <a:pt x="82552" y="212067"/>
                </a:lnTo>
                <a:lnTo>
                  <a:pt x="98768" y="206138"/>
                </a:lnTo>
                <a:lnTo>
                  <a:pt x="106180" y="201690"/>
                </a:lnTo>
                <a:lnTo>
                  <a:pt x="116499" y="191314"/>
                </a:lnTo>
                <a:lnTo>
                  <a:pt x="61914" y="191314"/>
                </a:lnTo>
                <a:lnTo>
                  <a:pt x="48647" y="188349"/>
                </a:lnTo>
                <a:lnTo>
                  <a:pt x="36853" y="183901"/>
                </a:lnTo>
                <a:lnTo>
                  <a:pt x="33905" y="180937"/>
                </a:lnTo>
                <a:lnTo>
                  <a:pt x="30957" y="175007"/>
                </a:lnTo>
                <a:lnTo>
                  <a:pt x="29483" y="169077"/>
                </a:lnTo>
                <a:lnTo>
                  <a:pt x="2948" y="166112"/>
                </a:lnTo>
                <a:close/>
              </a:path>
              <a:path w="128904" h="215264">
                <a:moveTo>
                  <a:pt x="128292" y="136464"/>
                </a:moveTo>
                <a:lnTo>
                  <a:pt x="101716" y="136464"/>
                </a:lnTo>
                <a:lnTo>
                  <a:pt x="101716" y="154253"/>
                </a:lnTo>
                <a:lnTo>
                  <a:pt x="100242" y="166112"/>
                </a:lnTo>
                <a:lnTo>
                  <a:pt x="61914" y="191314"/>
                </a:lnTo>
                <a:lnTo>
                  <a:pt x="116499" y="191314"/>
                </a:lnTo>
                <a:lnTo>
                  <a:pt x="117973" y="189831"/>
                </a:lnTo>
                <a:lnTo>
                  <a:pt x="122396" y="182419"/>
                </a:lnTo>
                <a:lnTo>
                  <a:pt x="125344" y="170560"/>
                </a:lnTo>
                <a:lnTo>
                  <a:pt x="128292" y="154253"/>
                </a:lnTo>
                <a:lnTo>
                  <a:pt x="128292" y="136464"/>
                </a:lnTo>
                <a:close/>
              </a:path>
              <a:path w="128904" h="215264">
                <a:moveTo>
                  <a:pt x="60440" y="0"/>
                </a:moveTo>
                <a:lnTo>
                  <a:pt x="16215" y="20753"/>
                </a:lnTo>
                <a:lnTo>
                  <a:pt x="1474" y="56372"/>
                </a:lnTo>
                <a:lnTo>
                  <a:pt x="0" y="77126"/>
                </a:lnTo>
                <a:lnTo>
                  <a:pt x="1474" y="97880"/>
                </a:lnTo>
                <a:lnTo>
                  <a:pt x="28009" y="143876"/>
                </a:lnTo>
                <a:lnTo>
                  <a:pt x="61914" y="154253"/>
                </a:lnTo>
                <a:lnTo>
                  <a:pt x="76656" y="152771"/>
                </a:lnTo>
                <a:lnTo>
                  <a:pt x="89923" y="146841"/>
                </a:lnTo>
                <a:lnTo>
                  <a:pt x="101716" y="136464"/>
                </a:lnTo>
                <a:lnTo>
                  <a:pt x="128292" y="136464"/>
                </a:lnTo>
                <a:lnTo>
                  <a:pt x="128292" y="130534"/>
                </a:lnTo>
                <a:lnTo>
                  <a:pt x="63388" y="130534"/>
                </a:lnTo>
                <a:lnTo>
                  <a:pt x="48647" y="126087"/>
                </a:lnTo>
                <a:lnTo>
                  <a:pt x="36853" y="117152"/>
                </a:lnTo>
                <a:lnTo>
                  <a:pt x="30957" y="106775"/>
                </a:lnTo>
                <a:lnTo>
                  <a:pt x="28009" y="93433"/>
                </a:lnTo>
                <a:lnTo>
                  <a:pt x="26534" y="75644"/>
                </a:lnTo>
                <a:lnTo>
                  <a:pt x="29483" y="53408"/>
                </a:lnTo>
                <a:lnTo>
                  <a:pt x="36853" y="37101"/>
                </a:lnTo>
                <a:lnTo>
                  <a:pt x="48647" y="26724"/>
                </a:lnTo>
                <a:lnTo>
                  <a:pt x="63388" y="23759"/>
                </a:lnTo>
                <a:lnTo>
                  <a:pt x="128292" y="23759"/>
                </a:lnTo>
                <a:lnTo>
                  <a:pt x="128292" y="20753"/>
                </a:lnTo>
                <a:lnTo>
                  <a:pt x="101716" y="20753"/>
                </a:lnTo>
                <a:lnTo>
                  <a:pt x="89923" y="8894"/>
                </a:lnTo>
                <a:lnTo>
                  <a:pt x="76656" y="1482"/>
                </a:lnTo>
                <a:lnTo>
                  <a:pt x="60440" y="0"/>
                </a:lnTo>
                <a:close/>
              </a:path>
              <a:path w="128904" h="215264">
                <a:moveTo>
                  <a:pt x="128292" y="23759"/>
                </a:moveTo>
                <a:lnTo>
                  <a:pt x="63388" y="23759"/>
                </a:lnTo>
                <a:lnTo>
                  <a:pt x="78130" y="26724"/>
                </a:lnTo>
                <a:lnTo>
                  <a:pt x="89923" y="37101"/>
                </a:lnTo>
                <a:lnTo>
                  <a:pt x="97294" y="47478"/>
                </a:lnTo>
                <a:lnTo>
                  <a:pt x="100242" y="60820"/>
                </a:lnTo>
                <a:lnTo>
                  <a:pt x="101716" y="77126"/>
                </a:lnTo>
                <a:lnTo>
                  <a:pt x="100242" y="93433"/>
                </a:lnTo>
                <a:lnTo>
                  <a:pt x="97294" y="106775"/>
                </a:lnTo>
                <a:lnTo>
                  <a:pt x="91397" y="117152"/>
                </a:lnTo>
                <a:lnTo>
                  <a:pt x="78130" y="126087"/>
                </a:lnTo>
                <a:lnTo>
                  <a:pt x="63388" y="130534"/>
                </a:lnTo>
                <a:lnTo>
                  <a:pt x="128292" y="130534"/>
                </a:lnTo>
                <a:lnTo>
                  <a:pt x="128292" y="23759"/>
                </a:lnTo>
                <a:close/>
              </a:path>
              <a:path w="128904" h="215264">
                <a:moveTo>
                  <a:pt x="128292" y="2964"/>
                </a:moveTo>
                <a:lnTo>
                  <a:pt x="101716" y="2964"/>
                </a:lnTo>
                <a:lnTo>
                  <a:pt x="101716" y="20753"/>
                </a:lnTo>
                <a:lnTo>
                  <a:pt x="128292" y="20753"/>
                </a:lnTo>
                <a:lnTo>
                  <a:pt x="128292" y="2964"/>
                </a:lnTo>
                <a:close/>
              </a:path>
            </a:pathLst>
          </a:custGeom>
          <a:solidFill>
            <a:srgbClr val="000000"/>
          </a:solidFill>
        </p:spPr>
        <p:txBody>
          <a:bodyPr wrap="square" lIns="0" tIns="0" rIns="0" bIns="0" rtlCol="0"/>
          <a:lstStyle/>
          <a:p>
            <a:endParaRPr/>
          </a:p>
        </p:txBody>
      </p:sp>
      <p:sp>
        <p:nvSpPr>
          <p:cNvPr id="290" name="object 290"/>
          <p:cNvSpPr/>
          <p:nvPr/>
        </p:nvSpPr>
        <p:spPr>
          <a:xfrm>
            <a:off x="3280495" y="4921737"/>
            <a:ext cx="128905" cy="215265"/>
          </a:xfrm>
          <a:custGeom>
            <a:avLst/>
            <a:gdLst/>
            <a:ahLst/>
            <a:cxnLst/>
            <a:rect l="l" t="t" r="r" b="b"/>
            <a:pathLst>
              <a:path w="128904" h="215264">
                <a:moveTo>
                  <a:pt x="2948" y="166112"/>
                </a:moveTo>
                <a:lnTo>
                  <a:pt x="29483" y="169077"/>
                </a:lnTo>
                <a:lnTo>
                  <a:pt x="30957" y="175007"/>
                </a:lnTo>
                <a:lnTo>
                  <a:pt x="33905" y="180937"/>
                </a:lnTo>
                <a:lnTo>
                  <a:pt x="36853" y="183901"/>
                </a:lnTo>
                <a:lnTo>
                  <a:pt x="48647" y="188349"/>
                </a:lnTo>
                <a:lnTo>
                  <a:pt x="61914" y="191314"/>
                </a:lnTo>
                <a:lnTo>
                  <a:pt x="76656" y="188349"/>
                </a:lnTo>
                <a:lnTo>
                  <a:pt x="101716" y="154253"/>
                </a:lnTo>
                <a:lnTo>
                  <a:pt x="101716" y="136464"/>
                </a:lnTo>
                <a:lnTo>
                  <a:pt x="89923" y="146841"/>
                </a:lnTo>
                <a:lnTo>
                  <a:pt x="76656" y="152771"/>
                </a:lnTo>
                <a:lnTo>
                  <a:pt x="28009" y="143876"/>
                </a:lnTo>
                <a:lnTo>
                  <a:pt x="1474" y="97880"/>
                </a:lnTo>
                <a:lnTo>
                  <a:pt x="0" y="77126"/>
                </a:lnTo>
                <a:lnTo>
                  <a:pt x="1474" y="56372"/>
                </a:lnTo>
                <a:lnTo>
                  <a:pt x="16215" y="20753"/>
                </a:lnTo>
                <a:lnTo>
                  <a:pt x="60440" y="0"/>
                </a:lnTo>
                <a:lnTo>
                  <a:pt x="76656" y="1482"/>
                </a:lnTo>
                <a:lnTo>
                  <a:pt x="89923" y="8894"/>
                </a:lnTo>
                <a:lnTo>
                  <a:pt x="101716" y="20753"/>
                </a:lnTo>
                <a:lnTo>
                  <a:pt x="101716" y="2964"/>
                </a:lnTo>
                <a:lnTo>
                  <a:pt x="128292" y="2964"/>
                </a:lnTo>
                <a:lnTo>
                  <a:pt x="128292" y="133499"/>
                </a:lnTo>
                <a:lnTo>
                  <a:pt x="128292" y="154253"/>
                </a:lnTo>
                <a:lnTo>
                  <a:pt x="125344" y="170560"/>
                </a:lnTo>
                <a:lnTo>
                  <a:pt x="122396" y="182419"/>
                </a:lnTo>
                <a:lnTo>
                  <a:pt x="117973" y="189831"/>
                </a:lnTo>
                <a:lnTo>
                  <a:pt x="112077" y="195761"/>
                </a:lnTo>
                <a:lnTo>
                  <a:pt x="106180" y="201690"/>
                </a:lnTo>
                <a:lnTo>
                  <a:pt x="98768" y="206138"/>
                </a:lnTo>
                <a:lnTo>
                  <a:pt x="82552" y="212067"/>
                </a:lnTo>
                <a:lnTo>
                  <a:pt x="61914" y="215032"/>
                </a:lnTo>
                <a:lnTo>
                  <a:pt x="36853" y="212067"/>
                </a:lnTo>
                <a:lnTo>
                  <a:pt x="17689" y="203173"/>
                </a:lnTo>
                <a:lnTo>
                  <a:pt x="8844" y="192796"/>
                </a:lnTo>
                <a:lnTo>
                  <a:pt x="4422" y="180937"/>
                </a:lnTo>
                <a:lnTo>
                  <a:pt x="2948" y="166112"/>
                </a:lnTo>
                <a:close/>
              </a:path>
            </a:pathLst>
          </a:custGeom>
          <a:ln w="3175">
            <a:solidFill>
              <a:srgbClr val="000000"/>
            </a:solidFill>
          </a:ln>
        </p:spPr>
        <p:txBody>
          <a:bodyPr wrap="square" lIns="0" tIns="0" rIns="0" bIns="0" rtlCol="0"/>
          <a:lstStyle/>
          <a:p>
            <a:endParaRPr/>
          </a:p>
        </p:txBody>
      </p:sp>
      <p:sp>
        <p:nvSpPr>
          <p:cNvPr id="291" name="object 291"/>
          <p:cNvSpPr/>
          <p:nvPr/>
        </p:nvSpPr>
        <p:spPr>
          <a:xfrm>
            <a:off x="3307030" y="4945497"/>
            <a:ext cx="75565" cy="107314"/>
          </a:xfrm>
          <a:custGeom>
            <a:avLst/>
            <a:gdLst/>
            <a:ahLst/>
            <a:cxnLst/>
            <a:rect l="l" t="t" r="r" b="b"/>
            <a:pathLst>
              <a:path w="75564" h="107314">
                <a:moveTo>
                  <a:pt x="0" y="51884"/>
                </a:moveTo>
                <a:lnTo>
                  <a:pt x="10319" y="93392"/>
                </a:lnTo>
                <a:lnTo>
                  <a:pt x="36853" y="106775"/>
                </a:lnTo>
                <a:lnTo>
                  <a:pt x="51595" y="102327"/>
                </a:lnTo>
                <a:lnTo>
                  <a:pt x="64863" y="93392"/>
                </a:lnTo>
                <a:lnTo>
                  <a:pt x="70759" y="83015"/>
                </a:lnTo>
                <a:lnTo>
                  <a:pt x="73707" y="69673"/>
                </a:lnTo>
                <a:lnTo>
                  <a:pt x="75182" y="53366"/>
                </a:lnTo>
                <a:lnTo>
                  <a:pt x="73707" y="37060"/>
                </a:lnTo>
                <a:lnTo>
                  <a:pt x="70759" y="23718"/>
                </a:lnTo>
                <a:lnTo>
                  <a:pt x="63388" y="13341"/>
                </a:lnTo>
                <a:lnTo>
                  <a:pt x="51595" y="2964"/>
                </a:lnTo>
                <a:lnTo>
                  <a:pt x="36853" y="0"/>
                </a:lnTo>
                <a:lnTo>
                  <a:pt x="22112" y="2964"/>
                </a:lnTo>
                <a:lnTo>
                  <a:pt x="10319" y="13341"/>
                </a:lnTo>
                <a:lnTo>
                  <a:pt x="2948" y="29648"/>
                </a:lnTo>
                <a:lnTo>
                  <a:pt x="0" y="51884"/>
                </a:lnTo>
                <a:close/>
              </a:path>
            </a:pathLst>
          </a:custGeom>
          <a:ln w="3175">
            <a:solidFill>
              <a:srgbClr val="000000"/>
            </a:solidFill>
          </a:ln>
        </p:spPr>
        <p:txBody>
          <a:bodyPr wrap="square" lIns="0" tIns="0" rIns="0" bIns="0" rtlCol="0"/>
          <a:lstStyle/>
          <a:p>
            <a:endParaRPr/>
          </a:p>
        </p:txBody>
      </p:sp>
      <p:sp>
        <p:nvSpPr>
          <p:cNvPr id="292" name="object 292"/>
          <p:cNvSpPr/>
          <p:nvPr/>
        </p:nvSpPr>
        <p:spPr>
          <a:xfrm>
            <a:off x="3451538" y="4921737"/>
            <a:ext cx="118110" cy="154305"/>
          </a:xfrm>
          <a:custGeom>
            <a:avLst/>
            <a:gdLst/>
            <a:ahLst/>
            <a:cxnLst/>
            <a:rect l="l" t="t" r="r" b="b"/>
            <a:pathLst>
              <a:path w="118110" h="154304">
                <a:moveTo>
                  <a:pt x="27988" y="2964"/>
                </a:moveTo>
                <a:lnTo>
                  <a:pt x="0" y="2964"/>
                </a:lnTo>
                <a:lnTo>
                  <a:pt x="0" y="154253"/>
                </a:lnTo>
                <a:lnTo>
                  <a:pt x="27988" y="154253"/>
                </a:lnTo>
                <a:lnTo>
                  <a:pt x="27988" y="56372"/>
                </a:lnTo>
                <a:lnTo>
                  <a:pt x="32411" y="43031"/>
                </a:lnTo>
                <a:lnTo>
                  <a:pt x="38307" y="34136"/>
                </a:lnTo>
                <a:lnTo>
                  <a:pt x="48626" y="26724"/>
                </a:lnTo>
                <a:lnTo>
                  <a:pt x="63368" y="23759"/>
                </a:lnTo>
                <a:lnTo>
                  <a:pt x="27988" y="23759"/>
                </a:lnTo>
                <a:lnTo>
                  <a:pt x="27988" y="2964"/>
                </a:lnTo>
                <a:close/>
              </a:path>
              <a:path w="118110" h="154304">
                <a:moveTo>
                  <a:pt x="79584" y="0"/>
                </a:moveTo>
                <a:lnTo>
                  <a:pt x="70739" y="0"/>
                </a:lnTo>
                <a:lnTo>
                  <a:pt x="53049" y="1482"/>
                </a:lnTo>
                <a:lnTo>
                  <a:pt x="38307" y="10376"/>
                </a:lnTo>
                <a:lnTo>
                  <a:pt x="27988" y="23759"/>
                </a:lnTo>
                <a:lnTo>
                  <a:pt x="69265" y="23759"/>
                </a:lnTo>
                <a:lnTo>
                  <a:pt x="73687" y="25242"/>
                </a:lnTo>
                <a:lnTo>
                  <a:pt x="82532" y="31171"/>
                </a:lnTo>
                <a:lnTo>
                  <a:pt x="88429" y="40066"/>
                </a:lnTo>
                <a:lnTo>
                  <a:pt x="89903" y="45996"/>
                </a:lnTo>
                <a:lnTo>
                  <a:pt x="89903" y="54890"/>
                </a:lnTo>
                <a:lnTo>
                  <a:pt x="91377" y="63785"/>
                </a:lnTo>
                <a:lnTo>
                  <a:pt x="91377" y="154253"/>
                </a:lnTo>
                <a:lnTo>
                  <a:pt x="117953" y="154253"/>
                </a:lnTo>
                <a:lnTo>
                  <a:pt x="117953" y="45996"/>
                </a:lnTo>
                <a:lnTo>
                  <a:pt x="116479" y="35619"/>
                </a:lnTo>
                <a:lnTo>
                  <a:pt x="94325" y="4447"/>
                </a:lnTo>
                <a:lnTo>
                  <a:pt x="86954" y="1482"/>
                </a:lnTo>
                <a:lnTo>
                  <a:pt x="79584" y="0"/>
                </a:lnTo>
                <a:close/>
              </a:path>
            </a:pathLst>
          </a:custGeom>
          <a:solidFill>
            <a:srgbClr val="000000"/>
          </a:solidFill>
        </p:spPr>
        <p:txBody>
          <a:bodyPr wrap="square" lIns="0" tIns="0" rIns="0" bIns="0" rtlCol="0"/>
          <a:lstStyle/>
          <a:p>
            <a:endParaRPr/>
          </a:p>
        </p:txBody>
      </p:sp>
      <p:sp>
        <p:nvSpPr>
          <p:cNvPr id="293" name="object 293"/>
          <p:cNvSpPr/>
          <p:nvPr/>
        </p:nvSpPr>
        <p:spPr>
          <a:xfrm>
            <a:off x="3451538" y="4921737"/>
            <a:ext cx="118110" cy="154305"/>
          </a:xfrm>
          <a:custGeom>
            <a:avLst/>
            <a:gdLst/>
            <a:ahLst/>
            <a:cxnLst/>
            <a:rect l="l" t="t" r="r" b="b"/>
            <a:pathLst>
              <a:path w="118110" h="154304">
                <a:moveTo>
                  <a:pt x="0" y="154253"/>
                </a:moveTo>
                <a:lnTo>
                  <a:pt x="0" y="2964"/>
                </a:lnTo>
                <a:lnTo>
                  <a:pt x="27988" y="2964"/>
                </a:lnTo>
                <a:lnTo>
                  <a:pt x="27988" y="23759"/>
                </a:lnTo>
                <a:lnTo>
                  <a:pt x="38307" y="10376"/>
                </a:lnTo>
                <a:lnTo>
                  <a:pt x="53049" y="1482"/>
                </a:lnTo>
                <a:lnTo>
                  <a:pt x="70739" y="0"/>
                </a:lnTo>
                <a:lnTo>
                  <a:pt x="79584" y="0"/>
                </a:lnTo>
                <a:lnTo>
                  <a:pt x="112056" y="22236"/>
                </a:lnTo>
                <a:lnTo>
                  <a:pt x="117953" y="45996"/>
                </a:lnTo>
                <a:lnTo>
                  <a:pt x="117953" y="60820"/>
                </a:lnTo>
                <a:lnTo>
                  <a:pt x="117953" y="154253"/>
                </a:lnTo>
                <a:lnTo>
                  <a:pt x="91377" y="154253"/>
                </a:lnTo>
                <a:lnTo>
                  <a:pt x="91377" y="63785"/>
                </a:lnTo>
                <a:lnTo>
                  <a:pt x="89903" y="54890"/>
                </a:lnTo>
                <a:lnTo>
                  <a:pt x="89903" y="45996"/>
                </a:lnTo>
                <a:lnTo>
                  <a:pt x="88429" y="40066"/>
                </a:lnTo>
                <a:lnTo>
                  <a:pt x="85480" y="35619"/>
                </a:lnTo>
                <a:lnTo>
                  <a:pt x="82532" y="31171"/>
                </a:lnTo>
                <a:lnTo>
                  <a:pt x="78109" y="28207"/>
                </a:lnTo>
                <a:lnTo>
                  <a:pt x="73687" y="25242"/>
                </a:lnTo>
                <a:lnTo>
                  <a:pt x="69265" y="23759"/>
                </a:lnTo>
                <a:lnTo>
                  <a:pt x="63368" y="23759"/>
                </a:lnTo>
                <a:lnTo>
                  <a:pt x="48626" y="26724"/>
                </a:lnTo>
                <a:lnTo>
                  <a:pt x="38307" y="34136"/>
                </a:lnTo>
                <a:lnTo>
                  <a:pt x="32411" y="43031"/>
                </a:lnTo>
                <a:lnTo>
                  <a:pt x="27988" y="56372"/>
                </a:lnTo>
                <a:lnTo>
                  <a:pt x="27988" y="72679"/>
                </a:lnTo>
                <a:lnTo>
                  <a:pt x="27988" y="154253"/>
                </a:lnTo>
                <a:lnTo>
                  <a:pt x="0" y="154253"/>
                </a:lnTo>
                <a:close/>
              </a:path>
            </a:pathLst>
          </a:custGeom>
          <a:ln w="3175">
            <a:solidFill>
              <a:srgbClr val="000000"/>
            </a:solidFill>
          </a:ln>
        </p:spPr>
        <p:txBody>
          <a:bodyPr wrap="square" lIns="0" tIns="0" rIns="0" bIns="0" rtlCol="0"/>
          <a:lstStyle/>
          <a:p>
            <a:endParaRPr/>
          </a:p>
        </p:txBody>
      </p:sp>
      <p:sp>
        <p:nvSpPr>
          <p:cNvPr id="294" name="object 294"/>
          <p:cNvSpPr/>
          <p:nvPr/>
        </p:nvSpPr>
        <p:spPr>
          <a:xfrm>
            <a:off x="3601923" y="4921737"/>
            <a:ext cx="137160" cy="157480"/>
          </a:xfrm>
          <a:custGeom>
            <a:avLst/>
            <a:gdLst/>
            <a:ahLst/>
            <a:cxnLst/>
            <a:rect l="l" t="t" r="r" b="b"/>
            <a:pathLst>
              <a:path w="137160" h="157479">
                <a:moveTo>
                  <a:pt x="122406" y="23759"/>
                </a:moveTo>
                <a:lnTo>
                  <a:pt x="64863" y="23759"/>
                </a:lnTo>
                <a:lnTo>
                  <a:pt x="79604" y="25242"/>
                </a:lnTo>
                <a:lnTo>
                  <a:pt x="91397" y="31171"/>
                </a:lnTo>
                <a:lnTo>
                  <a:pt x="92872" y="34136"/>
                </a:lnTo>
                <a:lnTo>
                  <a:pt x="95820" y="38583"/>
                </a:lnTo>
                <a:lnTo>
                  <a:pt x="97294" y="44513"/>
                </a:lnTo>
                <a:lnTo>
                  <a:pt x="97294" y="57855"/>
                </a:lnTo>
                <a:lnTo>
                  <a:pt x="79604" y="62302"/>
                </a:lnTo>
                <a:lnTo>
                  <a:pt x="54543" y="66749"/>
                </a:lnTo>
                <a:lnTo>
                  <a:pt x="47173" y="66749"/>
                </a:lnTo>
                <a:lnTo>
                  <a:pt x="39802" y="68232"/>
                </a:lnTo>
                <a:lnTo>
                  <a:pt x="2948" y="99363"/>
                </a:lnTo>
                <a:lnTo>
                  <a:pt x="0" y="114187"/>
                </a:lnTo>
                <a:lnTo>
                  <a:pt x="4422" y="130534"/>
                </a:lnTo>
                <a:lnTo>
                  <a:pt x="13267" y="145359"/>
                </a:lnTo>
                <a:lnTo>
                  <a:pt x="28009" y="154253"/>
                </a:lnTo>
                <a:lnTo>
                  <a:pt x="48647" y="157218"/>
                </a:lnTo>
                <a:lnTo>
                  <a:pt x="61914" y="155736"/>
                </a:lnTo>
                <a:lnTo>
                  <a:pt x="73707" y="152771"/>
                </a:lnTo>
                <a:lnTo>
                  <a:pt x="86975" y="145359"/>
                </a:lnTo>
                <a:lnTo>
                  <a:pt x="100242" y="136464"/>
                </a:lnTo>
                <a:lnTo>
                  <a:pt x="130188" y="136464"/>
                </a:lnTo>
                <a:lnTo>
                  <a:pt x="129766" y="133499"/>
                </a:lnTo>
                <a:lnTo>
                  <a:pt x="54543" y="133499"/>
                </a:lnTo>
                <a:lnTo>
                  <a:pt x="39802" y="130534"/>
                </a:lnTo>
                <a:lnTo>
                  <a:pt x="35379" y="127570"/>
                </a:lnTo>
                <a:lnTo>
                  <a:pt x="30957" y="123122"/>
                </a:lnTo>
                <a:lnTo>
                  <a:pt x="28009" y="117152"/>
                </a:lnTo>
                <a:lnTo>
                  <a:pt x="28009" y="106775"/>
                </a:lnTo>
                <a:lnTo>
                  <a:pt x="60440" y="90468"/>
                </a:lnTo>
                <a:lnTo>
                  <a:pt x="81078" y="86021"/>
                </a:lnTo>
                <a:lnTo>
                  <a:pt x="97294" y="81574"/>
                </a:lnTo>
                <a:lnTo>
                  <a:pt x="126818" y="81574"/>
                </a:lnTo>
                <a:lnTo>
                  <a:pt x="126818" y="32654"/>
                </a:lnTo>
                <a:lnTo>
                  <a:pt x="123870" y="26724"/>
                </a:lnTo>
                <a:lnTo>
                  <a:pt x="122406" y="23759"/>
                </a:lnTo>
                <a:close/>
              </a:path>
              <a:path w="137160" h="157479">
                <a:moveTo>
                  <a:pt x="130188" y="136464"/>
                </a:moveTo>
                <a:lnTo>
                  <a:pt x="100242" y="136464"/>
                </a:lnTo>
                <a:lnTo>
                  <a:pt x="101716" y="142394"/>
                </a:lnTo>
                <a:lnTo>
                  <a:pt x="104665" y="148323"/>
                </a:lnTo>
                <a:lnTo>
                  <a:pt x="109087" y="154253"/>
                </a:lnTo>
                <a:lnTo>
                  <a:pt x="137137" y="154253"/>
                </a:lnTo>
                <a:lnTo>
                  <a:pt x="131241" y="143876"/>
                </a:lnTo>
                <a:lnTo>
                  <a:pt x="130188" y="136464"/>
                </a:lnTo>
                <a:close/>
              </a:path>
              <a:path w="137160" h="157479">
                <a:moveTo>
                  <a:pt x="126818" y="81574"/>
                </a:moveTo>
                <a:lnTo>
                  <a:pt x="97294" y="81574"/>
                </a:lnTo>
                <a:lnTo>
                  <a:pt x="97294" y="97880"/>
                </a:lnTo>
                <a:lnTo>
                  <a:pt x="95820" y="105292"/>
                </a:lnTo>
                <a:lnTo>
                  <a:pt x="63388" y="132017"/>
                </a:lnTo>
                <a:lnTo>
                  <a:pt x="54543" y="133499"/>
                </a:lnTo>
                <a:lnTo>
                  <a:pt x="129766" y="133499"/>
                </a:lnTo>
                <a:lnTo>
                  <a:pt x="128292" y="123122"/>
                </a:lnTo>
                <a:lnTo>
                  <a:pt x="128292" y="108257"/>
                </a:lnTo>
                <a:lnTo>
                  <a:pt x="126818" y="88986"/>
                </a:lnTo>
                <a:lnTo>
                  <a:pt x="126818" y="81574"/>
                </a:lnTo>
                <a:close/>
              </a:path>
              <a:path w="137160" h="157479">
                <a:moveTo>
                  <a:pt x="86975" y="0"/>
                </a:moveTo>
                <a:lnTo>
                  <a:pt x="70759" y="0"/>
                </a:lnTo>
                <a:lnTo>
                  <a:pt x="51595" y="1482"/>
                </a:lnTo>
                <a:lnTo>
                  <a:pt x="14741" y="19271"/>
                </a:lnTo>
                <a:lnTo>
                  <a:pt x="2948" y="44513"/>
                </a:lnTo>
                <a:lnTo>
                  <a:pt x="30957" y="47478"/>
                </a:lnTo>
                <a:lnTo>
                  <a:pt x="33905" y="40066"/>
                </a:lnTo>
                <a:lnTo>
                  <a:pt x="36853" y="34136"/>
                </a:lnTo>
                <a:lnTo>
                  <a:pt x="41276" y="29689"/>
                </a:lnTo>
                <a:lnTo>
                  <a:pt x="45698" y="26724"/>
                </a:lnTo>
                <a:lnTo>
                  <a:pt x="57492" y="23759"/>
                </a:lnTo>
                <a:lnTo>
                  <a:pt x="122406" y="23759"/>
                </a:lnTo>
                <a:lnTo>
                  <a:pt x="120921" y="20753"/>
                </a:lnTo>
                <a:lnTo>
                  <a:pt x="117973" y="14824"/>
                </a:lnTo>
                <a:lnTo>
                  <a:pt x="113489" y="11859"/>
                </a:lnTo>
                <a:lnTo>
                  <a:pt x="107613" y="7412"/>
                </a:lnTo>
                <a:lnTo>
                  <a:pt x="100242" y="4447"/>
                </a:lnTo>
                <a:lnTo>
                  <a:pt x="86975" y="0"/>
                </a:lnTo>
                <a:close/>
              </a:path>
            </a:pathLst>
          </a:custGeom>
          <a:solidFill>
            <a:srgbClr val="000000"/>
          </a:solidFill>
        </p:spPr>
        <p:txBody>
          <a:bodyPr wrap="square" lIns="0" tIns="0" rIns="0" bIns="0" rtlCol="0"/>
          <a:lstStyle/>
          <a:p>
            <a:endParaRPr/>
          </a:p>
        </p:txBody>
      </p:sp>
      <p:sp>
        <p:nvSpPr>
          <p:cNvPr id="295" name="object 295"/>
          <p:cNvSpPr/>
          <p:nvPr/>
        </p:nvSpPr>
        <p:spPr>
          <a:xfrm>
            <a:off x="3601923" y="4921737"/>
            <a:ext cx="137160" cy="157480"/>
          </a:xfrm>
          <a:custGeom>
            <a:avLst/>
            <a:gdLst/>
            <a:ahLst/>
            <a:cxnLst/>
            <a:rect l="l" t="t" r="r" b="b"/>
            <a:pathLst>
              <a:path w="137160" h="157479">
                <a:moveTo>
                  <a:pt x="100242" y="136464"/>
                </a:moveTo>
                <a:lnTo>
                  <a:pt x="86975" y="145359"/>
                </a:lnTo>
                <a:lnTo>
                  <a:pt x="73707" y="152771"/>
                </a:lnTo>
                <a:lnTo>
                  <a:pt x="61914" y="155736"/>
                </a:lnTo>
                <a:lnTo>
                  <a:pt x="48647" y="157218"/>
                </a:lnTo>
                <a:lnTo>
                  <a:pt x="28009" y="154253"/>
                </a:lnTo>
                <a:lnTo>
                  <a:pt x="13267" y="145359"/>
                </a:lnTo>
                <a:lnTo>
                  <a:pt x="4422" y="130534"/>
                </a:lnTo>
                <a:lnTo>
                  <a:pt x="0" y="114187"/>
                </a:lnTo>
                <a:lnTo>
                  <a:pt x="1474" y="106775"/>
                </a:lnTo>
                <a:lnTo>
                  <a:pt x="2948" y="99363"/>
                </a:lnTo>
                <a:lnTo>
                  <a:pt x="5896" y="93433"/>
                </a:lnTo>
                <a:lnTo>
                  <a:pt x="8844" y="87503"/>
                </a:lnTo>
                <a:lnTo>
                  <a:pt x="47173" y="66749"/>
                </a:lnTo>
                <a:lnTo>
                  <a:pt x="54543" y="66749"/>
                </a:lnTo>
                <a:lnTo>
                  <a:pt x="79604" y="62302"/>
                </a:lnTo>
                <a:lnTo>
                  <a:pt x="97294" y="57855"/>
                </a:lnTo>
                <a:lnTo>
                  <a:pt x="97294" y="53408"/>
                </a:lnTo>
                <a:lnTo>
                  <a:pt x="97294" y="50443"/>
                </a:lnTo>
                <a:lnTo>
                  <a:pt x="97294" y="44513"/>
                </a:lnTo>
                <a:lnTo>
                  <a:pt x="95820" y="38583"/>
                </a:lnTo>
                <a:lnTo>
                  <a:pt x="92872" y="34136"/>
                </a:lnTo>
                <a:lnTo>
                  <a:pt x="91397" y="31171"/>
                </a:lnTo>
                <a:lnTo>
                  <a:pt x="79604" y="25242"/>
                </a:lnTo>
                <a:lnTo>
                  <a:pt x="64863" y="23759"/>
                </a:lnTo>
                <a:lnTo>
                  <a:pt x="57492" y="23759"/>
                </a:lnTo>
                <a:lnTo>
                  <a:pt x="51595" y="25242"/>
                </a:lnTo>
                <a:lnTo>
                  <a:pt x="45698" y="26724"/>
                </a:lnTo>
                <a:lnTo>
                  <a:pt x="41276" y="29689"/>
                </a:lnTo>
                <a:lnTo>
                  <a:pt x="36853" y="34136"/>
                </a:lnTo>
                <a:lnTo>
                  <a:pt x="33905" y="40066"/>
                </a:lnTo>
                <a:lnTo>
                  <a:pt x="30957" y="47478"/>
                </a:lnTo>
                <a:lnTo>
                  <a:pt x="2948" y="44513"/>
                </a:lnTo>
                <a:lnTo>
                  <a:pt x="28009" y="8894"/>
                </a:lnTo>
                <a:lnTo>
                  <a:pt x="70759" y="0"/>
                </a:lnTo>
                <a:lnTo>
                  <a:pt x="86975" y="0"/>
                </a:lnTo>
                <a:lnTo>
                  <a:pt x="100242" y="4447"/>
                </a:lnTo>
                <a:lnTo>
                  <a:pt x="107613" y="7412"/>
                </a:lnTo>
                <a:lnTo>
                  <a:pt x="113489" y="11859"/>
                </a:lnTo>
                <a:lnTo>
                  <a:pt x="117973" y="14824"/>
                </a:lnTo>
                <a:lnTo>
                  <a:pt x="120921" y="20753"/>
                </a:lnTo>
                <a:lnTo>
                  <a:pt x="123870" y="26724"/>
                </a:lnTo>
                <a:lnTo>
                  <a:pt x="126818" y="32654"/>
                </a:lnTo>
                <a:lnTo>
                  <a:pt x="126818" y="38583"/>
                </a:lnTo>
                <a:lnTo>
                  <a:pt x="126818" y="45996"/>
                </a:lnTo>
                <a:lnTo>
                  <a:pt x="126818" y="56372"/>
                </a:lnTo>
                <a:lnTo>
                  <a:pt x="126818" y="88986"/>
                </a:lnTo>
                <a:lnTo>
                  <a:pt x="128292" y="108257"/>
                </a:lnTo>
                <a:lnTo>
                  <a:pt x="128292" y="123122"/>
                </a:lnTo>
                <a:lnTo>
                  <a:pt x="129766" y="133499"/>
                </a:lnTo>
                <a:lnTo>
                  <a:pt x="131241" y="143876"/>
                </a:lnTo>
                <a:lnTo>
                  <a:pt x="137137" y="154253"/>
                </a:lnTo>
                <a:lnTo>
                  <a:pt x="109087" y="154253"/>
                </a:lnTo>
                <a:lnTo>
                  <a:pt x="104665" y="148323"/>
                </a:lnTo>
                <a:lnTo>
                  <a:pt x="101716" y="142394"/>
                </a:lnTo>
                <a:lnTo>
                  <a:pt x="100242" y="136464"/>
                </a:lnTo>
                <a:close/>
              </a:path>
            </a:pathLst>
          </a:custGeom>
          <a:ln w="3175">
            <a:solidFill>
              <a:srgbClr val="000000"/>
            </a:solidFill>
          </a:ln>
        </p:spPr>
        <p:txBody>
          <a:bodyPr wrap="square" lIns="0" tIns="0" rIns="0" bIns="0" rtlCol="0"/>
          <a:lstStyle/>
          <a:p>
            <a:endParaRPr/>
          </a:p>
        </p:txBody>
      </p:sp>
      <p:sp>
        <p:nvSpPr>
          <p:cNvPr id="296" name="object 296"/>
          <p:cNvSpPr/>
          <p:nvPr/>
        </p:nvSpPr>
        <p:spPr>
          <a:xfrm>
            <a:off x="3629932" y="5003311"/>
            <a:ext cx="69850" cy="52069"/>
          </a:xfrm>
          <a:custGeom>
            <a:avLst/>
            <a:gdLst/>
            <a:ahLst/>
            <a:cxnLst/>
            <a:rect l="l" t="t" r="r" b="b"/>
            <a:pathLst>
              <a:path w="69850" h="52070">
                <a:moveTo>
                  <a:pt x="69285" y="0"/>
                </a:moveTo>
                <a:lnTo>
                  <a:pt x="53069" y="4447"/>
                </a:lnTo>
                <a:lnTo>
                  <a:pt x="32431" y="8894"/>
                </a:lnTo>
                <a:lnTo>
                  <a:pt x="23586" y="10376"/>
                </a:lnTo>
                <a:lnTo>
                  <a:pt x="16215" y="11859"/>
                </a:lnTo>
                <a:lnTo>
                  <a:pt x="11793" y="13341"/>
                </a:lnTo>
                <a:lnTo>
                  <a:pt x="7370" y="16306"/>
                </a:lnTo>
                <a:lnTo>
                  <a:pt x="2948" y="19271"/>
                </a:lnTo>
                <a:lnTo>
                  <a:pt x="0" y="25201"/>
                </a:lnTo>
                <a:lnTo>
                  <a:pt x="0" y="31130"/>
                </a:lnTo>
                <a:lnTo>
                  <a:pt x="0" y="35577"/>
                </a:lnTo>
                <a:lnTo>
                  <a:pt x="2948" y="41548"/>
                </a:lnTo>
                <a:lnTo>
                  <a:pt x="7370" y="45996"/>
                </a:lnTo>
                <a:lnTo>
                  <a:pt x="11793" y="48960"/>
                </a:lnTo>
                <a:lnTo>
                  <a:pt x="19164" y="50443"/>
                </a:lnTo>
                <a:lnTo>
                  <a:pt x="26534" y="51925"/>
                </a:lnTo>
                <a:lnTo>
                  <a:pt x="61914" y="35577"/>
                </a:lnTo>
                <a:lnTo>
                  <a:pt x="69285" y="16306"/>
                </a:lnTo>
                <a:lnTo>
                  <a:pt x="69285" y="7412"/>
                </a:lnTo>
                <a:lnTo>
                  <a:pt x="69285" y="0"/>
                </a:lnTo>
                <a:close/>
              </a:path>
            </a:pathLst>
          </a:custGeom>
          <a:ln w="3175">
            <a:solidFill>
              <a:srgbClr val="000000"/>
            </a:solidFill>
          </a:ln>
        </p:spPr>
        <p:txBody>
          <a:bodyPr wrap="square" lIns="0" tIns="0" rIns="0" bIns="0" rtlCol="0"/>
          <a:lstStyle/>
          <a:p>
            <a:endParaRPr/>
          </a:p>
        </p:txBody>
      </p:sp>
      <p:sp>
        <p:nvSpPr>
          <p:cNvPr id="297" name="object 297"/>
          <p:cNvSpPr/>
          <p:nvPr/>
        </p:nvSpPr>
        <p:spPr>
          <a:xfrm>
            <a:off x="3784758" y="4866888"/>
            <a:ext cx="0" cy="209550"/>
          </a:xfrm>
          <a:custGeom>
            <a:avLst/>
            <a:gdLst/>
            <a:ahLst/>
            <a:cxnLst/>
            <a:rect l="l" t="t" r="r" b="b"/>
            <a:pathLst>
              <a:path h="209550">
                <a:moveTo>
                  <a:pt x="0" y="0"/>
                </a:moveTo>
                <a:lnTo>
                  <a:pt x="0" y="209103"/>
                </a:lnTo>
              </a:path>
            </a:pathLst>
          </a:custGeom>
          <a:ln w="26530">
            <a:solidFill>
              <a:srgbClr val="000000"/>
            </a:solidFill>
          </a:ln>
        </p:spPr>
        <p:txBody>
          <a:bodyPr wrap="square" lIns="0" tIns="0" rIns="0" bIns="0" rtlCol="0"/>
          <a:lstStyle/>
          <a:p>
            <a:endParaRPr/>
          </a:p>
        </p:txBody>
      </p:sp>
      <p:sp>
        <p:nvSpPr>
          <p:cNvPr id="298" name="object 298"/>
          <p:cNvSpPr/>
          <p:nvPr/>
        </p:nvSpPr>
        <p:spPr>
          <a:xfrm>
            <a:off x="3834861" y="4880230"/>
            <a:ext cx="26670" cy="0"/>
          </a:xfrm>
          <a:custGeom>
            <a:avLst/>
            <a:gdLst/>
            <a:ahLst/>
            <a:cxnLst/>
            <a:rect l="l" t="t" r="r" b="b"/>
            <a:pathLst>
              <a:path w="26670">
                <a:moveTo>
                  <a:pt x="0" y="0"/>
                </a:moveTo>
                <a:lnTo>
                  <a:pt x="26534" y="0"/>
                </a:lnTo>
              </a:path>
            </a:pathLst>
          </a:custGeom>
          <a:ln w="26683">
            <a:solidFill>
              <a:srgbClr val="000000"/>
            </a:solidFill>
          </a:ln>
        </p:spPr>
        <p:txBody>
          <a:bodyPr wrap="square" lIns="0" tIns="0" rIns="0" bIns="0" rtlCol="0"/>
          <a:lstStyle/>
          <a:p>
            <a:endParaRPr/>
          </a:p>
        </p:txBody>
      </p:sp>
      <p:sp>
        <p:nvSpPr>
          <p:cNvPr id="299" name="object 299"/>
          <p:cNvSpPr/>
          <p:nvPr/>
        </p:nvSpPr>
        <p:spPr>
          <a:xfrm>
            <a:off x="3848128" y="4924702"/>
            <a:ext cx="0" cy="151765"/>
          </a:xfrm>
          <a:custGeom>
            <a:avLst/>
            <a:gdLst/>
            <a:ahLst/>
            <a:cxnLst/>
            <a:rect l="l" t="t" r="r" b="b"/>
            <a:pathLst>
              <a:path h="151764">
                <a:moveTo>
                  <a:pt x="0" y="0"/>
                </a:moveTo>
                <a:lnTo>
                  <a:pt x="0" y="151288"/>
                </a:lnTo>
              </a:path>
            </a:pathLst>
          </a:custGeom>
          <a:ln w="26534">
            <a:solidFill>
              <a:srgbClr val="000000"/>
            </a:solidFill>
          </a:ln>
        </p:spPr>
        <p:txBody>
          <a:bodyPr wrap="square" lIns="0" tIns="0" rIns="0" bIns="0" rtlCol="0"/>
          <a:lstStyle/>
          <a:p>
            <a:endParaRPr/>
          </a:p>
        </p:txBody>
      </p:sp>
      <p:sp>
        <p:nvSpPr>
          <p:cNvPr id="300" name="object 300"/>
          <p:cNvSpPr/>
          <p:nvPr/>
        </p:nvSpPr>
        <p:spPr>
          <a:xfrm>
            <a:off x="3898291" y="4921737"/>
            <a:ext cx="118110" cy="154305"/>
          </a:xfrm>
          <a:custGeom>
            <a:avLst/>
            <a:gdLst/>
            <a:ahLst/>
            <a:cxnLst/>
            <a:rect l="l" t="t" r="r" b="b"/>
            <a:pathLst>
              <a:path w="118110" h="154304">
                <a:moveTo>
                  <a:pt x="26534" y="2964"/>
                </a:moveTo>
                <a:lnTo>
                  <a:pt x="0" y="2964"/>
                </a:lnTo>
                <a:lnTo>
                  <a:pt x="0" y="154253"/>
                </a:lnTo>
                <a:lnTo>
                  <a:pt x="26534" y="154253"/>
                </a:lnTo>
                <a:lnTo>
                  <a:pt x="26534" y="72679"/>
                </a:lnTo>
                <a:lnTo>
                  <a:pt x="28009" y="56372"/>
                </a:lnTo>
                <a:lnTo>
                  <a:pt x="32431" y="43031"/>
                </a:lnTo>
                <a:lnTo>
                  <a:pt x="38328" y="34136"/>
                </a:lnTo>
                <a:lnTo>
                  <a:pt x="48647" y="26724"/>
                </a:lnTo>
                <a:lnTo>
                  <a:pt x="61914" y="23759"/>
                </a:lnTo>
                <a:lnTo>
                  <a:pt x="26534" y="23759"/>
                </a:lnTo>
                <a:lnTo>
                  <a:pt x="26534" y="2964"/>
                </a:lnTo>
                <a:close/>
              </a:path>
              <a:path w="118110" h="154304">
                <a:moveTo>
                  <a:pt x="78130" y="0"/>
                </a:moveTo>
                <a:lnTo>
                  <a:pt x="70759" y="0"/>
                </a:lnTo>
                <a:lnTo>
                  <a:pt x="53069" y="1482"/>
                </a:lnTo>
                <a:lnTo>
                  <a:pt x="38328" y="10376"/>
                </a:lnTo>
                <a:lnTo>
                  <a:pt x="26534" y="23759"/>
                </a:lnTo>
                <a:lnTo>
                  <a:pt x="67811" y="23759"/>
                </a:lnTo>
                <a:lnTo>
                  <a:pt x="73707" y="25242"/>
                </a:lnTo>
                <a:lnTo>
                  <a:pt x="82552" y="31171"/>
                </a:lnTo>
                <a:lnTo>
                  <a:pt x="88449" y="40066"/>
                </a:lnTo>
                <a:lnTo>
                  <a:pt x="89923" y="45996"/>
                </a:lnTo>
                <a:lnTo>
                  <a:pt x="89923" y="154253"/>
                </a:lnTo>
                <a:lnTo>
                  <a:pt x="117932" y="154253"/>
                </a:lnTo>
                <a:lnTo>
                  <a:pt x="117932" y="45996"/>
                </a:lnTo>
                <a:lnTo>
                  <a:pt x="116458" y="35619"/>
                </a:lnTo>
                <a:lnTo>
                  <a:pt x="92872" y="4447"/>
                </a:lnTo>
                <a:lnTo>
                  <a:pt x="86975" y="1482"/>
                </a:lnTo>
                <a:lnTo>
                  <a:pt x="78130" y="0"/>
                </a:lnTo>
                <a:close/>
              </a:path>
            </a:pathLst>
          </a:custGeom>
          <a:solidFill>
            <a:srgbClr val="000000"/>
          </a:solidFill>
        </p:spPr>
        <p:txBody>
          <a:bodyPr wrap="square" lIns="0" tIns="0" rIns="0" bIns="0" rtlCol="0"/>
          <a:lstStyle/>
          <a:p>
            <a:endParaRPr/>
          </a:p>
        </p:txBody>
      </p:sp>
      <p:sp>
        <p:nvSpPr>
          <p:cNvPr id="301" name="object 301"/>
          <p:cNvSpPr/>
          <p:nvPr/>
        </p:nvSpPr>
        <p:spPr>
          <a:xfrm>
            <a:off x="3898291" y="4921737"/>
            <a:ext cx="118110" cy="154305"/>
          </a:xfrm>
          <a:custGeom>
            <a:avLst/>
            <a:gdLst/>
            <a:ahLst/>
            <a:cxnLst/>
            <a:rect l="l" t="t" r="r" b="b"/>
            <a:pathLst>
              <a:path w="118110" h="154304">
                <a:moveTo>
                  <a:pt x="0" y="154253"/>
                </a:moveTo>
                <a:lnTo>
                  <a:pt x="0" y="2964"/>
                </a:lnTo>
                <a:lnTo>
                  <a:pt x="26534" y="2964"/>
                </a:lnTo>
                <a:lnTo>
                  <a:pt x="26534" y="23759"/>
                </a:lnTo>
                <a:lnTo>
                  <a:pt x="38328" y="10376"/>
                </a:lnTo>
                <a:lnTo>
                  <a:pt x="53069" y="1482"/>
                </a:lnTo>
                <a:lnTo>
                  <a:pt x="70759" y="0"/>
                </a:lnTo>
                <a:lnTo>
                  <a:pt x="78130" y="0"/>
                </a:lnTo>
                <a:lnTo>
                  <a:pt x="86975" y="1482"/>
                </a:lnTo>
                <a:lnTo>
                  <a:pt x="92872" y="4447"/>
                </a:lnTo>
                <a:lnTo>
                  <a:pt x="100242" y="7412"/>
                </a:lnTo>
                <a:lnTo>
                  <a:pt x="117932" y="45996"/>
                </a:lnTo>
                <a:lnTo>
                  <a:pt x="117932" y="60820"/>
                </a:lnTo>
                <a:lnTo>
                  <a:pt x="117932" y="154253"/>
                </a:lnTo>
                <a:lnTo>
                  <a:pt x="89923" y="154253"/>
                </a:lnTo>
                <a:lnTo>
                  <a:pt x="89923" y="63785"/>
                </a:lnTo>
                <a:lnTo>
                  <a:pt x="89923" y="54890"/>
                </a:lnTo>
                <a:lnTo>
                  <a:pt x="89923" y="45996"/>
                </a:lnTo>
                <a:lnTo>
                  <a:pt x="88449" y="40066"/>
                </a:lnTo>
                <a:lnTo>
                  <a:pt x="85501" y="35619"/>
                </a:lnTo>
                <a:lnTo>
                  <a:pt x="82552" y="31171"/>
                </a:lnTo>
                <a:lnTo>
                  <a:pt x="78130" y="28207"/>
                </a:lnTo>
                <a:lnTo>
                  <a:pt x="73707" y="25242"/>
                </a:lnTo>
                <a:lnTo>
                  <a:pt x="67811" y="23759"/>
                </a:lnTo>
                <a:lnTo>
                  <a:pt x="61914" y="23759"/>
                </a:lnTo>
                <a:lnTo>
                  <a:pt x="28009" y="56372"/>
                </a:lnTo>
                <a:lnTo>
                  <a:pt x="26534" y="72679"/>
                </a:lnTo>
                <a:lnTo>
                  <a:pt x="26534" y="154253"/>
                </a:lnTo>
                <a:lnTo>
                  <a:pt x="0" y="154253"/>
                </a:lnTo>
                <a:close/>
              </a:path>
            </a:pathLst>
          </a:custGeom>
          <a:ln w="3175">
            <a:solidFill>
              <a:srgbClr val="000000"/>
            </a:solidFill>
          </a:ln>
        </p:spPr>
        <p:txBody>
          <a:bodyPr wrap="square" lIns="0" tIns="0" rIns="0" bIns="0" rtlCol="0"/>
          <a:lstStyle/>
          <a:p>
            <a:endParaRPr/>
          </a:p>
        </p:txBody>
      </p:sp>
      <p:sp>
        <p:nvSpPr>
          <p:cNvPr id="302" name="object 302"/>
          <p:cNvSpPr/>
          <p:nvPr/>
        </p:nvSpPr>
        <p:spPr>
          <a:xfrm>
            <a:off x="4045686" y="4921737"/>
            <a:ext cx="130175" cy="215265"/>
          </a:xfrm>
          <a:custGeom>
            <a:avLst/>
            <a:gdLst/>
            <a:ahLst/>
            <a:cxnLst/>
            <a:rect l="l" t="t" r="r" b="b"/>
            <a:pathLst>
              <a:path w="130175" h="215264">
                <a:moveTo>
                  <a:pt x="2948" y="166112"/>
                </a:moveTo>
                <a:lnTo>
                  <a:pt x="19225" y="203173"/>
                </a:lnTo>
                <a:lnTo>
                  <a:pt x="61976" y="215032"/>
                </a:lnTo>
                <a:lnTo>
                  <a:pt x="82593" y="212067"/>
                </a:lnTo>
                <a:lnTo>
                  <a:pt x="100283" y="206138"/>
                </a:lnTo>
                <a:lnTo>
                  <a:pt x="107654" y="201690"/>
                </a:lnTo>
                <a:lnTo>
                  <a:pt x="117973" y="191314"/>
                </a:lnTo>
                <a:lnTo>
                  <a:pt x="63450" y="191314"/>
                </a:lnTo>
                <a:lnTo>
                  <a:pt x="48708" y="188349"/>
                </a:lnTo>
                <a:lnTo>
                  <a:pt x="38389" y="183901"/>
                </a:lnTo>
                <a:lnTo>
                  <a:pt x="35441" y="180937"/>
                </a:lnTo>
                <a:lnTo>
                  <a:pt x="32492" y="175007"/>
                </a:lnTo>
                <a:lnTo>
                  <a:pt x="31018" y="169077"/>
                </a:lnTo>
                <a:lnTo>
                  <a:pt x="2948" y="166112"/>
                </a:lnTo>
                <a:close/>
              </a:path>
              <a:path w="130175" h="215264">
                <a:moveTo>
                  <a:pt x="129766" y="136464"/>
                </a:moveTo>
                <a:lnTo>
                  <a:pt x="103232" y="136464"/>
                </a:lnTo>
                <a:lnTo>
                  <a:pt x="103232" y="154253"/>
                </a:lnTo>
                <a:lnTo>
                  <a:pt x="101757" y="166112"/>
                </a:lnTo>
                <a:lnTo>
                  <a:pt x="63450" y="191314"/>
                </a:lnTo>
                <a:lnTo>
                  <a:pt x="117973" y="191314"/>
                </a:lnTo>
                <a:lnTo>
                  <a:pt x="119447" y="189831"/>
                </a:lnTo>
                <a:lnTo>
                  <a:pt x="122396" y="182419"/>
                </a:lnTo>
                <a:lnTo>
                  <a:pt x="126818" y="170560"/>
                </a:lnTo>
                <a:lnTo>
                  <a:pt x="129766" y="154253"/>
                </a:lnTo>
                <a:lnTo>
                  <a:pt x="129766" y="136464"/>
                </a:lnTo>
                <a:close/>
              </a:path>
              <a:path w="130175" h="215264">
                <a:moveTo>
                  <a:pt x="61976" y="0"/>
                </a:moveTo>
                <a:lnTo>
                  <a:pt x="16277" y="20753"/>
                </a:lnTo>
                <a:lnTo>
                  <a:pt x="1474" y="56372"/>
                </a:lnTo>
                <a:lnTo>
                  <a:pt x="0" y="77126"/>
                </a:lnTo>
                <a:lnTo>
                  <a:pt x="1474" y="97880"/>
                </a:lnTo>
                <a:lnTo>
                  <a:pt x="29544" y="143876"/>
                </a:lnTo>
                <a:lnTo>
                  <a:pt x="63450" y="154253"/>
                </a:lnTo>
                <a:lnTo>
                  <a:pt x="78171" y="152771"/>
                </a:lnTo>
                <a:lnTo>
                  <a:pt x="91438" y="146841"/>
                </a:lnTo>
                <a:lnTo>
                  <a:pt x="103232" y="136464"/>
                </a:lnTo>
                <a:lnTo>
                  <a:pt x="129766" y="136464"/>
                </a:lnTo>
                <a:lnTo>
                  <a:pt x="129766" y="130534"/>
                </a:lnTo>
                <a:lnTo>
                  <a:pt x="64924" y="130534"/>
                </a:lnTo>
                <a:lnTo>
                  <a:pt x="50182" y="126087"/>
                </a:lnTo>
                <a:lnTo>
                  <a:pt x="38389" y="117152"/>
                </a:lnTo>
                <a:lnTo>
                  <a:pt x="32492" y="106775"/>
                </a:lnTo>
                <a:lnTo>
                  <a:pt x="28070" y="93433"/>
                </a:lnTo>
                <a:lnTo>
                  <a:pt x="28070" y="75644"/>
                </a:lnTo>
                <a:lnTo>
                  <a:pt x="29544" y="53408"/>
                </a:lnTo>
                <a:lnTo>
                  <a:pt x="38389" y="37101"/>
                </a:lnTo>
                <a:lnTo>
                  <a:pt x="50182" y="26724"/>
                </a:lnTo>
                <a:lnTo>
                  <a:pt x="64924" y="23759"/>
                </a:lnTo>
                <a:lnTo>
                  <a:pt x="129766" y="23759"/>
                </a:lnTo>
                <a:lnTo>
                  <a:pt x="129766" y="20753"/>
                </a:lnTo>
                <a:lnTo>
                  <a:pt x="103232" y="20753"/>
                </a:lnTo>
                <a:lnTo>
                  <a:pt x="91438" y="8894"/>
                </a:lnTo>
                <a:lnTo>
                  <a:pt x="76697" y="1482"/>
                </a:lnTo>
                <a:lnTo>
                  <a:pt x="61976" y="0"/>
                </a:lnTo>
                <a:close/>
              </a:path>
              <a:path w="130175" h="215264">
                <a:moveTo>
                  <a:pt x="129766" y="23759"/>
                </a:moveTo>
                <a:lnTo>
                  <a:pt x="64924" y="23759"/>
                </a:lnTo>
                <a:lnTo>
                  <a:pt x="79645" y="26724"/>
                </a:lnTo>
                <a:lnTo>
                  <a:pt x="91438" y="37101"/>
                </a:lnTo>
                <a:lnTo>
                  <a:pt x="97335" y="47478"/>
                </a:lnTo>
                <a:lnTo>
                  <a:pt x="101757" y="60820"/>
                </a:lnTo>
                <a:lnTo>
                  <a:pt x="103232" y="77126"/>
                </a:lnTo>
                <a:lnTo>
                  <a:pt x="101757" y="93433"/>
                </a:lnTo>
                <a:lnTo>
                  <a:pt x="98809" y="106775"/>
                </a:lnTo>
                <a:lnTo>
                  <a:pt x="91438" y="117152"/>
                </a:lnTo>
                <a:lnTo>
                  <a:pt x="79645" y="126087"/>
                </a:lnTo>
                <a:lnTo>
                  <a:pt x="64924" y="130534"/>
                </a:lnTo>
                <a:lnTo>
                  <a:pt x="129766" y="130534"/>
                </a:lnTo>
                <a:lnTo>
                  <a:pt x="129766" y="23759"/>
                </a:lnTo>
                <a:close/>
              </a:path>
              <a:path w="130175" h="215264">
                <a:moveTo>
                  <a:pt x="129766" y="2964"/>
                </a:moveTo>
                <a:lnTo>
                  <a:pt x="103232" y="2964"/>
                </a:lnTo>
                <a:lnTo>
                  <a:pt x="103232" y="20753"/>
                </a:lnTo>
                <a:lnTo>
                  <a:pt x="129766" y="20753"/>
                </a:lnTo>
                <a:lnTo>
                  <a:pt x="129766" y="2964"/>
                </a:lnTo>
                <a:close/>
              </a:path>
            </a:pathLst>
          </a:custGeom>
          <a:solidFill>
            <a:srgbClr val="000000"/>
          </a:solidFill>
        </p:spPr>
        <p:txBody>
          <a:bodyPr wrap="square" lIns="0" tIns="0" rIns="0" bIns="0" rtlCol="0"/>
          <a:lstStyle/>
          <a:p>
            <a:endParaRPr/>
          </a:p>
        </p:txBody>
      </p:sp>
      <p:sp>
        <p:nvSpPr>
          <p:cNvPr id="303" name="object 303"/>
          <p:cNvSpPr/>
          <p:nvPr/>
        </p:nvSpPr>
        <p:spPr>
          <a:xfrm>
            <a:off x="4045686" y="4921737"/>
            <a:ext cx="130175" cy="215265"/>
          </a:xfrm>
          <a:custGeom>
            <a:avLst/>
            <a:gdLst/>
            <a:ahLst/>
            <a:cxnLst/>
            <a:rect l="l" t="t" r="r" b="b"/>
            <a:pathLst>
              <a:path w="130175" h="215264">
                <a:moveTo>
                  <a:pt x="2948" y="166112"/>
                </a:moveTo>
                <a:lnTo>
                  <a:pt x="31018" y="169077"/>
                </a:lnTo>
                <a:lnTo>
                  <a:pt x="32492" y="175007"/>
                </a:lnTo>
                <a:lnTo>
                  <a:pt x="35441" y="180937"/>
                </a:lnTo>
                <a:lnTo>
                  <a:pt x="38389" y="183901"/>
                </a:lnTo>
                <a:lnTo>
                  <a:pt x="48708" y="188349"/>
                </a:lnTo>
                <a:lnTo>
                  <a:pt x="63450" y="191314"/>
                </a:lnTo>
                <a:lnTo>
                  <a:pt x="78171" y="188349"/>
                </a:lnTo>
                <a:lnTo>
                  <a:pt x="103232" y="154253"/>
                </a:lnTo>
                <a:lnTo>
                  <a:pt x="103232" y="136464"/>
                </a:lnTo>
                <a:lnTo>
                  <a:pt x="91438" y="146841"/>
                </a:lnTo>
                <a:lnTo>
                  <a:pt x="78171" y="152771"/>
                </a:lnTo>
                <a:lnTo>
                  <a:pt x="29544" y="143876"/>
                </a:lnTo>
                <a:lnTo>
                  <a:pt x="1474" y="97880"/>
                </a:lnTo>
                <a:lnTo>
                  <a:pt x="0" y="77126"/>
                </a:lnTo>
                <a:lnTo>
                  <a:pt x="1474" y="56372"/>
                </a:lnTo>
                <a:lnTo>
                  <a:pt x="16277" y="20753"/>
                </a:lnTo>
                <a:lnTo>
                  <a:pt x="61976" y="0"/>
                </a:lnTo>
                <a:lnTo>
                  <a:pt x="76697" y="1482"/>
                </a:lnTo>
                <a:lnTo>
                  <a:pt x="91438" y="8894"/>
                </a:lnTo>
                <a:lnTo>
                  <a:pt x="103232" y="20753"/>
                </a:lnTo>
                <a:lnTo>
                  <a:pt x="103232" y="2964"/>
                </a:lnTo>
                <a:lnTo>
                  <a:pt x="129766" y="2964"/>
                </a:lnTo>
                <a:lnTo>
                  <a:pt x="129766" y="133499"/>
                </a:lnTo>
                <a:lnTo>
                  <a:pt x="129766" y="154253"/>
                </a:lnTo>
                <a:lnTo>
                  <a:pt x="113551" y="195761"/>
                </a:lnTo>
                <a:lnTo>
                  <a:pt x="61976" y="215032"/>
                </a:lnTo>
                <a:lnTo>
                  <a:pt x="38389" y="212067"/>
                </a:lnTo>
                <a:lnTo>
                  <a:pt x="19225" y="203173"/>
                </a:lnTo>
                <a:lnTo>
                  <a:pt x="10380" y="192796"/>
                </a:lnTo>
                <a:lnTo>
                  <a:pt x="4422" y="180937"/>
                </a:lnTo>
                <a:lnTo>
                  <a:pt x="2948" y="166112"/>
                </a:lnTo>
                <a:close/>
              </a:path>
            </a:pathLst>
          </a:custGeom>
          <a:ln w="3175">
            <a:solidFill>
              <a:srgbClr val="000000"/>
            </a:solidFill>
          </a:ln>
        </p:spPr>
        <p:txBody>
          <a:bodyPr wrap="square" lIns="0" tIns="0" rIns="0" bIns="0" rtlCol="0"/>
          <a:lstStyle/>
          <a:p>
            <a:endParaRPr/>
          </a:p>
        </p:txBody>
      </p:sp>
      <p:sp>
        <p:nvSpPr>
          <p:cNvPr id="304" name="object 304"/>
          <p:cNvSpPr/>
          <p:nvPr/>
        </p:nvSpPr>
        <p:spPr>
          <a:xfrm>
            <a:off x="4073757" y="4945497"/>
            <a:ext cx="75565" cy="107314"/>
          </a:xfrm>
          <a:custGeom>
            <a:avLst/>
            <a:gdLst/>
            <a:ahLst/>
            <a:cxnLst/>
            <a:rect l="l" t="t" r="r" b="b"/>
            <a:pathLst>
              <a:path w="75564" h="107314">
                <a:moveTo>
                  <a:pt x="0" y="51884"/>
                </a:moveTo>
                <a:lnTo>
                  <a:pt x="0" y="69673"/>
                </a:lnTo>
                <a:lnTo>
                  <a:pt x="4422" y="83015"/>
                </a:lnTo>
                <a:lnTo>
                  <a:pt x="10319" y="93392"/>
                </a:lnTo>
                <a:lnTo>
                  <a:pt x="22112" y="102327"/>
                </a:lnTo>
                <a:lnTo>
                  <a:pt x="36853" y="106775"/>
                </a:lnTo>
                <a:lnTo>
                  <a:pt x="51575" y="102327"/>
                </a:lnTo>
                <a:lnTo>
                  <a:pt x="63368" y="93392"/>
                </a:lnTo>
                <a:lnTo>
                  <a:pt x="70739" y="83015"/>
                </a:lnTo>
                <a:lnTo>
                  <a:pt x="73687" y="69673"/>
                </a:lnTo>
                <a:lnTo>
                  <a:pt x="75161" y="53366"/>
                </a:lnTo>
                <a:lnTo>
                  <a:pt x="73687" y="37060"/>
                </a:lnTo>
                <a:lnTo>
                  <a:pt x="69265" y="23718"/>
                </a:lnTo>
                <a:lnTo>
                  <a:pt x="63368" y="13341"/>
                </a:lnTo>
                <a:lnTo>
                  <a:pt x="51575" y="2964"/>
                </a:lnTo>
                <a:lnTo>
                  <a:pt x="36853" y="0"/>
                </a:lnTo>
                <a:lnTo>
                  <a:pt x="22112" y="2964"/>
                </a:lnTo>
                <a:lnTo>
                  <a:pt x="10319" y="13341"/>
                </a:lnTo>
                <a:lnTo>
                  <a:pt x="1474" y="29648"/>
                </a:lnTo>
                <a:lnTo>
                  <a:pt x="0" y="51884"/>
                </a:lnTo>
                <a:close/>
              </a:path>
            </a:pathLst>
          </a:custGeom>
          <a:ln w="3175">
            <a:solidFill>
              <a:srgbClr val="000000"/>
            </a:solidFill>
          </a:ln>
        </p:spPr>
        <p:txBody>
          <a:bodyPr wrap="square" lIns="0" tIns="0" rIns="0" bIns="0" rtlCol="0"/>
          <a:lstStyle/>
          <a:p>
            <a:endParaRPr/>
          </a:p>
        </p:txBody>
      </p:sp>
      <p:sp>
        <p:nvSpPr>
          <p:cNvPr id="305" name="object 305"/>
          <p:cNvSpPr/>
          <p:nvPr/>
        </p:nvSpPr>
        <p:spPr>
          <a:xfrm>
            <a:off x="4356124" y="4895796"/>
            <a:ext cx="263919" cy="167592"/>
          </a:xfrm>
          <a:prstGeom prst="rect">
            <a:avLst/>
          </a:prstGeom>
          <a:blipFill>
            <a:blip r:embed="rId3" cstate="print"/>
            <a:stretch>
              <a:fillRect/>
            </a:stretch>
          </a:blipFill>
        </p:spPr>
        <p:txBody>
          <a:bodyPr wrap="square" lIns="0" tIns="0" rIns="0" bIns="0" rtlCol="0"/>
          <a:lstStyle/>
          <a:p>
            <a:endParaRPr/>
          </a:p>
        </p:txBody>
      </p:sp>
      <p:sp>
        <p:nvSpPr>
          <p:cNvPr id="306" name="object 306"/>
          <p:cNvSpPr/>
          <p:nvPr/>
        </p:nvSpPr>
        <p:spPr>
          <a:xfrm>
            <a:off x="2267564" y="6325420"/>
            <a:ext cx="283210" cy="0"/>
          </a:xfrm>
          <a:custGeom>
            <a:avLst/>
            <a:gdLst/>
            <a:ahLst/>
            <a:cxnLst/>
            <a:rect l="l" t="t" r="r" b="b"/>
            <a:pathLst>
              <a:path w="283210">
                <a:moveTo>
                  <a:pt x="0" y="0"/>
                </a:moveTo>
                <a:lnTo>
                  <a:pt x="283099" y="0"/>
                </a:lnTo>
              </a:path>
            </a:pathLst>
          </a:custGeom>
          <a:ln w="54892">
            <a:solidFill>
              <a:srgbClr val="FFFFFF"/>
            </a:solidFill>
          </a:ln>
        </p:spPr>
        <p:txBody>
          <a:bodyPr wrap="square" lIns="0" tIns="0" rIns="0" bIns="0" rtlCol="0"/>
          <a:lstStyle/>
          <a:p>
            <a:endParaRPr/>
          </a:p>
        </p:txBody>
      </p:sp>
      <p:sp>
        <p:nvSpPr>
          <p:cNvPr id="307" name="object 307"/>
          <p:cNvSpPr/>
          <p:nvPr/>
        </p:nvSpPr>
        <p:spPr>
          <a:xfrm>
            <a:off x="2267564" y="6297955"/>
            <a:ext cx="283210" cy="55244"/>
          </a:xfrm>
          <a:custGeom>
            <a:avLst/>
            <a:gdLst/>
            <a:ahLst/>
            <a:cxnLst/>
            <a:rect l="l" t="t" r="r" b="b"/>
            <a:pathLst>
              <a:path w="283210" h="55245">
                <a:moveTo>
                  <a:pt x="283120" y="0"/>
                </a:moveTo>
                <a:lnTo>
                  <a:pt x="0" y="0"/>
                </a:lnTo>
                <a:lnTo>
                  <a:pt x="0" y="54911"/>
                </a:lnTo>
                <a:lnTo>
                  <a:pt x="283120" y="54911"/>
                </a:lnTo>
                <a:lnTo>
                  <a:pt x="283120" y="50463"/>
                </a:lnTo>
                <a:lnTo>
                  <a:pt x="4422" y="50463"/>
                </a:lnTo>
                <a:lnTo>
                  <a:pt x="4422" y="47499"/>
                </a:lnTo>
                <a:lnTo>
                  <a:pt x="19164" y="47499"/>
                </a:lnTo>
                <a:lnTo>
                  <a:pt x="11793" y="40087"/>
                </a:lnTo>
                <a:lnTo>
                  <a:pt x="18123" y="34157"/>
                </a:lnTo>
                <a:lnTo>
                  <a:pt x="5896" y="34157"/>
                </a:lnTo>
                <a:lnTo>
                  <a:pt x="4422" y="32674"/>
                </a:lnTo>
                <a:lnTo>
                  <a:pt x="4422" y="5929"/>
                </a:lnTo>
                <a:lnTo>
                  <a:pt x="283120" y="5929"/>
                </a:lnTo>
                <a:lnTo>
                  <a:pt x="283120" y="0"/>
                </a:lnTo>
                <a:close/>
              </a:path>
              <a:path w="283210" h="55245">
                <a:moveTo>
                  <a:pt x="19164" y="47499"/>
                </a:moveTo>
                <a:lnTo>
                  <a:pt x="4422" y="47499"/>
                </a:lnTo>
                <a:lnTo>
                  <a:pt x="7370" y="50463"/>
                </a:lnTo>
                <a:lnTo>
                  <a:pt x="22112" y="50463"/>
                </a:lnTo>
                <a:lnTo>
                  <a:pt x="19164" y="47499"/>
                </a:lnTo>
                <a:close/>
              </a:path>
              <a:path w="283210" h="55245">
                <a:moveTo>
                  <a:pt x="46626" y="20753"/>
                </a:moveTo>
                <a:lnTo>
                  <a:pt x="32431" y="20753"/>
                </a:lnTo>
                <a:lnTo>
                  <a:pt x="51595" y="41569"/>
                </a:lnTo>
                <a:lnTo>
                  <a:pt x="42750" y="50463"/>
                </a:lnTo>
                <a:lnTo>
                  <a:pt x="57492" y="50463"/>
                </a:lnTo>
                <a:lnTo>
                  <a:pt x="58966" y="48981"/>
                </a:lnTo>
                <a:lnTo>
                  <a:pt x="74936" y="48981"/>
                </a:lnTo>
                <a:lnTo>
                  <a:pt x="66337" y="41569"/>
                </a:lnTo>
                <a:lnTo>
                  <a:pt x="73686" y="34157"/>
                </a:lnTo>
                <a:lnTo>
                  <a:pt x="58966" y="34157"/>
                </a:lnTo>
                <a:lnTo>
                  <a:pt x="46626" y="20753"/>
                </a:lnTo>
                <a:close/>
              </a:path>
              <a:path w="283210" h="55245">
                <a:moveTo>
                  <a:pt x="74936" y="48981"/>
                </a:moveTo>
                <a:lnTo>
                  <a:pt x="58966" y="48981"/>
                </a:lnTo>
                <a:lnTo>
                  <a:pt x="61914" y="50463"/>
                </a:lnTo>
                <a:lnTo>
                  <a:pt x="76656" y="50463"/>
                </a:lnTo>
                <a:lnTo>
                  <a:pt x="74936" y="48981"/>
                </a:lnTo>
                <a:close/>
              </a:path>
              <a:path w="283210" h="55245">
                <a:moveTo>
                  <a:pt x="101709" y="20753"/>
                </a:moveTo>
                <a:lnTo>
                  <a:pt x="86975" y="20753"/>
                </a:lnTo>
                <a:lnTo>
                  <a:pt x="107654" y="41569"/>
                </a:lnTo>
                <a:lnTo>
                  <a:pt x="97294" y="50463"/>
                </a:lnTo>
                <a:lnTo>
                  <a:pt x="110602" y="50463"/>
                </a:lnTo>
                <a:lnTo>
                  <a:pt x="113551" y="47499"/>
                </a:lnTo>
                <a:lnTo>
                  <a:pt x="128292" y="47499"/>
                </a:lnTo>
                <a:lnTo>
                  <a:pt x="120921" y="40087"/>
                </a:lnTo>
                <a:lnTo>
                  <a:pt x="127251" y="34157"/>
                </a:lnTo>
                <a:lnTo>
                  <a:pt x="115025" y="34157"/>
                </a:lnTo>
                <a:lnTo>
                  <a:pt x="101709" y="20753"/>
                </a:lnTo>
                <a:close/>
              </a:path>
              <a:path w="283210" h="55245">
                <a:moveTo>
                  <a:pt x="128292" y="47499"/>
                </a:moveTo>
                <a:lnTo>
                  <a:pt x="113551" y="47499"/>
                </a:lnTo>
                <a:lnTo>
                  <a:pt x="116499" y="50463"/>
                </a:lnTo>
                <a:lnTo>
                  <a:pt x="131241" y="50463"/>
                </a:lnTo>
                <a:lnTo>
                  <a:pt x="128292" y="47499"/>
                </a:lnTo>
                <a:close/>
              </a:path>
              <a:path w="283210" h="55245">
                <a:moveTo>
                  <a:pt x="155755" y="20753"/>
                </a:moveTo>
                <a:lnTo>
                  <a:pt x="141560" y="20753"/>
                </a:lnTo>
                <a:lnTo>
                  <a:pt x="160724" y="41569"/>
                </a:lnTo>
                <a:lnTo>
                  <a:pt x="151879" y="50463"/>
                </a:lnTo>
                <a:lnTo>
                  <a:pt x="166620" y="50463"/>
                </a:lnTo>
                <a:lnTo>
                  <a:pt x="168095" y="48981"/>
                </a:lnTo>
                <a:lnTo>
                  <a:pt x="184065" y="48981"/>
                </a:lnTo>
                <a:lnTo>
                  <a:pt x="175465" y="41569"/>
                </a:lnTo>
                <a:lnTo>
                  <a:pt x="182814" y="34157"/>
                </a:lnTo>
                <a:lnTo>
                  <a:pt x="168095" y="34157"/>
                </a:lnTo>
                <a:lnTo>
                  <a:pt x="155755" y="20753"/>
                </a:lnTo>
                <a:close/>
              </a:path>
              <a:path w="283210" h="55245">
                <a:moveTo>
                  <a:pt x="184065" y="48981"/>
                </a:moveTo>
                <a:lnTo>
                  <a:pt x="168095" y="48981"/>
                </a:lnTo>
                <a:lnTo>
                  <a:pt x="171043" y="50463"/>
                </a:lnTo>
                <a:lnTo>
                  <a:pt x="185785" y="50463"/>
                </a:lnTo>
                <a:lnTo>
                  <a:pt x="184065" y="48981"/>
                </a:lnTo>
                <a:close/>
              </a:path>
              <a:path w="283210" h="55245">
                <a:moveTo>
                  <a:pt x="210823" y="20753"/>
                </a:moveTo>
                <a:lnTo>
                  <a:pt x="196104" y="20753"/>
                </a:lnTo>
                <a:lnTo>
                  <a:pt x="216742" y="41569"/>
                </a:lnTo>
                <a:lnTo>
                  <a:pt x="207897" y="50463"/>
                </a:lnTo>
                <a:lnTo>
                  <a:pt x="222638" y="50463"/>
                </a:lnTo>
                <a:lnTo>
                  <a:pt x="224113" y="48981"/>
                </a:lnTo>
                <a:lnTo>
                  <a:pt x="238837" y="48981"/>
                </a:lnTo>
                <a:lnTo>
                  <a:pt x="231483" y="41569"/>
                </a:lnTo>
                <a:lnTo>
                  <a:pt x="238846" y="34157"/>
                </a:lnTo>
                <a:lnTo>
                  <a:pt x="224113" y="34157"/>
                </a:lnTo>
                <a:lnTo>
                  <a:pt x="210823" y="20753"/>
                </a:lnTo>
                <a:close/>
              </a:path>
              <a:path w="283210" h="55245">
                <a:moveTo>
                  <a:pt x="238837" y="48981"/>
                </a:moveTo>
                <a:lnTo>
                  <a:pt x="224113" y="48981"/>
                </a:lnTo>
                <a:lnTo>
                  <a:pt x="225587" y="50463"/>
                </a:lnTo>
                <a:lnTo>
                  <a:pt x="240308" y="50463"/>
                </a:lnTo>
                <a:lnTo>
                  <a:pt x="238837" y="48981"/>
                </a:lnTo>
                <a:close/>
              </a:path>
              <a:path w="283210" h="55245">
                <a:moveTo>
                  <a:pt x="265430" y="22298"/>
                </a:moveTo>
                <a:lnTo>
                  <a:pt x="250627" y="22298"/>
                </a:lnTo>
                <a:lnTo>
                  <a:pt x="269791" y="41569"/>
                </a:lnTo>
                <a:lnTo>
                  <a:pt x="260946" y="50463"/>
                </a:lnTo>
                <a:lnTo>
                  <a:pt x="275749" y="50463"/>
                </a:lnTo>
                <a:lnTo>
                  <a:pt x="277223" y="48981"/>
                </a:lnTo>
                <a:lnTo>
                  <a:pt x="283120" y="48981"/>
                </a:lnTo>
                <a:lnTo>
                  <a:pt x="283120" y="34157"/>
                </a:lnTo>
                <a:lnTo>
                  <a:pt x="277223" y="34157"/>
                </a:lnTo>
                <a:lnTo>
                  <a:pt x="265430" y="22298"/>
                </a:lnTo>
                <a:close/>
              </a:path>
              <a:path w="283210" h="55245">
                <a:moveTo>
                  <a:pt x="283120" y="48981"/>
                </a:moveTo>
                <a:lnTo>
                  <a:pt x="278697" y="48981"/>
                </a:lnTo>
                <a:lnTo>
                  <a:pt x="278697" y="50463"/>
                </a:lnTo>
                <a:lnTo>
                  <a:pt x="283120" y="50463"/>
                </a:lnTo>
                <a:lnTo>
                  <a:pt x="283120" y="48981"/>
                </a:lnTo>
                <a:close/>
              </a:path>
              <a:path w="283210" h="55245">
                <a:moveTo>
                  <a:pt x="45698" y="5929"/>
                </a:moveTo>
                <a:lnTo>
                  <a:pt x="17689" y="5929"/>
                </a:lnTo>
                <a:lnTo>
                  <a:pt x="25060" y="13341"/>
                </a:lnTo>
                <a:lnTo>
                  <a:pt x="5896" y="34157"/>
                </a:lnTo>
                <a:lnTo>
                  <a:pt x="18123" y="34157"/>
                </a:lnTo>
                <a:lnTo>
                  <a:pt x="32431" y="20753"/>
                </a:lnTo>
                <a:lnTo>
                  <a:pt x="46626" y="20753"/>
                </a:lnTo>
                <a:lnTo>
                  <a:pt x="39802" y="13341"/>
                </a:lnTo>
                <a:lnTo>
                  <a:pt x="45698" y="5929"/>
                </a:lnTo>
                <a:close/>
              </a:path>
              <a:path w="283210" h="55245">
                <a:moveTo>
                  <a:pt x="101716" y="5929"/>
                </a:moveTo>
                <a:lnTo>
                  <a:pt x="72233" y="5929"/>
                </a:lnTo>
                <a:lnTo>
                  <a:pt x="79604" y="13341"/>
                </a:lnTo>
                <a:lnTo>
                  <a:pt x="58966" y="34157"/>
                </a:lnTo>
                <a:lnTo>
                  <a:pt x="73686" y="34157"/>
                </a:lnTo>
                <a:lnTo>
                  <a:pt x="86975" y="20753"/>
                </a:lnTo>
                <a:lnTo>
                  <a:pt x="101709" y="20753"/>
                </a:lnTo>
                <a:lnTo>
                  <a:pt x="94346" y="13341"/>
                </a:lnTo>
                <a:lnTo>
                  <a:pt x="101716" y="5929"/>
                </a:lnTo>
                <a:close/>
              </a:path>
              <a:path w="283210" h="55245">
                <a:moveTo>
                  <a:pt x="156301" y="5929"/>
                </a:moveTo>
                <a:lnTo>
                  <a:pt x="126818" y="5929"/>
                </a:lnTo>
                <a:lnTo>
                  <a:pt x="134189" y="13341"/>
                </a:lnTo>
                <a:lnTo>
                  <a:pt x="115025" y="34157"/>
                </a:lnTo>
                <a:lnTo>
                  <a:pt x="127251" y="34157"/>
                </a:lnTo>
                <a:lnTo>
                  <a:pt x="141560" y="20753"/>
                </a:lnTo>
                <a:lnTo>
                  <a:pt x="155755" y="20753"/>
                </a:lnTo>
                <a:lnTo>
                  <a:pt x="148931" y="13341"/>
                </a:lnTo>
                <a:lnTo>
                  <a:pt x="156301" y="5929"/>
                </a:lnTo>
                <a:close/>
              </a:path>
              <a:path w="283210" h="55245">
                <a:moveTo>
                  <a:pt x="210845" y="5929"/>
                </a:moveTo>
                <a:lnTo>
                  <a:pt x="181362" y="5929"/>
                </a:lnTo>
                <a:lnTo>
                  <a:pt x="188733" y="13341"/>
                </a:lnTo>
                <a:lnTo>
                  <a:pt x="168095" y="34157"/>
                </a:lnTo>
                <a:lnTo>
                  <a:pt x="182814" y="34157"/>
                </a:lnTo>
                <a:lnTo>
                  <a:pt x="196104" y="20753"/>
                </a:lnTo>
                <a:lnTo>
                  <a:pt x="210823" y="20753"/>
                </a:lnTo>
                <a:lnTo>
                  <a:pt x="203474" y="13341"/>
                </a:lnTo>
                <a:lnTo>
                  <a:pt x="210845" y="5929"/>
                </a:lnTo>
                <a:close/>
              </a:path>
              <a:path w="283210" h="55245">
                <a:moveTo>
                  <a:pt x="250627" y="5929"/>
                </a:moveTo>
                <a:lnTo>
                  <a:pt x="235885" y="5929"/>
                </a:lnTo>
                <a:lnTo>
                  <a:pt x="243256" y="14824"/>
                </a:lnTo>
                <a:lnTo>
                  <a:pt x="224113" y="34157"/>
                </a:lnTo>
                <a:lnTo>
                  <a:pt x="238846" y="34157"/>
                </a:lnTo>
                <a:lnTo>
                  <a:pt x="250627" y="22298"/>
                </a:lnTo>
                <a:lnTo>
                  <a:pt x="265430" y="22298"/>
                </a:lnTo>
                <a:lnTo>
                  <a:pt x="257998" y="14824"/>
                </a:lnTo>
                <a:lnTo>
                  <a:pt x="265369" y="7412"/>
                </a:lnTo>
                <a:lnTo>
                  <a:pt x="250627" y="7412"/>
                </a:lnTo>
                <a:lnTo>
                  <a:pt x="250627" y="5929"/>
                </a:lnTo>
                <a:close/>
              </a:path>
              <a:path w="283210" h="55245">
                <a:moveTo>
                  <a:pt x="283120" y="5929"/>
                </a:moveTo>
                <a:lnTo>
                  <a:pt x="278697" y="5929"/>
                </a:lnTo>
                <a:lnTo>
                  <a:pt x="278697" y="32674"/>
                </a:lnTo>
                <a:lnTo>
                  <a:pt x="277223" y="34157"/>
                </a:lnTo>
                <a:lnTo>
                  <a:pt x="283120" y="34157"/>
                </a:lnTo>
                <a:lnTo>
                  <a:pt x="283120" y="5929"/>
                </a:lnTo>
                <a:close/>
              </a:path>
              <a:path w="283210" h="55245">
                <a:moveTo>
                  <a:pt x="266843" y="5929"/>
                </a:moveTo>
                <a:lnTo>
                  <a:pt x="252101" y="5929"/>
                </a:lnTo>
                <a:lnTo>
                  <a:pt x="250627" y="7412"/>
                </a:lnTo>
                <a:lnTo>
                  <a:pt x="265369" y="7412"/>
                </a:lnTo>
                <a:lnTo>
                  <a:pt x="266843" y="5929"/>
                </a:lnTo>
                <a:close/>
              </a:path>
            </a:pathLst>
          </a:custGeom>
          <a:solidFill>
            <a:srgbClr val="8C0000"/>
          </a:solidFill>
        </p:spPr>
        <p:txBody>
          <a:bodyPr wrap="square" lIns="0" tIns="0" rIns="0" bIns="0" rtlCol="0"/>
          <a:lstStyle/>
          <a:p>
            <a:endParaRPr/>
          </a:p>
        </p:txBody>
      </p:sp>
      <p:sp>
        <p:nvSpPr>
          <p:cNvPr id="308" name="object 308"/>
          <p:cNvSpPr/>
          <p:nvPr/>
        </p:nvSpPr>
        <p:spPr>
          <a:xfrm>
            <a:off x="2490203"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09" name="object 309"/>
          <p:cNvSpPr/>
          <p:nvPr/>
        </p:nvSpPr>
        <p:spPr>
          <a:xfrm>
            <a:off x="2434184" y="6346936"/>
            <a:ext cx="4445" cy="1905"/>
          </a:xfrm>
          <a:custGeom>
            <a:avLst/>
            <a:gdLst/>
            <a:ahLst/>
            <a:cxnLst/>
            <a:rect l="l" t="t" r="r" b="b"/>
            <a:pathLst>
              <a:path w="4444" h="1904">
                <a:moveTo>
                  <a:pt x="1474" y="0"/>
                </a:moveTo>
                <a:lnTo>
                  <a:pt x="0" y="1482"/>
                </a:lnTo>
                <a:lnTo>
                  <a:pt x="4422" y="1482"/>
                </a:lnTo>
                <a:lnTo>
                  <a:pt x="1474" y="0"/>
                </a:lnTo>
                <a:close/>
              </a:path>
            </a:pathLst>
          </a:custGeom>
          <a:ln w="3175">
            <a:solidFill>
              <a:srgbClr val="8C0000"/>
            </a:solidFill>
          </a:ln>
        </p:spPr>
        <p:txBody>
          <a:bodyPr wrap="square" lIns="0" tIns="0" rIns="0" bIns="0" rtlCol="0"/>
          <a:lstStyle/>
          <a:p>
            <a:endParaRPr/>
          </a:p>
        </p:txBody>
      </p:sp>
      <p:sp>
        <p:nvSpPr>
          <p:cNvPr id="310" name="object 310"/>
          <p:cNvSpPr/>
          <p:nvPr/>
        </p:nvSpPr>
        <p:spPr>
          <a:xfrm>
            <a:off x="2325056" y="6346936"/>
            <a:ext cx="4445" cy="1905"/>
          </a:xfrm>
          <a:custGeom>
            <a:avLst/>
            <a:gdLst/>
            <a:ahLst/>
            <a:cxnLst/>
            <a:rect l="l" t="t" r="r" b="b"/>
            <a:pathLst>
              <a:path w="4444" h="1904">
                <a:moveTo>
                  <a:pt x="1474" y="0"/>
                </a:moveTo>
                <a:lnTo>
                  <a:pt x="0" y="1482"/>
                </a:lnTo>
                <a:lnTo>
                  <a:pt x="4422" y="1482"/>
                </a:lnTo>
                <a:lnTo>
                  <a:pt x="1474" y="0"/>
                </a:lnTo>
                <a:close/>
              </a:path>
            </a:pathLst>
          </a:custGeom>
          <a:ln w="3175">
            <a:solidFill>
              <a:srgbClr val="8C0000"/>
            </a:solidFill>
          </a:ln>
        </p:spPr>
        <p:txBody>
          <a:bodyPr wrap="square" lIns="0" tIns="0" rIns="0" bIns="0" rtlCol="0"/>
          <a:lstStyle/>
          <a:p>
            <a:endParaRPr/>
          </a:p>
        </p:txBody>
      </p:sp>
      <p:sp>
        <p:nvSpPr>
          <p:cNvPr id="311" name="object 311"/>
          <p:cNvSpPr/>
          <p:nvPr/>
        </p:nvSpPr>
        <p:spPr>
          <a:xfrm>
            <a:off x="2543313" y="6346936"/>
            <a:ext cx="3175" cy="1905"/>
          </a:xfrm>
          <a:custGeom>
            <a:avLst/>
            <a:gdLst/>
            <a:ahLst/>
            <a:cxnLst/>
            <a:rect l="l" t="t" r="r" b="b"/>
            <a:pathLst>
              <a:path w="3175" h="1904">
                <a:moveTo>
                  <a:pt x="1474" y="0"/>
                </a:moveTo>
                <a:lnTo>
                  <a:pt x="0" y="1482"/>
                </a:lnTo>
                <a:lnTo>
                  <a:pt x="2948" y="1482"/>
                </a:lnTo>
                <a:lnTo>
                  <a:pt x="2948" y="0"/>
                </a:lnTo>
                <a:lnTo>
                  <a:pt x="1474" y="0"/>
                </a:lnTo>
                <a:close/>
              </a:path>
            </a:pathLst>
          </a:custGeom>
          <a:ln w="3175">
            <a:solidFill>
              <a:srgbClr val="8C0000"/>
            </a:solidFill>
          </a:ln>
        </p:spPr>
        <p:txBody>
          <a:bodyPr wrap="square" lIns="0" tIns="0" rIns="0" bIns="0" rtlCol="0"/>
          <a:lstStyle/>
          <a:p>
            <a:endParaRPr/>
          </a:p>
        </p:txBody>
      </p:sp>
      <p:sp>
        <p:nvSpPr>
          <p:cNvPr id="312" name="object 312"/>
          <p:cNvSpPr/>
          <p:nvPr/>
        </p:nvSpPr>
        <p:spPr>
          <a:xfrm>
            <a:off x="2378166" y="6345454"/>
            <a:ext cx="6350" cy="3175"/>
          </a:xfrm>
          <a:custGeom>
            <a:avLst/>
            <a:gdLst/>
            <a:ahLst/>
            <a:cxnLst/>
            <a:rect l="l" t="t" r="r" b="b"/>
            <a:pathLst>
              <a:path w="6350" h="3175">
                <a:moveTo>
                  <a:pt x="2948" y="0"/>
                </a:moveTo>
                <a:lnTo>
                  <a:pt x="0" y="2964"/>
                </a:lnTo>
                <a:lnTo>
                  <a:pt x="5896" y="2964"/>
                </a:lnTo>
                <a:lnTo>
                  <a:pt x="2948" y="0"/>
                </a:lnTo>
                <a:close/>
              </a:path>
            </a:pathLst>
          </a:custGeom>
          <a:ln w="3175">
            <a:solidFill>
              <a:srgbClr val="8C0000"/>
            </a:solidFill>
          </a:ln>
        </p:spPr>
        <p:txBody>
          <a:bodyPr wrap="square" lIns="0" tIns="0" rIns="0" bIns="0" rtlCol="0"/>
          <a:lstStyle/>
          <a:p>
            <a:endParaRPr/>
          </a:p>
        </p:txBody>
      </p:sp>
      <p:sp>
        <p:nvSpPr>
          <p:cNvPr id="313" name="object 313"/>
          <p:cNvSpPr/>
          <p:nvPr/>
        </p:nvSpPr>
        <p:spPr>
          <a:xfrm>
            <a:off x="2271986" y="6345454"/>
            <a:ext cx="3175" cy="3175"/>
          </a:xfrm>
          <a:custGeom>
            <a:avLst/>
            <a:gdLst/>
            <a:ahLst/>
            <a:cxnLst/>
            <a:rect l="l" t="t" r="r" b="b"/>
            <a:pathLst>
              <a:path w="3175" h="3175">
                <a:moveTo>
                  <a:pt x="0" y="0"/>
                </a:moveTo>
                <a:lnTo>
                  <a:pt x="0" y="2964"/>
                </a:lnTo>
                <a:lnTo>
                  <a:pt x="2948" y="2964"/>
                </a:lnTo>
                <a:lnTo>
                  <a:pt x="0" y="0"/>
                </a:lnTo>
                <a:close/>
              </a:path>
            </a:pathLst>
          </a:custGeom>
          <a:ln w="3175">
            <a:solidFill>
              <a:srgbClr val="8C0000"/>
            </a:solidFill>
          </a:ln>
        </p:spPr>
        <p:txBody>
          <a:bodyPr wrap="square" lIns="0" tIns="0" rIns="0" bIns="0" rtlCol="0"/>
          <a:lstStyle/>
          <a:p>
            <a:endParaRPr/>
          </a:p>
        </p:txBody>
      </p:sp>
      <p:sp>
        <p:nvSpPr>
          <p:cNvPr id="314" name="object 314"/>
          <p:cNvSpPr/>
          <p:nvPr/>
        </p:nvSpPr>
        <p:spPr>
          <a:xfrm>
            <a:off x="2499048" y="6320252"/>
            <a:ext cx="38735" cy="28575"/>
          </a:xfrm>
          <a:custGeom>
            <a:avLst/>
            <a:gdLst/>
            <a:ahLst/>
            <a:cxnLst/>
            <a:rect l="l" t="t" r="r" b="b"/>
            <a:pathLst>
              <a:path w="38735" h="28575">
                <a:moveTo>
                  <a:pt x="19143" y="0"/>
                </a:moveTo>
                <a:lnTo>
                  <a:pt x="0" y="19271"/>
                </a:lnTo>
                <a:lnTo>
                  <a:pt x="8824" y="28165"/>
                </a:lnTo>
                <a:lnTo>
                  <a:pt x="29462" y="28165"/>
                </a:lnTo>
                <a:lnTo>
                  <a:pt x="38307" y="19271"/>
                </a:lnTo>
                <a:lnTo>
                  <a:pt x="19143" y="0"/>
                </a:lnTo>
                <a:close/>
              </a:path>
            </a:pathLst>
          </a:custGeom>
          <a:ln w="3175">
            <a:solidFill>
              <a:srgbClr val="8C0000"/>
            </a:solidFill>
          </a:ln>
        </p:spPr>
        <p:txBody>
          <a:bodyPr wrap="square" lIns="0" tIns="0" rIns="0" bIns="0" rtlCol="0"/>
          <a:lstStyle/>
          <a:p>
            <a:endParaRPr/>
          </a:p>
        </p:txBody>
      </p:sp>
      <p:sp>
        <p:nvSpPr>
          <p:cNvPr id="315" name="object 315"/>
          <p:cNvSpPr/>
          <p:nvPr/>
        </p:nvSpPr>
        <p:spPr>
          <a:xfrm>
            <a:off x="2333901" y="6318708"/>
            <a:ext cx="41910" cy="29845"/>
          </a:xfrm>
          <a:custGeom>
            <a:avLst/>
            <a:gdLst/>
            <a:ahLst/>
            <a:cxnLst/>
            <a:rect l="l" t="t" r="r" b="b"/>
            <a:pathLst>
              <a:path w="41910" h="29845">
                <a:moveTo>
                  <a:pt x="20638" y="0"/>
                </a:moveTo>
                <a:lnTo>
                  <a:pt x="0" y="20815"/>
                </a:lnTo>
                <a:lnTo>
                  <a:pt x="10319" y="29710"/>
                </a:lnTo>
                <a:lnTo>
                  <a:pt x="30957" y="29710"/>
                </a:lnTo>
                <a:lnTo>
                  <a:pt x="41317" y="20815"/>
                </a:lnTo>
                <a:lnTo>
                  <a:pt x="20638" y="0"/>
                </a:lnTo>
                <a:close/>
              </a:path>
            </a:pathLst>
          </a:custGeom>
          <a:ln w="3175">
            <a:solidFill>
              <a:srgbClr val="8C0000"/>
            </a:solidFill>
          </a:ln>
        </p:spPr>
        <p:txBody>
          <a:bodyPr wrap="square" lIns="0" tIns="0" rIns="0" bIns="0" rtlCol="0"/>
          <a:lstStyle/>
          <a:p>
            <a:endParaRPr/>
          </a:p>
        </p:txBody>
      </p:sp>
      <p:sp>
        <p:nvSpPr>
          <p:cNvPr id="316" name="object 316"/>
          <p:cNvSpPr/>
          <p:nvPr/>
        </p:nvSpPr>
        <p:spPr>
          <a:xfrm>
            <a:off x="2443029" y="6318708"/>
            <a:ext cx="41275" cy="29845"/>
          </a:xfrm>
          <a:custGeom>
            <a:avLst/>
            <a:gdLst/>
            <a:ahLst/>
            <a:cxnLst/>
            <a:rect l="l" t="t" r="r" b="b"/>
            <a:pathLst>
              <a:path w="41275" h="29845">
                <a:moveTo>
                  <a:pt x="20638" y="0"/>
                </a:moveTo>
                <a:lnTo>
                  <a:pt x="0" y="20815"/>
                </a:lnTo>
                <a:lnTo>
                  <a:pt x="10319" y="29710"/>
                </a:lnTo>
                <a:lnTo>
                  <a:pt x="32431" y="29710"/>
                </a:lnTo>
                <a:lnTo>
                  <a:pt x="41276" y="20815"/>
                </a:lnTo>
                <a:lnTo>
                  <a:pt x="20638" y="0"/>
                </a:lnTo>
                <a:close/>
              </a:path>
            </a:pathLst>
          </a:custGeom>
          <a:ln w="3175">
            <a:solidFill>
              <a:srgbClr val="8C0000"/>
            </a:solidFill>
          </a:ln>
        </p:spPr>
        <p:txBody>
          <a:bodyPr wrap="square" lIns="0" tIns="0" rIns="0" bIns="0" rtlCol="0"/>
          <a:lstStyle/>
          <a:p>
            <a:endParaRPr/>
          </a:p>
        </p:txBody>
      </p:sp>
      <p:sp>
        <p:nvSpPr>
          <p:cNvPr id="317" name="object 317"/>
          <p:cNvSpPr/>
          <p:nvPr/>
        </p:nvSpPr>
        <p:spPr>
          <a:xfrm>
            <a:off x="2388485" y="6318708"/>
            <a:ext cx="40005" cy="29845"/>
          </a:xfrm>
          <a:custGeom>
            <a:avLst/>
            <a:gdLst/>
            <a:ahLst/>
            <a:cxnLst/>
            <a:rect l="l" t="t" r="r" b="b"/>
            <a:pathLst>
              <a:path w="40005" h="29845">
                <a:moveTo>
                  <a:pt x="20638" y="0"/>
                </a:moveTo>
                <a:lnTo>
                  <a:pt x="0" y="19333"/>
                </a:lnTo>
                <a:lnTo>
                  <a:pt x="10319" y="29710"/>
                </a:lnTo>
                <a:lnTo>
                  <a:pt x="30957" y="29710"/>
                </a:lnTo>
                <a:lnTo>
                  <a:pt x="39802" y="20815"/>
                </a:lnTo>
                <a:lnTo>
                  <a:pt x="20638" y="0"/>
                </a:lnTo>
                <a:close/>
              </a:path>
            </a:pathLst>
          </a:custGeom>
          <a:ln w="3175">
            <a:solidFill>
              <a:srgbClr val="8C0000"/>
            </a:solidFill>
          </a:ln>
        </p:spPr>
        <p:txBody>
          <a:bodyPr wrap="square" lIns="0" tIns="0" rIns="0" bIns="0" rtlCol="0"/>
          <a:lstStyle/>
          <a:p>
            <a:endParaRPr/>
          </a:p>
        </p:txBody>
      </p:sp>
      <p:sp>
        <p:nvSpPr>
          <p:cNvPr id="318" name="object 318"/>
          <p:cNvSpPr/>
          <p:nvPr/>
        </p:nvSpPr>
        <p:spPr>
          <a:xfrm>
            <a:off x="2279357" y="6318708"/>
            <a:ext cx="40005" cy="29845"/>
          </a:xfrm>
          <a:custGeom>
            <a:avLst/>
            <a:gdLst/>
            <a:ahLst/>
            <a:cxnLst/>
            <a:rect l="l" t="t" r="r" b="b"/>
            <a:pathLst>
              <a:path w="40005" h="29845">
                <a:moveTo>
                  <a:pt x="20638" y="0"/>
                </a:moveTo>
                <a:lnTo>
                  <a:pt x="0" y="19333"/>
                </a:lnTo>
                <a:lnTo>
                  <a:pt x="10319" y="29710"/>
                </a:lnTo>
                <a:lnTo>
                  <a:pt x="30957" y="29710"/>
                </a:lnTo>
                <a:lnTo>
                  <a:pt x="39802" y="20815"/>
                </a:lnTo>
                <a:lnTo>
                  <a:pt x="20638" y="0"/>
                </a:lnTo>
                <a:close/>
              </a:path>
            </a:pathLst>
          </a:custGeom>
          <a:ln w="3175">
            <a:solidFill>
              <a:srgbClr val="8C0000"/>
            </a:solidFill>
          </a:ln>
        </p:spPr>
        <p:txBody>
          <a:bodyPr wrap="square" lIns="0" tIns="0" rIns="0" bIns="0" rtlCol="0"/>
          <a:lstStyle/>
          <a:p>
            <a:endParaRPr/>
          </a:p>
        </p:txBody>
      </p:sp>
      <p:sp>
        <p:nvSpPr>
          <p:cNvPr id="319" name="object 319"/>
          <p:cNvSpPr/>
          <p:nvPr/>
        </p:nvSpPr>
        <p:spPr>
          <a:xfrm>
            <a:off x="2525562" y="6303884"/>
            <a:ext cx="20955" cy="28575"/>
          </a:xfrm>
          <a:custGeom>
            <a:avLst/>
            <a:gdLst/>
            <a:ahLst/>
            <a:cxnLst/>
            <a:rect l="l" t="t" r="r" b="b"/>
            <a:pathLst>
              <a:path w="20955" h="28575">
                <a:moveTo>
                  <a:pt x="8844" y="0"/>
                </a:moveTo>
                <a:lnTo>
                  <a:pt x="0" y="8894"/>
                </a:lnTo>
                <a:lnTo>
                  <a:pt x="19225" y="28227"/>
                </a:lnTo>
                <a:lnTo>
                  <a:pt x="20699" y="26745"/>
                </a:lnTo>
                <a:lnTo>
                  <a:pt x="20699" y="0"/>
                </a:lnTo>
                <a:lnTo>
                  <a:pt x="8844" y="0"/>
                </a:lnTo>
                <a:close/>
              </a:path>
            </a:pathLst>
          </a:custGeom>
          <a:ln w="3175">
            <a:solidFill>
              <a:srgbClr val="8C0000"/>
            </a:solidFill>
          </a:ln>
        </p:spPr>
        <p:txBody>
          <a:bodyPr wrap="square" lIns="0" tIns="0" rIns="0" bIns="0" rtlCol="0"/>
          <a:lstStyle/>
          <a:p>
            <a:endParaRPr/>
          </a:p>
        </p:txBody>
      </p:sp>
      <p:sp>
        <p:nvSpPr>
          <p:cNvPr id="320" name="object 320"/>
          <p:cNvSpPr/>
          <p:nvPr/>
        </p:nvSpPr>
        <p:spPr>
          <a:xfrm>
            <a:off x="2518191" y="6303884"/>
            <a:ext cx="1905" cy="1905"/>
          </a:xfrm>
          <a:custGeom>
            <a:avLst/>
            <a:gdLst/>
            <a:ahLst/>
            <a:cxnLst/>
            <a:rect l="l" t="t" r="r" b="b"/>
            <a:pathLst>
              <a:path w="1905" h="1904">
                <a:moveTo>
                  <a:pt x="0" y="0"/>
                </a:moveTo>
                <a:lnTo>
                  <a:pt x="0" y="1482"/>
                </a:lnTo>
                <a:lnTo>
                  <a:pt x="1474" y="0"/>
                </a:lnTo>
                <a:lnTo>
                  <a:pt x="0" y="0"/>
                </a:lnTo>
                <a:close/>
              </a:path>
            </a:pathLst>
          </a:custGeom>
          <a:ln w="3175">
            <a:solidFill>
              <a:srgbClr val="8C0000"/>
            </a:solidFill>
          </a:ln>
        </p:spPr>
        <p:txBody>
          <a:bodyPr wrap="square" lIns="0" tIns="0" rIns="0" bIns="0" rtlCol="0"/>
          <a:lstStyle/>
          <a:p>
            <a:endParaRPr/>
          </a:p>
        </p:txBody>
      </p:sp>
      <p:sp>
        <p:nvSpPr>
          <p:cNvPr id="321" name="object 321"/>
          <p:cNvSpPr/>
          <p:nvPr/>
        </p:nvSpPr>
        <p:spPr>
          <a:xfrm>
            <a:off x="2471038" y="6303884"/>
            <a:ext cx="40005" cy="28575"/>
          </a:xfrm>
          <a:custGeom>
            <a:avLst/>
            <a:gdLst/>
            <a:ahLst/>
            <a:cxnLst/>
            <a:rect l="l" t="t" r="r" b="b"/>
            <a:pathLst>
              <a:path w="40005" h="28575">
                <a:moveTo>
                  <a:pt x="7370" y="0"/>
                </a:moveTo>
                <a:lnTo>
                  <a:pt x="0" y="7412"/>
                </a:lnTo>
                <a:lnTo>
                  <a:pt x="20638" y="28227"/>
                </a:lnTo>
                <a:lnTo>
                  <a:pt x="39781" y="8894"/>
                </a:lnTo>
                <a:lnTo>
                  <a:pt x="32411" y="0"/>
                </a:lnTo>
                <a:lnTo>
                  <a:pt x="7370" y="0"/>
                </a:lnTo>
                <a:close/>
              </a:path>
            </a:pathLst>
          </a:custGeom>
          <a:ln w="3175">
            <a:solidFill>
              <a:srgbClr val="8C0000"/>
            </a:solidFill>
          </a:ln>
        </p:spPr>
        <p:txBody>
          <a:bodyPr wrap="square" lIns="0" tIns="0" rIns="0" bIns="0" rtlCol="0"/>
          <a:lstStyle/>
          <a:p>
            <a:endParaRPr/>
          </a:p>
        </p:txBody>
      </p:sp>
      <p:sp>
        <p:nvSpPr>
          <p:cNvPr id="322" name="object 322"/>
          <p:cNvSpPr/>
          <p:nvPr/>
        </p:nvSpPr>
        <p:spPr>
          <a:xfrm>
            <a:off x="2416495" y="6303884"/>
            <a:ext cx="40005" cy="28575"/>
          </a:xfrm>
          <a:custGeom>
            <a:avLst/>
            <a:gdLst/>
            <a:ahLst/>
            <a:cxnLst/>
            <a:rect l="l" t="t" r="r" b="b"/>
            <a:pathLst>
              <a:path w="40005" h="28575">
                <a:moveTo>
                  <a:pt x="7370" y="0"/>
                </a:moveTo>
                <a:lnTo>
                  <a:pt x="0" y="7412"/>
                </a:lnTo>
                <a:lnTo>
                  <a:pt x="19164" y="28227"/>
                </a:lnTo>
                <a:lnTo>
                  <a:pt x="39802" y="7412"/>
                </a:lnTo>
                <a:lnTo>
                  <a:pt x="32431" y="0"/>
                </a:lnTo>
                <a:lnTo>
                  <a:pt x="7370" y="0"/>
                </a:lnTo>
                <a:close/>
              </a:path>
            </a:pathLst>
          </a:custGeom>
          <a:ln w="3175">
            <a:solidFill>
              <a:srgbClr val="8C0000"/>
            </a:solidFill>
          </a:ln>
        </p:spPr>
        <p:txBody>
          <a:bodyPr wrap="square" lIns="0" tIns="0" rIns="0" bIns="0" rtlCol="0"/>
          <a:lstStyle/>
          <a:p>
            <a:endParaRPr/>
          </a:p>
        </p:txBody>
      </p:sp>
      <p:sp>
        <p:nvSpPr>
          <p:cNvPr id="323" name="object 323"/>
          <p:cNvSpPr/>
          <p:nvPr/>
        </p:nvSpPr>
        <p:spPr>
          <a:xfrm>
            <a:off x="2409124" y="6303884"/>
            <a:ext cx="1905" cy="0"/>
          </a:xfrm>
          <a:custGeom>
            <a:avLst/>
            <a:gdLst/>
            <a:ahLst/>
            <a:cxnLst/>
            <a:rect l="l" t="t" r="r" b="b"/>
            <a:pathLst>
              <a:path w="1905">
                <a:moveTo>
                  <a:pt x="0" y="0"/>
                </a:moveTo>
                <a:lnTo>
                  <a:pt x="1474" y="0"/>
                </a:lnTo>
                <a:lnTo>
                  <a:pt x="0" y="0"/>
                </a:lnTo>
                <a:close/>
              </a:path>
            </a:pathLst>
          </a:custGeom>
          <a:ln w="3175">
            <a:solidFill>
              <a:srgbClr val="8C0000"/>
            </a:solidFill>
          </a:ln>
        </p:spPr>
        <p:txBody>
          <a:bodyPr wrap="square" lIns="0" tIns="0" rIns="0" bIns="0" rtlCol="0"/>
          <a:lstStyle/>
          <a:p>
            <a:endParaRPr/>
          </a:p>
        </p:txBody>
      </p:sp>
      <p:sp>
        <p:nvSpPr>
          <p:cNvPr id="324" name="object 324"/>
          <p:cNvSpPr/>
          <p:nvPr/>
        </p:nvSpPr>
        <p:spPr>
          <a:xfrm>
            <a:off x="2361910" y="6303884"/>
            <a:ext cx="40005" cy="28575"/>
          </a:xfrm>
          <a:custGeom>
            <a:avLst/>
            <a:gdLst/>
            <a:ahLst/>
            <a:cxnLst/>
            <a:rect l="l" t="t" r="r" b="b"/>
            <a:pathLst>
              <a:path w="40005" h="28575">
                <a:moveTo>
                  <a:pt x="7370" y="0"/>
                </a:moveTo>
                <a:lnTo>
                  <a:pt x="0" y="7412"/>
                </a:lnTo>
                <a:lnTo>
                  <a:pt x="20679" y="28227"/>
                </a:lnTo>
                <a:lnTo>
                  <a:pt x="39843" y="7412"/>
                </a:lnTo>
                <a:lnTo>
                  <a:pt x="32472" y="0"/>
                </a:lnTo>
                <a:lnTo>
                  <a:pt x="7370" y="0"/>
                </a:lnTo>
                <a:close/>
              </a:path>
            </a:pathLst>
          </a:custGeom>
          <a:ln w="3175">
            <a:solidFill>
              <a:srgbClr val="8C0000"/>
            </a:solidFill>
          </a:ln>
        </p:spPr>
        <p:txBody>
          <a:bodyPr wrap="square" lIns="0" tIns="0" rIns="0" bIns="0" rtlCol="0"/>
          <a:lstStyle/>
          <a:p>
            <a:endParaRPr/>
          </a:p>
        </p:txBody>
      </p:sp>
      <p:sp>
        <p:nvSpPr>
          <p:cNvPr id="325" name="object 325"/>
          <p:cNvSpPr/>
          <p:nvPr/>
        </p:nvSpPr>
        <p:spPr>
          <a:xfrm>
            <a:off x="2307366" y="6303884"/>
            <a:ext cx="40005" cy="28575"/>
          </a:xfrm>
          <a:custGeom>
            <a:avLst/>
            <a:gdLst/>
            <a:ahLst/>
            <a:cxnLst/>
            <a:rect l="l" t="t" r="r" b="b"/>
            <a:pathLst>
              <a:path w="40005" h="28575">
                <a:moveTo>
                  <a:pt x="5896" y="0"/>
                </a:moveTo>
                <a:lnTo>
                  <a:pt x="0" y="7412"/>
                </a:lnTo>
                <a:lnTo>
                  <a:pt x="19164" y="28227"/>
                </a:lnTo>
                <a:lnTo>
                  <a:pt x="39802" y="7412"/>
                </a:lnTo>
                <a:lnTo>
                  <a:pt x="32431" y="0"/>
                </a:lnTo>
                <a:lnTo>
                  <a:pt x="5896" y="0"/>
                </a:lnTo>
                <a:close/>
              </a:path>
            </a:pathLst>
          </a:custGeom>
          <a:ln w="3175">
            <a:solidFill>
              <a:srgbClr val="8C0000"/>
            </a:solidFill>
          </a:ln>
        </p:spPr>
        <p:txBody>
          <a:bodyPr wrap="square" lIns="0" tIns="0" rIns="0" bIns="0" rtlCol="0"/>
          <a:lstStyle/>
          <a:p>
            <a:endParaRPr/>
          </a:p>
        </p:txBody>
      </p:sp>
      <p:sp>
        <p:nvSpPr>
          <p:cNvPr id="326" name="object 326"/>
          <p:cNvSpPr/>
          <p:nvPr/>
        </p:nvSpPr>
        <p:spPr>
          <a:xfrm>
            <a:off x="2299995" y="6303884"/>
            <a:ext cx="0" cy="0"/>
          </a:xfrm>
          <a:custGeom>
            <a:avLst/>
            <a:gdLst/>
            <a:ahLst/>
            <a:cxnLst/>
            <a:rect l="l" t="t" r="r" b="b"/>
            <a:pathLst>
              <a:path>
                <a:moveTo>
                  <a:pt x="0" y="0"/>
                </a:moveTo>
                <a:close/>
              </a:path>
            </a:pathLst>
          </a:custGeom>
          <a:ln w="3175">
            <a:solidFill>
              <a:srgbClr val="8C0000"/>
            </a:solidFill>
          </a:ln>
        </p:spPr>
        <p:txBody>
          <a:bodyPr wrap="square" lIns="0" tIns="0" rIns="0" bIns="0" rtlCol="0"/>
          <a:lstStyle/>
          <a:p>
            <a:endParaRPr/>
          </a:p>
        </p:txBody>
      </p:sp>
      <p:sp>
        <p:nvSpPr>
          <p:cNvPr id="327" name="object 327"/>
          <p:cNvSpPr/>
          <p:nvPr/>
        </p:nvSpPr>
        <p:spPr>
          <a:xfrm>
            <a:off x="2271986" y="6303884"/>
            <a:ext cx="20955" cy="28575"/>
          </a:xfrm>
          <a:custGeom>
            <a:avLst/>
            <a:gdLst/>
            <a:ahLst/>
            <a:cxnLst/>
            <a:rect l="l" t="t" r="r" b="b"/>
            <a:pathLst>
              <a:path w="20955" h="28575">
                <a:moveTo>
                  <a:pt x="0" y="0"/>
                </a:moveTo>
                <a:lnTo>
                  <a:pt x="0" y="26745"/>
                </a:lnTo>
                <a:lnTo>
                  <a:pt x="1474" y="28227"/>
                </a:lnTo>
                <a:lnTo>
                  <a:pt x="20638" y="7412"/>
                </a:lnTo>
                <a:lnTo>
                  <a:pt x="13267" y="0"/>
                </a:lnTo>
                <a:lnTo>
                  <a:pt x="0" y="0"/>
                </a:lnTo>
                <a:close/>
              </a:path>
            </a:pathLst>
          </a:custGeom>
          <a:ln w="3175">
            <a:solidFill>
              <a:srgbClr val="8C0000"/>
            </a:solidFill>
          </a:ln>
        </p:spPr>
        <p:txBody>
          <a:bodyPr wrap="square" lIns="0" tIns="0" rIns="0" bIns="0" rtlCol="0"/>
          <a:lstStyle/>
          <a:p>
            <a:endParaRPr/>
          </a:p>
        </p:txBody>
      </p:sp>
      <p:sp>
        <p:nvSpPr>
          <p:cNvPr id="328" name="object 328"/>
          <p:cNvSpPr/>
          <p:nvPr/>
        </p:nvSpPr>
        <p:spPr>
          <a:xfrm>
            <a:off x="2267564" y="6297955"/>
            <a:ext cx="283210" cy="55244"/>
          </a:xfrm>
          <a:custGeom>
            <a:avLst/>
            <a:gdLst/>
            <a:ahLst/>
            <a:cxnLst/>
            <a:rect l="l" t="t" r="r" b="b"/>
            <a:pathLst>
              <a:path w="283210" h="55245">
                <a:moveTo>
                  <a:pt x="0" y="0"/>
                </a:moveTo>
                <a:lnTo>
                  <a:pt x="283120" y="0"/>
                </a:lnTo>
                <a:lnTo>
                  <a:pt x="283120" y="54911"/>
                </a:lnTo>
                <a:lnTo>
                  <a:pt x="0" y="54911"/>
                </a:lnTo>
                <a:lnTo>
                  <a:pt x="0" y="28227"/>
                </a:lnTo>
                <a:lnTo>
                  <a:pt x="0" y="0"/>
                </a:lnTo>
                <a:close/>
              </a:path>
            </a:pathLst>
          </a:custGeom>
          <a:ln w="3175">
            <a:solidFill>
              <a:srgbClr val="8C0000"/>
            </a:solidFill>
          </a:ln>
        </p:spPr>
        <p:txBody>
          <a:bodyPr wrap="square" lIns="0" tIns="0" rIns="0" bIns="0" rtlCol="0"/>
          <a:lstStyle/>
          <a:p>
            <a:endParaRPr/>
          </a:p>
        </p:txBody>
      </p:sp>
      <p:sp>
        <p:nvSpPr>
          <p:cNvPr id="329" name="object 329"/>
          <p:cNvSpPr/>
          <p:nvPr/>
        </p:nvSpPr>
        <p:spPr>
          <a:xfrm>
            <a:off x="2258739" y="6358556"/>
            <a:ext cx="300990" cy="0"/>
          </a:xfrm>
          <a:custGeom>
            <a:avLst/>
            <a:gdLst/>
            <a:ahLst/>
            <a:cxnLst/>
            <a:rect l="l" t="t" r="r" b="b"/>
            <a:pathLst>
              <a:path w="300989">
                <a:moveTo>
                  <a:pt x="0" y="0"/>
                </a:moveTo>
                <a:lnTo>
                  <a:pt x="300789" y="0"/>
                </a:lnTo>
              </a:path>
            </a:pathLst>
          </a:custGeom>
          <a:ln w="10188">
            <a:solidFill>
              <a:srgbClr val="8C0000"/>
            </a:solidFill>
          </a:ln>
        </p:spPr>
        <p:txBody>
          <a:bodyPr wrap="square" lIns="0" tIns="0" rIns="0" bIns="0" rtlCol="0"/>
          <a:lstStyle/>
          <a:p>
            <a:endParaRPr/>
          </a:p>
        </p:txBody>
      </p:sp>
      <p:sp>
        <p:nvSpPr>
          <p:cNvPr id="330" name="object 330"/>
          <p:cNvSpPr/>
          <p:nvPr/>
        </p:nvSpPr>
        <p:spPr>
          <a:xfrm>
            <a:off x="2258739" y="6349005"/>
            <a:ext cx="8890" cy="0"/>
          </a:xfrm>
          <a:custGeom>
            <a:avLst/>
            <a:gdLst/>
            <a:ahLst/>
            <a:cxnLst/>
            <a:rect l="l" t="t" r="r" b="b"/>
            <a:pathLst>
              <a:path w="8889">
                <a:moveTo>
                  <a:pt x="0" y="0"/>
                </a:moveTo>
                <a:lnTo>
                  <a:pt x="8824" y="0"/>
                </a:lnTo>
              </a:path>
            </a:pathLst>
          </a:custGeom>
          <a:ln w="8914">
            <a:solidFill>
              <a:srgbClr val="8C0000"/>
            </a:solidFill>
          </a:ln>
        </p:spPr>
        <p:txBody>
          <a:bodyPr wrap="square" lIns="0" tIns="0" rIns="0" bIns="0" rtlCol="0"/>
          <a:lstStyle/>
          <a:p>
            <a:endParaRPr/>
          </a:p>
        </p:txBody>
      </p:sp>
      <p:sp>
        <p:nvSpPr>
          <p:cNvPr id="331" name="object 331"/>
          <p:cNvSpPr/>
          <p:nvPr/>
        </p:nvSpPr>
        <p:spPr>
          <a:xfrm>
            <a:off x="2258739" y="6310162"/>
            <a:ext cx="19685" cy="34925"/>
          </a:xfrm>
          <a:custGeom>
            <a:avLst/>
            <a:gdLst/>
            <a:ahLst/>
            <a:cxnLst/>
            <a:rect l="l" t="t" r="r" b="b"/>
            <a:pathLst>
              <a:path w="19685" h="34925">
                <a:moveTo>
                  <a:pt x="0" y="34385"/>
                </a:moveTo>
                <a:lnTo>
                  <a:pt x="19143" y="34385"/>
                </a:lnTo>
                <a:lnTo>
                  <a:pt x="19143" y="0"/>
                </a:lnTo>
                <a:lnTo>
                  <a:pt x="0" y="0"/>
                </a:lnTo>
                <a:lnTo>
                  <a:pt x="0" y="34385"/>
                </a:lnTo>
                <a:close/>
              </a:path>
            </a:pathLst>
          </a:custGeom>
          <a:solidFill>
            <a:srgbClr val="8C0000"/>
          </a:solidFill>
        </p:spPr>
        <p:txBody>
          <a:bodyPr wrap="square" lIns="0" tIns="0" rIns="0" bIns="0" rtlCol="0"/>
          <a:lstStyle/>
          <a:p>
            <a:endParaRPr/>
          </a:p>
        </p:txBody>
      </p:sp>
      <p:sp>
        <p:nvSpPr>
          <p:cNvPr id="332" name="object 332"/>
          <p:cNvSpPr/>
          <p:nvPr/>
        </p:nvSpPr>
        <p:spPr>
          <a:xfrm>
            <a:off x="2258739" y="6305067"/>
            <a:ext cx="8890" cy="0"/>
          </a:xfrm>
          <a:custGeom>
            <a:avLst/>
            <a:gdLst/>
            <a:ahLst/>
            <a:cxnLst/>
            <a:rect l="l" t="t" r="r" b="b"/>
            <a:pathLst>
              <a:path w="8889">
                <a:moveTo>
                  <a:pt x="0" y="0"/>
                </a:moveTo>
                <a:lnTo>
                  <a:pt x="8824" y="0"/>
                </a:lnTo>
              </a:path>
            </a:pathLst>
          </a:custGeom>
          <a:ln w="10188">
            <a:solidFill>
              <a:srgbClr val="8C0000"/>
            </a:solidFill>
          </a:ln>
        </p:spPr>
        <p:txBody>
          <a:bodyPr wrap="square" lIns="0" tIns="0" rIns="0" bIns="0" rtlCol="0"/>
          <a:lstStyle/>
          <a:p>
            <a:endParaRPr/>
          </a:p>
        </p:txBody>
      </p:sp>
      <p:sp>
        <p:nvSpPr>
          <p:cNvPr id="333" name="object 333"/>
          <p:cNvSpPr/>
          <p:nvPr/>
        </p:nvSpPr>
        <p:spPr>
          <a:xfrm>
            <a:off x="2258739" y="6295516"/>
            <a:ext cx="300990" cy="0"/>
          </a:xfrm>
          <a:custGeom>
            <a:avLst/>
            <a:gdLst/>
            <a:ahLst/>
            <a:cxnLst/>
            <a:rect l="l" t="t" r="r" b="b"/>
            <a:pathLst>
              <a:path w="300989">
                <a:moveTo>
                  <a:pt x="0" y="0"/>
                </a:moveTo>
                <a:lnTo>
                  <a:pt x="300789" y="0"/>
                </a:lnTo>
              </a:path>
            </a:pathLst>
          </a:custGeom>
          <a:ln w="8914">
            <a:solidFill>
              <a:srgbClr val="8C0000"/>
            </a:solidFill>
          </a:ln>
        </p:spPr>
        <p:txBody>
          <a:bodyPr wrap="square" lIns="0" tIns="0" rIns="0" bIns="0" rtlCol="0"/>
          <a:lstStyle/>
          <a:p>
            <a:endParaRPr/>
          </a:p>
        </p:txBody>
      </p:sp>
      <p:sp>
        <p:nvSpPr>
          <p:cNvPr id="334" name="object 334"/>
          <p:cNvSpPr/>
          <p:nvPr/>
        </p:nvSpPr>
        <p:spPr>
          <a:xfrm>
            <a:off x="2267564" y="6348419"/>
            <a:ext cx="10795" cy="0"/>
          </a:xfrm>
          <a:custGeom>
            <a:avLst/>
            <a:gdLst/>
            <a:ahLst/>
            <a:cxnLst/>
            <a:rect l="l" t="t" r="r" b="b"/>
            <a:pathLst>
              <a:path w="10794">
                <a:moveTo>
                  <a:pt x="0" y="0"/>
                </a:moveTo>
                <a:lnTo>
                  <a:pt x="10319" y="0"/>
                </a:lnTo>
              </a:path>
            </a:pathLst>
          </a:custGeom>
          <a:ln w="8894">
            <a:solidFill>
              <a:srgbClr val="8C0000"/>
            </a:solidFill>
          </a:ln>
        </p:spPr>
        <p:txBody>
          <a:bodyPr wrap="square" lIns="0" tIns="0" rIns="0" bIns="0" rtlCol="0"/>
          <a:lstStyle/>
          <a:p>
            <a:endParaRPr/>
          </a:p>
        </p:txBody>
      </p:sp>
      <p:sp>
        <p:nvSpPr>
          <p:cNvPr id="335" name="object 335"/>
          <p:cNvSpPr/>
          <p:nvPr/>
        </p:nvSpPr>
        <p:spPr>
          <a:xfrm>
            <a:off x="2277883" y="6348419"/>
            <a:ext cx="262890" cy="0"/>
          </a:xfrm>
          <a:custGeom>
            <a:avLst/>
            <a:gdLst/>
            <a:ahLst/>
            <a:cxnLst/>
            <a:rect l="l" t="t" r="r" b="b"/>
            <a:pathLst>
              <a:path w="262889">
                <a:moveTo>
                  <a:pt x="0" y="0"/>
                </a:moveTo>
                <a:lnTo>
                  <a:pt x="262482" y="0"/>
                </a:lnTo>
              </a:path>
            </a:pathLst>
          </a:custGeom>
          <a:ln w="8894">
            <a:solidFill>
              <a:srgbClr val="8C0000"/>
            </a:solidFill>
          </a:ln>
        </p:spPr>
        <p:txBody>
          <a:bodyPr wrap="square" lIns="0" tIns="0" rIns="0" bIns="0" rtlCol="0"/>
          <a:lstStyle/>
          <a:p>
            <a:endParaRPr/>
          </a:p>
        </p:txBody>
      </p:sp>
      <p:sp>
        <p:nvSpPr>
          <p:cNvPr id="336" name="object 336"/>
          <p:cNvSpPr/>
          <p:nvPr/>
        </p:nvSpPr>
        <p:spPr>
          <a:xfrm>
            <a:off x="2540365" y="6349005"/>
            <a:ext cx="8890" cy="0"/>
          </a:xfrm>
          <a:custGeom>
            <a:avLst/>
            <a:gdLst/>
            <a:ahLst/>
            <a:cxnLst/>
            <a:rect l="l" t="t" r="r" b="b"/>
            <a:pathLst>
              <a:path w="8889">
                <a:moveTo>
                  <a:pt x="0" y="0"/>
                </a:moveTo>
                <a:lnTo>
                  <a:pt x="8844" y="0"/>
                </a:lnTo>
              </a:path>
            </a:pathLst>
          </a:custGeom>
          <a:ln w="8914">
            <a:solidFill>
              <a:srgbClr val="8C0000"/>
            </a:solidFill>
          </a:ln>
        </p:spPr>
        <p:txBody>
          <a:bodyPr wrap="square" lIns="0" tIns="0" rIns="0" bIns="0" rtlCol="0"/>
          <a:lstStyle/>
          <a:p>
            <a:endParaRPr/>
          </a:p>
        </p:txBody>
      </p:sp>
      <p:sp>
        <p:nvSpPr>
          <p:cNvPr id="337" name="object 337"/>
          <p:cNvSpPr/>
          <p:nvPr/>
        </p:nvSpPr>
        <p:spPr>
          <a:xfrm>
            <a:off x="2540365" y="6327354"/>
            <a:ext cx="19685" cy="0"/>
          </a:xfrm>
          <a:custGeom>
            <a:avLst/>
            <a:gdLst/>
            <a:ahLst/>
            <a:cxnLst/>
            <a:rect l="l" t="t" r="r" b="b"/>
            <a:pathLst>
              <a:path w="19685">
                <a:moveTo>
                  <a:pt x="0" y="0"/>
                </a:moveTo>
                <a:lnTo>
                  <a:pt x="19164" y="0"/>
                </a:lnTo>
              </a:path>
            </a:pathLst>
          </a:custGeom>
          <a:ln w="34385">
            <a:solidFill>
              <a:srgbClr val="8C0000"/>
            </a:solidFill>
          </a:ln>
        </p:spPr>
        <p:txBody>
          <a:bodyPr wrap="square" lIns="0" tIns="0" rIns="0" bIns="0" rtlCol="0"/>
          <a:lstStyle/>
          <a:p>
            <a:endParaRPr/>
          </a:p>
        </p:txBody>
      </p:sp>
      <p:sp>
        <p:nvSpPr>
          <p:cNvPr id="338" name="object 338"/>
          <p:cNvSpPr/>
          <p:nvPr/>
        </p:nvSpPr>
        <p:spPr>
          <a:xfrm>
            <a:off x="2540365" y="6305067"/>
            <a:ext cx="8890" cy="0"/>
          </a:xfrm>
          <a:custGeom>
            <a:avLst/>
            <a:gdLst/>
            <a:ahLst/>
            <a:cxnLst/>
            <a:rect l="l" t="t" r="r" b="b"/>
            <a:pathLst>
              <a:path w="8889">
                <a:moveTo>
                  <a:pt x="0" y="0"/>
                </a:moveTo>
                <a:lnTo>
                  <a:pt x="8844" y="0"/>
                </a:lnTo>
              </a:path>
            </a:pathLst>
          </a:custGeom>
          <a:ln w="10188">
            <a:solidFill>
              <a:srgbClr val="8C0000"/>
            </a:solidFill>
          </a:ln>
        </p:spPr>
        <p:txBody>
          <a:bodyPr wrap="square" lIns="0" tIns="0" rIns="0" bIns="0" rtlCol="0"/>
          <a:lstStyle/>
          <a:p>
            <a:endParaRPr/>
          </a:p>
        </p:txBody>
      </p:sp>
      <p:sp>
        <p:nvSpPr>
          <p:cNvPr id="339" name="object 339"/>
          <p:cNvSpPr/>
          <p:nvPr/>
        </p:nvSpPr>
        <p:spPr>
          <a:xfrm>
            <a:off x="2549210" y="6348419"/>
            <a:ext cx="10795" cy="0"/>
          </a:xfrm>
          <a:custGeom>
            <a:avLst/>
            <a:gdLst/>
            <a:ahLst/>
            <a:cxnLst/>
            <a:rect l="l" t="t" r="r" b="b"/>
            <a:pathLst>
              <a:path w="10794">
                <a:moveTo>
                  <a:pt x="0" y="0"/>
                </a:moveTo>
                <a:lnTo>
                  <a:pt x="10319" y="0"/>
                </a:lnTo>
              </a:path>
            </a:pathLst>
          </a:custGeom>
          <a:ln w="8894">
            <a:solidFill>
              <a:srgbClr val="8C0000"/>
            </a:solidFill>
          </a:ln>
        </p:spPr>
        <p:txBody>
          <a:bodyPr wrap="square" lIns="0" tIns="0" rIns="0" bIns="0" rtlCol="0"/>
          <a:lstStyle/>
          <a:p>
            <a:endParaRPr/>
          </a:p>
        </p:txBody>
      </p:sp>
      <p:sp>
        <p:nvSpPr>
          <p:cNvPr id="340" name="object 340"/>
          <p:cNvSpPr/>
          <p:nvPr/>
        </p:nvSpPr>
        <p:spPr>
          <a:xfrm>
            <a:off x="2267564" y="6304626"/>
            <a:ext cx="10795" cy="0"/>
          </a:xfrm>
          <a:custGeom>
            <a:avLst/>
            <a:gdLst/>
            <a:ahLst/>
            <a:cxnLst/>
            <a:rect l="l" t="t" r="r" b="b"/>
            <a:pathLst>
              <a:path w="10794">
                <a:moveTo>
                  <a:pt x="0" y="0"/>
                </a:moveTo>
                <a:lnTo>
                  <a:pt x="10319" y="0"/>
                </a:lnTo>
              </a:path>
            </a:pathLst>
          </a:custGeom>
          <a:ln w="10376">
            <a:solidFill>
              <a:srgbClr val="8C0000"/>
            </a:solidFill>
          </a:ln>
        </p:spPr>
        <p:txBody>
          <a:bodyPr wrap="square" lIns="0" tIns="0" rIns="0" bIns="0" rtlCol="0"/>
          <a:lstStyle/>
          <a:p>
            <a:endParaRPr/>
          </a:p>
        </p:txBody>
      </p:sp>
      <p:sp>
        <p:nvSpPr>
          <p:cNvPr id="341" name="object 341"/>
          <p:cNvSpPr/>
          <p:nvPr/>
        </p:nvSpPr>
        <p:spPr>
          <a:xfrm>
            <a:off x="2277883" y="6304626"/>
            <a:ext cx="262890" cy="0"/>
          </a:xfrm>
          <a:custGeom>
            <a:avLst/>
            <a:gdLst/>
            <a:ahLst/>
            <a:cxnLst/>
            <a:rect l="l" t="t" r="r" b="b"/>
            <a:pathLst>
              <a:path w="262889">
                <a:moveTo>
                  <a:pt x="0" y="0"/>
                </a:moveTo>
                <a:lnTo>
                  <a:pt x="262482" y="0"/>
                </a:lnTo>
              </a:path>
            </a:pathLst>
          </a:custGeom>
          <a:ln w="10376">
            <a:solidFill>
              <a:srgbClr val="8C0000"/>
            </a:solidFill>
          </a:ln>
        </p:spPr>
        <p:txBody>
          <a:bodyPr wrap="square" lIns="0" tIns="0" rIns="0" bIns="0" rtlCol="0"/>
          <a:lstStyle/>
          <a:p>
            <a:endParaRPr/>
          </a:p>
        </p:txBody>
      </p:sp>
      <p:sp>
        <p:nvSpPr>
          <p:cNvPr id="342" name="object 342"/>
          <p:cNvSpPr/>
          <p:nvPr/>
        </p:nvSpPr>
        <p:spPr>
          <a:xfrm>
            <a:off x="2549210" y="6304626"/>
            <a:ext cx="10795" cy="0"/>
          </a:xfrm>
          <a:custGeom>
            <a:avLst/>
            <a:gdLst/>
            <a:ahLst/>
            <a:cxnLst/>
            <a:rect l="l" t="t" r="r" b="b"/>
            <a:pathLst>
              <a:path w="10794">
                <a:moveTo>
                  <a:pt x="0" y="0"/>
                </a:moveTo>
                <a:lnTo>
                  <a:pt x="10319" y="0"/>
                </a:lnTo>
              </a:path>
            </a:pathLst>
          </a:custGeom>
          <a:ln w="10376">
            <a:solidFill>
              <a:srgbClr val="8C0000"/>
            </a:solidFill>
          </a:ln>
        </p:spPr>
        <p:txBody>
          <a:bodyPr wrap="square" lIns="0" tIns="0" rIns="0" bIns="0" rtlCol="0"/>
          <a:lstStyle/>
          <a:p>
            <a:endParaRPr/>
          </a:p>
        </p:txBody>
      </p:sp>
      <p:sp>
        <p:nvSpPr>
          <p:cNvPr id="343" name="object 343"/>
          <p:cNvSpPr/>
          <p:nvPr/>
        </p:nvSpPr>
        <p:spPr>
          <a:xfrm>
            <a:off x="2267564" y="6299437"/>
            <a:ext cx="281940" cy="53975"/>
          </a:xfrm>
          <a:custGeom>
            <a:avLst/>
            <a:gdLst/>
            <a:ahLst/>
            <a:cxnLst/>
            <a:rect l="l" t="t" r="r" b="b"/>
            <a:pathLst>
              <a:path w="281939" h="53975">
                <a:moveTo>
                  <a:pt x="10319" y="0"/>
                </a:moveTo>
                <a:lnTo>
                  <a:pt x="0" y="0"/>
                </a:lnTo>
                <a:lnTo>
                  <a:pt x="0" y="10376"/>
                </a:lnTo>
                <a:lnTo>
                  <a:pt x="281646" y="10376"/>
                </a:lnTo>
                <a:lnTo>
                  <a:pt x="281646" y="0"/>
                </a:lnTo>
                <a:lnTo>
                  <a:pt x="272801" y="0"/>
                </a:lnTo>
                <a:lnTo>
                  <a:pt x="272801" y="53428"/>
                </a:lnTo>
                <a:lnTo>
                  <a:pt x="281646" y="53428"/>
                </a:lnTo>
                <a:lnTo>
                  <a:pt x="281646" y="44534"/>
                </a:lnTo>
                <a:lnTo>
                  <a:pt x="0" y="44534"/>
                </a:lnTo>
                <a:lnTo>
                  <a:pt x="0" y="53428"/>
                </a:lnTo>
                <a:lnTo>
                  <a:pt x="10319" y="53428"/>
                </a:lnTo>
                <a:lnTo>
                  <a:pt x="10319" y="0"/>
                </a:lnTo>
                <a:close/>
              </a:path>
            </a:pathLst>
          </a:custGeom>
          <a:ln w="3175">
            <a:solidFill>
              <a:srgbClr val="8C0000"/>
            </a:solidFill>
          </a:ln>
        </p:spPr>
        <p:txBody>
          <a:bodyPr wrap="square" lIns="0" tIns="0" rIns="0" bIns="0" rtlCol="0"/>
          <a:lstStyle/>
          <a:p>
            <a:endParaRPr/>
          </a:p>
        </p:txBody>
      </p:sp>
      <p:sp>
        <p:nvSpPr>
          <p:cNvPr id="344" name="object 344"/>
          <p:cNvSpPr/>
          <p:nvPr/>
        </p:nvSpPr>
        <p:spPr>
          <a:xfrm>
            <a:off x="2258739" y="6290563"/>
            <a:ext cx="300990" cy="73025"/>
          </a:xfrm>
          <a:custGeom>
            <a:avLst/>
            <a:gdLst/>
            <a:ahLst/>
            <a:cxnLst/>
            <a:rect l="l" t="t" r="r" b="b"/>
            <a:pathLst>
              <a:path w="300989" h="73025">
                <a:moveTo>
                  <a:pt x="0" y="62302"/>
                </a:moveTo>
                <a:lnTo>
                  <a:pt x="0" y="72679"/>
                </a:lnTo>
                <a:lnTo>
                  <a:pt x="300789" y="72679"/>
                </a:lnTo>
                <a:lnTo>
                  <a:pt x="300789" y="0"/>
                </a:lnTo>
                <a:lnTo>
                  <a:pt x="0" y="0"/>
                </a:lnTo>
                <a:lnTo>
                  <a:pt x="0" y="8873"/>
                </a:lnTo>
                <a:lnTo>
                  <a:pt x="0" y="62302"/>
                </a:lnTo>
                <a:close/>
              </a:path>
            </a:pathLst>
          </a:custGeom>
          <a:ln w="3175">
            <a:solidFill>
              <a:srgbClr val="8C0000"/>
            </a:solidFill>
          </a:ln>
        </p:spPr>
        <p:txBody>
          <a:bodyPr wrap="square" lIns="0" tIns="0" rIns="0" bIns="0" rtlCol="0"/>
          <a:lstStyle/>
          <a:p>
            <a:endParaRPr/>
          </a:p>
        </p:txBody>
      </p:sp>
      <p:sp>
        <p:nvSpPr>
          <p:cNvPr id="345" name="object 345"/>
          <p:cNvSpPr/>
          <p:nvPr/>
        </p:nvSpPr>
        <p:spPr>
          <a:xfrm>
            <a:off x="3395521" y="6325420"/>
            <a:ext cx="285115" cy="0"/>
          </a:xfrm>
          <a:custGeom>
            <a:avLst/>
            <a:gdLst/>
            <a:ahLst/>
            <a:cxnLst/>
            <a:rect l="l" t="t" r="r" b="b"/>
            <a:pathLst>
              <a:path w="285114">
                <a:moveTo>
                  <a:pt x="0" y="0"/>
                </a:moveTo>
                <a:lnTo>
                  <a:pt x="284533" y="0"/>
                </a:lnTo>
              </a:path>
            </a:pathLst>
          </a:custGeom>
          <a:ln w="54892">
            <a:solidFill>
              <a:srgbClr val="FFFFFF"/>
            </a:solidFill>
          </a:ln>
        </p:spPr>
        <p:txBody>
          <a:bodyPr wrap="square" lIns="0" tIns="0" rIns="0" bIns="0" rtlCol="0"/>
          <a:lstStyle/>
          <a:p>
            <a:endParaRPr/>
          </a:p>
        </p:txBody>
      </p:sp>
      <p:sp>
        <p:nvSpPr>
          <p:cNvPr id="346" name="object 346"/>
          <p:cNvSpPr/>
          <p:nvPr/>
        </p:nvSpPr>
        <p:spPr>
          <a:xfrm>
            <a:off x="3395521" y="6297955"/>
            <a:ext cx="285115" cy="55244"/>
          </a:xfrm>
          <a:custGeom>
            <a:avLst/>
            <a:gdLst/>
            <a:ahLst/>
            <a:cxnLst/>
            <a:rect l="l" t="t" r="r" b="b"/>
            <a:pathLst>
              <a:path w="285114" h="55245">
                <a:moveTo>
                  <a:pt x="284533" y="0"/>
                </a:moveTo>
                <a:lnTo>
                  <a:pt x="0" y="0"/>
                </a:lnTo>
                <a:lnTo>
                  <a:pt x="0" y="54911"/>
                </a:lnTo>
                <a:lnTo>
                  <a:pt x="284533" y="54911"/>
                </a:lnTo>
                <a:lnTo>
                  <a:pt x="284533" y="50463"/>
                </a:lnTo>
                <a:lnTo>
                  <a:pt x="4422" y="50463"/>
                </a:lnTo>
                <a:lnTo>
                  <a:pt x="4422" y="48981"/>
                </a:lnTo>
                <a:lnTo>
                  <a:pt x="20638" y="48981"/>
                </a:lnTo>
                <a:lnTo>
                  <a:pt x="13267" y="41569"/>
                </a:lnTo>
                <a:lnTo>
                  <a:pt x="20091" y="34157"/>
                </a:lnTo>
                <a:lnTo>
                  <a:pt x="5896" y="34157"/>
                </a:lnTo>
                <a:lnTo>
                  <a:pt x="4422" y="32674"/>
                </a:lnTo>
                <a:lnTo>
                  <a:pt x="4422" y="5929"/>
                </a:lnTo>
                <a:lnTo>
                  <a:pt x="284533" y="5929"/>
                </a:lnTo>
                <a:lnTo>
                  <a:pt x="284533" y="0"/>
                </a:lnTo>
                <a:close/>
              </a:path>
              <a:path w="285114" h="55245">
                <a:moveTo>
                  <a:pt x="20638" y="48981"/>
                </a:moveTo>
                <a:lnTo>
                  <a:pt x="5896" y="48981"/>
                </a:lnTo>
                <a:lnTo>
                  <a:pt x="7370" y="50463"/>
                </a:lnTo>
                <a:lnTo>
                  <a:pt x="22112" y="50463"/>
                </a:lnTo>
                <a:lnTo>
                  <a:pt x="20638" y="48981"/>
                </a:lnTo>
                <a:close/>
              </a:path>
              <a:path w="285114" h="55245">
                <a:moveTo>
                  <a:pt x="47151" y="20753"/>
                </a:moveTo>
                <a:lnTo>
                  <a:pt x="32431" y="20753"/>
                </a:lnTo>
                <a:lnTo>
                  <a:pt x="53069" y="41569"/>
                </a:lnTo>
                <a:lnTo>
                  <a:pt x="45698" y="50463"/>
                </a:lnTo>
                <a:lnTo>
                  <a:pt x="60440" y="50463"/>
                </a:lnTo>
                <a:lnTo>
                  <a:pt x="60440" y="48981"/>
                </a:lnTo>
                <a:lnTo>
                  <a:pt x="75165" y="48981"/>
                </a:lnTo>
                <a:lnTo>
                  <a:pt x="67811" y="41569"/>
                </a:lnTo>
                <a:lnTo>
                  <a:pt x="75741" y="34157"/>
                </a:lnTo>
                <a:lnTo>
                  <a:pt x="60440" y="34157"/>
                </a:lnTo>
                <a:lnTo>
                  <a:pt x="47151" y="20753"/>
                </a:lnTo>
                <a:close/>
              </a:path>
              <a:path w="285114" h="55245">
                <a:moveTo>
                  <a:pt x="75165" y="48981"/>
                </a:moveTo>
                <a:lnTo>
                  <a:pt x="60440" y="48981"/>
                </a:lnTo>
                <a:lnTo>
                  <a:pt x="61914" y="50463"/>
                </a:lnTo>
                <a:lnTo>
                  <a:pt x="76635" y="50463"/>
                </a:lnTo>
                <a:lnTo>
                  <a:pt x="75165" y="48981"/>
                </a:lnTo>
                <a:close/>
              </a:path>
              <a:path w="285114" h="55245">
                <a:moveTo>
                  <a:pt x="103208" y="22298"/>
                </a:moveTo>
                <a:lnTo>
                  <a:pt x="88429" y="22298"/>
                </a:lnTo>
                <a:lnTo>
                  <a:pt x="107593" y="41569"/>
                </a:lnTo>
                <a:lnTo>
                  <a:pt x="98748" y="50463"/>
                </a:lnTo>
                <a:lnTo>
                  <a:pt x="112015" y="50463"/>
                </a:lnTo>
                <a:lnTo>
                  <a:pt x="114963" y="48981"/>
                </a:lnTo>
                <a:lnTo>
                  <a:pt x="129705" y="48981"/>
                </a:lnTo>
                <a:lnTo>
                  <a:pt x="122334" y="41569"/>
                </a:lnTo>
                <a:lnTo>
                  <a:pt x="129158" y="34157"/>
                </a:lnTo>
                <a:lnTo>
                  <a:pt x="114963" y="34157"/>
                </a:lnTo>
                <a:lnTo>
                  <a:pt x="103208" y="22298"/>
                </a:lnTo>
                <a:close/>
              </a:path>
              <a:path w="285114" h="55245">
                <a:moveTo>
                  <a:pt x="129705" y="48981"/>
                </a:moveTo>
                <a:lnTo>
                  <a:pt x="114963" y="48981"/>
                </a:lnTo>
                <a:lnTo>
                  <a:pt x="116438" y="50463"/>
                </a:lnTo>
                <a:lnTo>
                  <a:pt x="131179" y="50463"/>
                </a:lnTo>
                <a:lnTo>
                  <a:pt x="129705" y="48981"/>
                </a:lnTo>
                <a:close/>
              </a:path>
              <a:path w="285114" h="55245">
                <a:moveTo>
                  <a:pt x="156233" y="20753"/>
                </a:moveTo>
                <a:lnTo>
                  <a:pt x="141498" y="20753"/>
                </a:lnTo>
                <a:lnTo>
                  <a:pt x="162177" y="41569"/>
                </a:lnTo>
                <a:lnTo>
                  <a:pt x="154807" y="50463"/>
                </a:lnTo>
                <a:lnTo>
                  <a:pt x="168074" y="50463"/>
                </a:lnTo>
                <a:lnTo>
                  <a:pt x="169548" y="48981"/>
                </a:lnTo>
                <a:lnTo>
                  <a:pt x="184290" y="48981"/>
                </a:lnTo>
                <a:lnTo>
                  <a:pt x="176919" y="41569"/>
                </a:lnTo>
                <a:lnTo>
                  <a:pt x="184857" y="34157"/>
                </a:lnTo>
                <a:lnTo>
                  <a:pt x="169548" y="34157"/>
                </a:lnTo>
                <a:lnTo>
                  <a:pt x="156233" y="20753"/>
                </a:lnTo>
                <a:close/>
              </a:path>
              <a:path w="285114" h="55245">
                <a:moveTo>
                  <a:pt x="184290" y="48981"/>
                </a:moveTo>
                <a:lnTo>
                  <a:pt x="169548" y="48981"/>
                </a:lnTo>
                <a:lnTo>
                  <a:pt x="171022" y="50463"/>
                </a:lnTo>
                <a:lnTo>
                  <a:pt x="185764" y="50463"/>
                </a:lnTo>
                <a:lnTo>
                  <a:pt x="184290" y="48981"/>
                </a:lnTo>
                <a:close/>
              </a:path>
              <a:path w="285114" h="55245">
                <a:moveTo>
                  <a:pt x="212337" y="22298"/>
                </a:moveTo>
                <a:lnTo>
                  <a:pt x="197557" y="22298"/>
                </a:lnTo>
                <a:lnTo>
                  <a:pt x="216721" y="41569"/>
                </a:lnTo>
                <a:lnTo>
                  <a:pt x="209351" y="50463"/>
                </a:lnTo>
                <a:lnTo>
                  <a:pt x="222618" y="50463"/>
                </a:lnTo>
                <a:lnTo>
                  <a:pt x="224092" y="48981"/>
                </a:lnTo>
                <a:lnTo>
                  <a:pt x="238834" y="48981"/>
                </a:lnTo>
                <a:lnTo>
                  <a:pt x="231463" y="41569"/>
                </a:lnTo>
                <a:lnTo>
                  <a:pt x="238287" y="34157"/>
                </a:lnTo>
                <a:lnTo>
                  <a:pt x="224092" y="34157"/>
                </a:lnTo>
                <a:lnTo>
                  <a:pt x="212337" y="22298"/>
                </a:lnTo>
                <a:close/>
              </a:path>
              <a:path w="285114" h="55245">
                <a:moveTo>
                  <a:pt x="238834" y="48981"/>
                </a:moveTo>
                <a:lnTo>
                  <a:pt x="224092" y="48981"/>
                </a:lnTo>
                <a:lnTo>
                  <a:pt x="225566" y="50463"/>
                </a:lnTo>
                <a:lnTo>
                  <a:pt x="240308" y="50463"/>
                </a:lnTo>
                <a:lnTo>
                  <a:pt x="238834" y="48981"/>
                </a:lnTo>
                <a:close/>
              </a:path>
              <a:path w="285114" h="55245">
                <a:moveTo>
                  <a:pt x="265347" y="20753"/>
                </a:moveTo>
                <a:lnTo>
                  <a:pt x="250627" y="20753"/>
                </a:lnTo>
                <a:lnTo>
                  <a:pt x="271265" y="41569"/>
                </a:lnTo>
                <a:lnTo>
                  <a:pt x="262420" y="50463"/>
                </a:lnTo>
                <a:lnTo>
                  <a:pt x="277162" y="50463"/>
                </a:lnTo>
                <a:lnTo>
                  <a:pt x="278636" y="48981"/>
                </a:lnTo>
                <a:lnTo>
                  <a:pt x="284533" y="48981"/>
                </a:lnTo>
                <a:lnTo>
                  <a:pt x="284533" y="34157"/>
                </a:lnTo>
                <a:lnTo>
                  <a:pt x="278636" y="34157"/>
                </a:lnTo>
                <a:lnTo>
                  <a:pt x="265347" y="20753"/>
                </a:lnTo>
                <a:close/>
              </a:path>
              <a:path w="285114" h="55245">
                <a:moveTo>
                  <a:pt x="284533" y="48981"/>
                </a:moveTo>
                <a:lnTo>
                  <a:pt x="278636" y="48981"/>
                </a:lnTo>
                <a:lnTo>
                  <a:pt x="280110" y="50463"/>
                </a:lnTo>
                <a:lnTo>
                  <a:pt x="284533" y="50463"/>
                </a:lnTo>
                <a:lnTo>
                  <a:pt x="284533" y="48981"/>
                </a:lnTo>
                <a:close/>
              </a:path>
              <a:path w="285114" h="55245">
                <a:moveTo>
                  <a:pt x="32431" y="5929"/>
                </a:moveTo>
                <a:lnTo>
                  <a:pt x="17689" y="5929"/>
                </a:lnTo>
                <a:lnTo>
                  <a:pt x="26534" y="14824"/>
                </a:lnTo>
                <a:lnTo>
                  <a:pt x="5896" y="34157"/>
                </a:lnTo>
                <a:lnTo>
                  <a:pt x="20091" y="34157"/>
                </a:lnTo>
                <a:lnTo>
                  <a:pt x="32431" y="20753"/>
                </a:lnTo>
                <a:lnTo>
                  <a:pt x="47151" y="20753"/>
                </a:lnTo>
                <a:lnTo>
                  <a:pt x="39802" y="13341"/>
                </a:lnTo>
                <a:lnTo>
                  <a:pt x="45698" y="7412"/>
                </a:lnTo>
                <a:lnTo>
                  <a:pt x="33905" y="7412"/>
                </a:lnTo>
                <a:lnTo>
                  <a:pt x="32431" y="5929"/>
                </a:lnTo>
                <a:close/>
              </a:path>
              <a:path w="285114" h="55245">
                <a:moveTo>
                  <a:pt x="86954" y="5929"/>
                </a:moveTo>
                <a:lnTo>
                  <a:pt x="72233" y="5929"/>
                </a:lnTo>
                <a:lnTo>
                  <a:pt x="81058" y="14824"/>
                </a:lnTo>
                <a:lnTo>
                  <a:pt x="60440" y="34157"/>
                </a:lnTo>
                <a:lnTo>
                  <a:pt x="75741" y="34157"/>
                </a:lnTo>
                <a:lnTo>
                  <a:pt x="88429" y="22298"/>
                </a:lnTo>
                <a:lnTo>
                  <a:pt x="103208" y="22298"/>
                </a:lnTo>
                <a:lnTo>
                  <a:pt x="95799" y="14824"/>
                </a:lnTo>
                <a:lnTo>
                  <a:pt x="103170" y="7412"/>
                </a:lnTo>
                <a:lnTo>
                  <a:pt x="88429" y="7412"/>
                </a:lnTo>
                <a:lnTo>
                  <a:pt x="86954" y="5929"/>
                </a:lnTo>
                <a:close/>
              </a:path>
              <a:path w="285114" h="55245">
                <a:moveTo>
                  <a:pt x="141498" y="5929"/>
                </a:moveTo>
                <a:lnTo>
                  <a:pt x="126757" y="5929"/>
                </a:lnTo>
                <a:lnTo>
                  <a:pt x="135602" y="14824"/>
                </a:lnTo>
                <a:lnTo>
                  <a:pt x="114963" y="34157"/>
                </a:lnTo>
                <a:lnTo>
                  <a:pt x="129158" y="34157"/>
                </a:lnTo>
                <a:lnTo>
                  <a:pt x="141498" y="20753"/>
                </a:lnTo>
                <a:lnTo>
                  <a:pt x="156233" y="20753"/>
                </a:lnTo>
                <a:lnTo>
                  <a:pt x="148869" y="13341"/>
                </a:lnTo>
                <a:lnTo>
                  <a:pt x="155978" y="7412"/>
                </a:lnTo>
                <a:lnTo>
                  <a:pt x="142972" y="7412"/>
                </a:lnTo>
                <a:lnTo>
                  <a:pt x="141498" y="5929"/>
                </a:lnTo>
                <a:close/>
              </a:path>
              <a:path w="285114" h="55245">
                <a:moveTo>
                  <a:pt x="196083" y="5929"/>
                </a:moveTo>
                <a:lnTo>
                  <a:pt x="181342" y="5929"/>
                </a:lnTo>
                <a:lnTo>
                  <a:pt x="190187" y="14824"/>
                </a:lnTo>
                <a:lnTo>
                  <a:pt x="169548" y="34157"/>
                </a:lnTo>
                <a:lnTo>
                  <a:pt x="184857" y="34157"/>
                </a:lnTo>
                <a:lnTo>
                  <a:pt x="197557" y="22298"/>
                </a:lnTo>
                <a:lnTo>
                  <a:pt x="212337" y="22298"/>
                </a:lnTo>
                <a:lnTo>
                  <a:pt x="204928" y="14824"/>
                </a:lnTo>
                <a:lnTo>
                  <a:pt x="211070" y="7412"/>
                </a:lnTo>
                <a:lnTo>
                  <a:pt x="197557" y="7412"/>
                </a:lnTo>
                <a:lnTo>
                  <a:pt x="196083" y="5929"/>
                </a:lnTo>
                <a:close/>
              </a:path>
              <a:path w="285114" h="55245">
                <a:moveTo>
                  <a:pt x="250627" y="5929"/>
                </a:moveTo>
                <a:lnTo>
                  <a:pt x="235885" y="5929"/>
                </a:lnTo>
                <a:lnTo>
                  <a:pt x="244730" y="14824"/>
                </a:lnTo>
                <a:lnTo>
                  <a:pt x="224092" y="34157"/>
                </a:lnTo>
                <a:lnTo>
                  <a:pt x="238287" y="34157"/>
                </a:lnTo>
                <a:lnTo>
                  <a:pt x="250627" y="20753"/>
                </a:lnTo>
                <a:lnTo>
                  <a:pt x="265347" y="20753"/>
                </a:lnTo>
                <a:lnTo>
                  <a:pt x="257998" y="13341"/>
                </a:lnTo>
                <a:lnTo>
                  <a:pt x="265074" y="7412"/>
                </a:lnTo>
                <a:lnTo>
                  <a:pt x="252101" y="7412"/>
                </a:lnTo>
                <a:lnTo>
                  <a:pt x="250627" y="5929"/>
                </a:lnTo>
                <a:close/>
              </a:path>
              <a:path w="285114" h="55245">
                <a:moveTo>
                  <a:pt x="284533" y="5929"/>
                </a:moveTo>
                <a:lnTo>
                  <a:pt x="280110" y="5929"/>
                </a:lnTo>
                <a:lnTo>
                  <a:pt x="280110" y="32674"/>
                </a:lnTo>
                <a:lnTo>
                  <a:pt x="278636" y="34157"/>
                </a:lnTo>
                <a:lnTo>
                  <a:pt x="284533" y="34157"/>
                </a:lnTo>
                <a:lnTo>
                  <a:pt x="284533" y="5929"/>
                </a:lnTo>
                <a:close/>
              </a:path>
              <a:path w="285114" h="55245">
                <a:moveTo>
                  <a:pt x="47173" y="5929"/>
                </a:moveTo>
                <a:lnTo>
                  <a:pt x="33905" y="5929"/>
                </a:lnTo>
                <a:lnTo>
                  <a:pt x="33905" y="7412"/>
                </a:lnTo>
                <a:lnTo>
                  <a:pt x="45698" y="7412"/>
                </a:lnTo>
                <a:lnTo>
                  <a:pt x="47173" y="5929"/>
                </a:lnTo>
                <a:close/>
              </a:path>
              <a:path w="285114" h="55245">
                <a:moveTo>
                  <a:pt x="104644" y="5929"/>
                </a:moveTo>
                <a:lnTo>
                  <a:pt x="89903" y="5929"/>
                </a:lnTo>
                <a:lnTo>
                  <a:pt x="88429" y="7412"/>
                </a:lnTo>
                <a:lnTo>
                  <a:pt x="103170" y="7412"/>
                </a:lnTo>
                <a:lnTo>
                  <a:pt x="104644" y="5929"/>
                </a:lnTo>
                <a:close/>
              </a:path>
              <a:path w="285114" h="55245">
                <a:moveTo>
                  <a:pt x="157755" y="5929"/>
                </a:moveTo>
                <a:lnTo>
                  <a:pt x="144447" y="5929"/>
                </a:lnTo>
                <a:lnTo>
                  <a:pt x="142972" y="7412"/>
                </a:lnTo>
                <a:lnTo>
                  <a:pt x="155978" y="7412"/>
                </a:lnTo>
                <a:lnTo>
                  <a:pt x="157755" y="5929"/>
                </a:lnTo>
                <a:close/>
              </a:path>
              <a:path w="285114" h="55245">
                <a:moveTo>
                  <a:pt x="212299" y="5929"/>
                </a:moveTo>
                <a:lnTo>
                  <a:pt x="197557" y="5929"/>
                </a:lnTo>
                <a:lnTo>
                  <a:pt x="197557" y="7412"/>
                </a:lnTo>
                <a:lnTo>
                  <a:pt x="211070" y="7412"/>
                </a:lnTo>
                <a:lnTo>
                  <a:pt x="212299" y="5929"/>
                </a:lnTo>
                <a:close/>
              </a:path>
              <a:path w="285114" h="55245">
                <a:moveTo>
                  <a:pt x="266843" y="5929"/>
                </a:moveTo>
                <a:lnTo>
                  <a:pt x="253575" y="5929"/>
                </a:lnTo>
                <a:lnTo>
                  <a:pt x="252101" y="7412"/>
                </a:lnTo>
                <a:lnTo>
                  <a:pt x="265074" y="7412"/>
                </a:lnTo>
                <a:lnTo>
                  <a:pt x="266843" y="5929"/>
                </a:lnTo>
                <a:close/>
              </a:path>
            </a:pathLst>
          </a:custGeom>
          <a:solidFill>
            <a:srgbClr val="8C0000"/>
          </a:solidFill>
        </p:spPr>
        <p:txBody>
          <a:bodyPr wrap="square" lIns="0" tIns="0" rIns="0" bIns="0" rtlCol="0"/>
          <a:lstStyle/>
          <a:p>
            <a:endParaRPr/>
          </a:p>
        </p:txBody>
      </p:sp>
      <p:sp>
        <p:nvSpPr>
          <p:cNvPr id="347" name="object 347"/>
          <p:cNvSpPr/>
          <p:nvPr/>
        </p:nvSpPr>
        <p:spPr>
          <a:xfrm>
            <a:off x="3455961" y="6346936"/>
            <a:ext cx="1905" cy="1905"/>
          </a:xfrm>
          <a:custGeom>
            <a:avLst/>
            <a:gdLst/>
            <a:ahLst/>
            <a:cxnLst/>
            <a:rect l="l" t="t" r="r" b="b"/>
            <a:pathLst>
              <a:path w="1904" h="1904">
                <a:moveTo>
                  <a:pt x="0" y="0"/>
                </a:moveTo>
                <a:lnTo>
                  <a:pt x="0" y="1482"/>
                </a:lnTo>
                <a:lnTo>
                  <a:pt x="1474" y="1482"/>
                </a:lnTo>
                <a:lnTo>
                  <a:pt x="0" y="0"/>
                </a:lnTo>
                <a:close/>
              </a:path>
            </a:pathLst>
          </a:custGeom>
          <a:ln w="3175">
            <a:solidFill>
              <a:srgbClr val="8C0000"/>
            </a:solidFill>
          </a:ln>
        </p:spPr>
        <p:txBody>
          <a:bodyPr wrap="square" lIns="0" tIns="0" rIns="0" bIns="0" rtlCol="0"/>
          <a:lstStyle/>
          <a:p>
            <a:endParaRPr/>
          </a:p>
        </p:txBody>
      </p:sp>
      <p:sp>
        <p:nvSpPr>
          <p:cNvPr id="348" name="object 348"/>
          <p:cNvSpPr/>
          <p:nvPr/>
        </p:nvSpPr>
        <p:spPr>
          <a:xfrm>
            <a:off x="3563595"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49" name="object 349"/>
          <p:cNvSpPr/>
          <p:nvPr/>
        </p:nvSpPr>
        <p:spPr>
          <a:xfrm>
            <a:off x="3672683"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50" name="object 350"/>
          <p:cNvSpPr/>
          <p:nvPr/>
        </p:nvSpPr>
        <p:spPr>
          <a:xfrm>
            <a:off x="3618139"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51" name="object 351"/>
          <p:cNvSpPr/>
          <p:nvPr/>
        </p:nvSpPr>
        <p:spPr>
          <a:xfrm>
            <a:off x="3507536" y="6346936"/>
            <a:ext cx="4445" cy="1905"/>
          </a:xfrm>
          <a:custGeom>
            <a:avLst/>
            <a:gdLst/>
            <a:ahLst/>
            <a:cxnLst/>
            <a:rect l="l" t="t" r="r" b="b"/>
            <a:pathLst>
              <a:path w="4445" h="1904">
                <a:moveTo>
                  <a:pt x="2948" y="0"/>
                </a:moveTo>
                <a:lnTo>
                  <a:pt x="0" y="1482"/>
                </a:lnTo>
                <a:lnTo>
                  <a:pt x="4422" y="1482"/>
                </a:lnTo>
                <a:lnTo>
                  <a:pt x="2948" y="0"/>
                </a:lnTo>
                <a:close/>
              </a:path>
            </a:pathLst>
          </a:custGeom>
          <a:ln w="3175">
            <a:solidFill>
              <a:srgbClr val="8C0000"/>
            </a:solidFill>
          </a:ln>
        </p:spPr>
        <p:txBody>
          <a:bodyPr wrap="square" lIns="0" tIns="0" rIns="0" bIns="0" rtlCol="0"/>
          <a:lstStyle/>
          <a:p>
            <a:endParaRPr/>
          </a:p>
        </p:txBody>
      </p:sp>
      <p:sp>
        <p:nvSpPr>
          <p:cNvPr id="352" name="object 352"/>
          <p:cNvSpPr/>
          <p:nvPr/>
        </p:nvSpPr>
        <p:spPr>
          <a:xfrm>
            <a:off x="3399943" y="6346936"/>
            <a:ext cx="3175" cy="1905"/>
          </a:xfrm>
          <a:custGeom>
            <a:avLst/>
            <a:gdLst/>
            <a:ahLst/>
            <a:cxnLst/>
            <a:rect l="l" t="t" r="r" b="b"/>
            <a:pathLst>
              <a:path w="3175" h="1904">
                <a:moveTo>
                  <a:pt x="1474" y="0"/>
                </a:moveTo>
                <a:lnTo>
                  <a:pt x="0" y="0"/>
                </a:ln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53" name="object 353"/>
          <p:cNvSpPr/>
          <p:nvPr/>
        </p:nvSpPr>
        <p:spPr>
          <a:xfrm>
            <a:off x="3463332" y="6320252"/>
            <a:ext cx="40005" cy="28575"/>
          </a:xfrm>
          <a:custGeom>
            <a:avLst/>
            <a:gdLst/>
            <a:ahLst/>
            <a:cxnLst/>
            <a:rect l="l" t="t" r="r" b="b"/>
            <a:pathLst>
              <a:path w="40004" h="28575">
                <a:moveTo>
                  <a:pt x="20617" y="0"/>
                </a:moveTo>
                <a:lnTo>
                  <a:pt x="0" y="19271"/>
                </a:lnTo>
                <a:lnTo>
                  <a:pt x="8824" y="28165"/>
                </a:lnTo>
                <a:lnTo>
                  <a:pt x="30936" y="28165"/>
                </a:lnTo>
                <a:lnTo>
                  <a:pt x="39781" y="19271"/>
                </a:lnTo>
                <a:lnTo>
                  <a:pt x="20617" y="0"/>
                </a:lnTo>
                <a:close/>
              </a:path>
            </a:pathLst>
          </a:custGeom>
          <a:ln w="3175">
            <a:solidFill>
              <a:srgbClr val="8C0000"/>
            </a:solidFill>
          </a:ln>
        </p:spPr>
        <p:txBody>
          <a:bodyPr wrap="square" lIns="0" tIns="0" rIns="0" bIns="0" rtlCol="0"/>
          <a:lstStyle/>
          <a:p>
            <a:endParaRPr/>
          </a:p>
        </p:txBody>
      </p:sp>
      <p:sp>
        <p:nvSpPr>
          <p:cNvPr id="354" name="object 354"/>
          <p:cNvSpPr/>
          <p:nvPr/>
        </p:nvSpPr>
        <p:spPr>
          <a:xfrm>
            <a:off x="3572440" y="6320252"/>
            <a:ext cx="40005" cy="28575"/>
          </a:xfrm>
          <a:custGeom>
            <a:avLst/>
            <a:gdLst/>
            <a:ahLst/>
            <a:cxnLst/>
            <a:rect l="l" t="t" r="r" b="b"/>
            <a:pathLst>
              <a:path w="40004" h="28575">
                <a:moveTo>
                  <a:pt x="20638" y="0"/>
                </a:moveTo>
                <a:lnTo>
                  <a:pt x="0" y="19271"/>
                </a:lnTo>
                <a:lnTo>
                  <a:pt x="8844" y="28165"/>
                </a:lnTo>
                <a:lnTo>
                  <a:pt x="32431" y="28165"/>
                </a:lnTo>
                <a:lnTo>
                  <a:pt x="39802" y="19271"/>
                </a:lnTo>
                <a:lnTo>
                  <a:pt x="20638" y="0"/>
                </a:lnTo>
                <a:close/>
              </a:path>
            </a:pathLst>
          </a:custGeom>
          <a:ln w="3175">
            <a:solidFill>
              <a:srgbClr val="8C0000"/>
            </a:solidFill>
          </a:ln>
        </p:spPr>
        <p:txBody>
          <a:bodyPr wrap="square" lIns="0" tIns="0" rIns="0" bIns="0" rtlCol="0"/>
          <a:lstStyle/>
          <a:p>
            <a:endParaRPr/>
          </a:p>
        </p:txBody>
      </p:sp>
      <p:sp>
        <p:nvSpPr>
          <p:cNvPr id="355" name="object 355"/>
          <p:cNvSpPr/>
          <p:nvPr/>
        </p:nvSpPr>
        <p:spPr>
          <a:xfrm>
            <a:off x="3626984" y="6318708"/>
            <a:ext cx="40005" cy="29845"/>
          </a:xfrm>
          <a:custGeom>
            <a:avLst/>
            <a:gdLst/>
            <a:ahLst/>
            <a:cxnLst/>
            <a:rect l="l" t="t" r="r" b="b"/>
            <a:pathLst>
              <a:path w="40004" h="29845">
                <a:moveTo>
                  <a:pt x="19164" y="0"/>
                </a:moveTo>
                <a:lnTo>
                  <a:pt x="0" y="20815"/>
                </a:lnTo>
                <a:lnTo>
                  <a:pt x="8844" y="29710"/>
                </a:lnTo>
                <a:lnTo>
                  <a:pt x="30957" y="29710"/>
                </a:lnTo>
                <a:lnTo>
                  <a:pt x="39802" y="20815"/>
                </a:lnTo>
                <a:lnTo>
                  <a:pt x="19164" y="0"/>
                </a:lnTo>
                <a:close/>
              </a:path>
            </a:pathLst>
          </a:custGeom>
          <a:ln w="3175">
            <a:solidFill>
              <a:srgbClr val="8C0000"/>
            </a:solidFill>
          </a:ln>
        </p:spPr>
        <p:txBody>
          <a:bodyPr wrap="square" lIns="0" tIns="0" rIns="0" bIns="0" rtlCol="0"/>
          <a:lstStyle/>
          <a:p>
            <a:endParaRPr/>
          </a:p>
        </p:txBody>
      </p:sp>
      <p:sp>
        <p:nvSpPr>
          <p:cNvPr id="356" name="object 356"/>
          <p:cNvSpPr/>
          <p:nvPr/>
        </p:nvSpPr>
        <p:spPr>
          <a:xfrm>
            <a:off x="3517855" y="6318708"/>
            <a:ext cx="40005" cy="29845"/>
          </a:xfrm>
          <a:custGeom>
            <a:avLst/>
            <a:gdLst/>
            <a:ahLst/>
            <a:cxnLst/>
            <a:rect l="l" t="t" r="r" b="b"/>
            <a:pathLst>
              <a:path w="40004" h="29845">
                <a:moveTo>
                  <a:pt x="19164" y="0"/>
                </a:moveTo>
                <a:lnTo>
                  <a:pt x="0" y="20815"/>
                </a:lnTo>
                <a:lnTo>
                  <a:pt x="8844" y="29710"/>
                </a:lnTo>
                <a:lnTo>
                  <a:pt x="32472" y="29710"/>
                </a:lnTo>
                <a:lnTo>
                  <a:pt x="39843" y="20815"/>
                </a:lnTo>
                <a:lnTo>
                  <a:pt x="19164" y="0"/>
                </a:lnTo>
                <a:close/>
              </a:path>
            </a:pathLst>
          </a:custGeom>
          <a:ln w="3175">
            <a:solidFill>
              <a:srgbClr val="8C0000"/>
            </a:solidFill>
          </a:ln>
        </p:spPr>
        <p:txBody>
          <a:bodyPr wrap="square" lIns="0" tIns="0" rIns="0" bIns="0" rtlCol="0"/>
          <a:lstStyle/>
          <a:p>
            <a:endParaRPr/>
          </a:p>
        </p:txBody>
      </p:sp>
      <p:sp>
        <p:nvSpPr>
          <p:cNvPr id="357" name="object 357"/>
          <p:cNvSpPr/>
          <p:nvPr/>
        </p:nvSpPr>
        <p:spPr>
          <a:xfrm>
            <a:off x="3408788" y="6318708"/>
            <a:ext cx="40005" cy="29845"/>
          </a:xfrm>
          <a:custGeom>
            <a:avLst/>
            <a:gdLst/>
            <a:ahLst/>
            <a:cxnLst/>
            <a:rect l="l" t="t" r="r" b="b"/>
            <a:pathLst>
              <a:path w="40004" h="29845">
                <a:moveTo>
                  <a:pt x="19164" y="0"/>
                </a:moveTo>
                <a:lnTo>
                  <a:pt x="0" y="20815"/>
                </a:lnTo>
                <a:lnTo>
                  <a:pt x="8844" y="29710"/>
                </a:lnTo>
                <a:lnTo>
                  <a:pt x="32431" y="29710"/>
                </a:lnTo>
                <a:lnTo>
                  <a:pt x="39802" y="20815"/>
                </a:lnTo>
                <a:lnTo>
                  <a:pt x="19164" y="0"/>
                </a:lnTo>
                <a:close/>
              </a:path>
            </a:pathLst>
          </a:custGeom>
          <a:ln w="3175">
            <a:solidFill>
              <a:srgbClr val="8C0000"/>
            </a:solidFill>
          </a:ln>
        </p:spPr>
        <p:txBody>
          <a:bodyPr wrap="square" lIns="0" tIns="0" rIns="0" bIns="0" rtlCol="0"/>
          <a:lstStyle/>
          <a:p>
            <a:endParaRPr/>
          </a:p>
        </p:txBody>
      </p:sp>
      <p:sp>
        <p:nvSpPr>
          <p:cNvPr id="358" name="object 358"/>
          <p:cNvSpPr/>
          <p:nvPr/>
        </p:nvSpPr>
        <p:spPr>
          <a:xfrm>
            <a:off x="3653519" y="6303884"/>
            <a:ext cx="22225" cy="28575"/>
          </a:xfrm>
          <a:custGeom>
            <a:avLst/>
            <a:gdLst/>
            <a:ahLst/>
            <a:cxnLst/>
            <a:rect l="l" t="t" r="r" b="b"/>
            <a:pathLst>
              <a:path w="22225" h="28575">
                <a:moveTo>
                  <a:pt x="8844" y="0"/>
                </a:moveTo>
                <a:lnTo>
                  <a:pt x="0" y="7412"/>
                </a:lnTo>
                <a:lnTo>
                  <a:pt x="20638" y="28227"/>
                </a:lnTo>
                <a:lnTo>
                  <a:pt x="22112" y="26745"/>
                </a:lnTo>
                <a:lnTo>
                  <a:pt x="22112" y="0"/>
                </a:lnTo>
                <a:lnTo>
                  <a:pt x="8844" y="0"/>
                </a:lnTo>
                <a:close/>
              </a:path>
            </a:pathLst>
          </a:custGeom>
          <a:ln w="3175">
            <a:solidFill>
              <a:srgbClr val="8C0000"/>
            </a:solidFill>
          </a:ln>
        </p:spPr>
        <p:txBody>
          <a:bodyPr wrap="square" lIns="0" tIns="0" rIns="0" bIns="0" rtlCol="0"/>
          <a:lstStyle/>
          <a:p>
            <a:endParaRPr/>
          </a:p>
        </p:txBody>
      </p:sp>
      <p:sp>
        <p:nvSpPr>
          <p:cNvPr id="359" name="object 359"/>
          <p:cNvSpPr/>
          <p:nvPr/>
        </p:nvSpPr>
        <p:spPr>
          <a:xfrm>
            <a:off x="3646148" y="6303884"/>
            <a:ext cx="3175" cy="1905"/>
          </a:xfrm>
          <a:custGeom>
            <a:avLst/>
            <a:gdLst/>
            <a:ahLst/>
            <a:cxnLst/>
            <a:rect l="l" t="t" r="r" b="b"/>
            <a:pathLst>
              <a:path w="3175" h="1904">
                <a:moveTo>
                  <a:pt x="0" y="0"/>
                </a:moveTo>
                <a:lnTo>
                  <a:pt x="1474" y="1482"/>
                </a:lnTo>
                <a:lnTo>
                  <a:pt x="2948" y="0"/>
                </a:lnTo>
                <a:lnTo>
                  <a:pt x="0" y="0"/>
                </a:lnTo>
                <a:close/>
              </a:path>
            </a:pathLst>
          </a:custGeom>
          <a:ln w="3175">
            <a:solidFill>
              <a:srgbClr val="8C0000"/>
            </a:solidFill>
          </a:ln>
        </p:spPr>
        <p:txBody>
          <a:bodyPr wrap="square" lIns="0" tIns="0" rIns="0" bIns="0" rtlCol="0"/>
          <a:lstStyle/>
          <a:p>
            <a:endParaRPr/>
          </a:p>
        </p:txBody>
      </p:sp>
      <p:sp>
        <p:nvSpPr>
          <p:cNvPr id="360" name="object 360"/>
          <p:cNvSpPr/>
          <p:nvPr/>
        </p:nvSpPr>
        <p:spPr>
          <a:xfrm>
            <a:off x="3600449" y="6303884"/>
            <a:ext cx="40005" cy="28575"/>
          </a:xfrm>
          <a:custGeom>
            <a:avLst/>
            <a:gdLst/>
            <a:ahLst/>
            <a:cxnLst/>
            <a:rect l="l" t="t" r="r" b="b"/>
            <a:pathLst>
              <a:path w="40004" h="28575">
                <a:moveTo>
                  <a:pt x="7370" y="0"/>
                </a:moveTo>
                <a:lnTo>
                  <a:pt x="0" y="8894"/>
                </a:lnTo>
                <a:lnTo>
                  <a:pt x="19164" y="28227"/>
                </a:lnTo>
                <a:lnTo>
                  <a:pt x="39802" y="8894"/>
                </a:lnTo>
                <a:lnTo>
                  <a:pt x="30957" y="0"/>
                </a:lnTo>
                <a:lnTo>
                  <a:pt x="7370" y="0"/>
                </a:lnTo>
                <a:close/>
              </a:path>
            </a:pathLst>
          </a:custGeom>
          <a:ln w="3175">
            <a:solidFill>
              <a:srgbClr val="8C0000"/>
            </a:solidFill>
          </a:ln>
        </p:spPr>
        <p:txBody>
          <a:bodyPr wrap="square" lIns="0" tIns="0" rIns="0" bIns="0" rtlCol="0"/>
          <a:lstStyle/>
          <a:p>
            <a:endParaRPr/>
          </a:p>
        </p:txBody>
      </p:sp>
      <p:sp>
        <p:nvSpPr>
          <p:cNvPr id="361" name="object 361"/>
          <p:cNvSpPr/>
          <p:nvPr/>
        </p:nvSpPr>
        <p:spPr>
          <a:xfrm>
            <a:off x="3591604" y="6303884"/>
            <a:ext cx="1905" cy="1905"/>
          </a:xfrm>
          <a:custGeom>
            <a:avLst/>
            <a:gdLst/>
            <a:ahLst/>
            <a:cxnLst/>
            <a:rect l="l" t="t" r="r" b="b"/>
            <a:pathLst>
              <a:path w="1904" h="1904">
                <a:moveTo>
                  <a:pt x="0" y="0"/>
                </a:moveTo>
                <a:lnTo>
                  <a:pt x="1474" y="1482"/>
                </a:lnTo>
                <a:lnTo>
                  <a:pt x="1474" y="0"/>
                </a:lnTo>
                <a:lnTo>
                  <a:pt x="0" y="0"/>
                </a:lnTo>
                <a:close/>
              </a:path>
            </a:pathLst>
          </a:custGeom>
          <a:ln w="3175">
            <a:solidFill>
              <a:srgbClr val="8C0000"/>
            </a:solidFill>
          </a:ln>
        </p:spPr>
        <p:txBody>
          <a:bodyPr wrap="square" lIns="0" tIns="0" rIns="0" bIns="0" rtlCol="0"/>
          <a:lstStyle/>
          <a:p>
            <a:endParaRPr/>
          </a:p>
        </p:txBody>
      </p:sp>
      <p:sp>
        <p:nvSpPr>
          <p:cNvPr id="362" name="object 362"/>
          <p:cNvSpPr/>
          <p:nvPr/>
        </p:nvSpPr>
        <p:spPr>
          <a:xfrm>
            <a:off x="3544390" y="6303884"/>
            <a:ext cx="41910" cy="28575"/>
          </a:xfrm>
          <a:custGeom>
            <a:avLst/>
            <a:gdLst/>
            <a:ahLst/>
            <a:cxnLst/>
            <a:rect l="l" t="t" r="r" b="b"/>
            <a:pathLst>
              <a:path w="41910" h="28575">
                <a:moveTo>
                  <a:pt x="8885" y="0"/>
                </a:moveTo>
                <a:lnTo>
                  <a:pt x="0" y="7412"/>
                </a:lnTo>
                <a:lnTo>
                  <a:pt x="20679" y="28227"/>
                </a:lnTo>
                <a:lnTo>
                  <a:pt x="41317" y="8894"/>
                </a:lnTo>
                <a:lnTo>
                  <a:pt x="32472" y="0"/>
                </a:lnTo>
                <a:lnTo>
                  <a:pt x="8885" y="0"/>
                </a:lnTo>
                <a:close/>
              </a:path>
            </a:pathLst>
          </a:custGeom>
          <a:ln w="3175">
            <a:solidFill>
              <a:srgbClr val="8C0000"/>
            </a:solidFill>
          </a:ln>
        </p:spPr>
        <p:txBody>
          <a:bodyPr wrap="square" lIns="0" tIns="0" rIns="0" bIns="0" rtlCol="0"/>
          <a:lstStyle/>
          <a:p>
            <a:endParaRPr/>
          </a:p>
        </p:txBody>
      </p:sp>
      <p:sp>
        <p:nvSpPr>
          <p:cNvPr id="363" name="object 363"/>
          <p:cNvSpPr/>
          <p:nvPr/>
        </p:nvSpPr>
        <p:spPr>
          <a:xfrm>
            <a:off x="3537019" y="6303884"/>
            <a:ext cx="3175" cy="1905"/>
          </a:xfrm>
          <a:custGeom>
            <a:avLst/>
            <a:gdLst/>
            <a:ahLst/>
            <a:cxnLst/>
            <a:rect l="l" t="t" r="r" b="b"/>
            <a:pathLst>
              <a:path w="3175" h="1904">
                <a:moveTo>
                  <a:pt x="0" y="0"/>
                </a:moveTo>
                <a:lnTo>
                  <a:pt x="1474" y="1482"/>
                </a:lnTo>
                <a:lnTo>
                  <a:pt x="2948" y="0"/>
                </a:lnTo>
                <a:lnTo>
                  <a:pt x="0" y="0"/>
                </a:lnTo>
                <a:close/>
              </a:path>
            </a:pathLst>
          </a:custGeom>
          <a:ln w="3175">
            <a:solidFill>
              <a:srgbClr val="8C0000"/>
            </a:solidFill>
          </a:ln>
        </p:spPr>
        <p:txBody>
          <a:bodyPr wrap="square" lIns="0" tIns="0" rIns="0" bIns="0" rtlCol="0"/>
          <a:lstStyle/>
          <a:p>
            <a:endParaRPr/>
          </a:p>
        </p:txBody>
      </p:sp>
      <p:sp>
        <p:nvSpPr>
          <p:cNvPr id="364" name="object 364"/>
          <p:cNvSpPr/>
          <p:nvPr/>
        </p:nvSpPr>
        <p:spPr>
          <a:xfrm>
            <a:off x="3491321" y="6303884"/>
            <a:ext cx="40005" cy="28575"/>
          </a:xfrm>
          <a:custGeom>
            <a:avLst/>
            <a:gdLst/>
            <a:ahLst/>
            <a:cxnLst/>
            <a:rect l="l" t="t" r="r" b="b"/>
            <a:pathLst>
              <a:path w="40004" h="28575">
                <a:moveTo>
                  <a:pt x="8844" y="0"/>
                </a:moveTo>
                <a:lnTo>
                  <a:pt x="0" y="8894"/>
                </a:lnTo>
                <a:lnTo>
                  <a:pt x="19164" y="28227"/>
                </a:lnTo>
                <a:lnTo>
                  <a:pt x="39802" y="8894"/>
                </a:lnTo>
                <a:lnTo>
                  <a:pt x="30957" y="0"/>
                </a:lnTo>
                <a:lnTo>
                  <a:pt x="8844" y="0"/>
                </a:lnTo>
                <a:close/>
              </a:path>
            </a:pathLst>
          </a:custGeom>
          <a:ln w="3175">
            <a:solidFill>
              <a:srgbClr val="8C0000"/>
            </a:solidFill>
          </a:ln>
        </p:spPr>
        <p:txBody>
          <a:bodyPr wrap="square" lIns="0" tIns="0" rIns="0" bIns="0" rtlCol="0"/>
          <a:lstStyle/>
          <a:p>
            <a:endParaRPr/>
          </a:p>
        </p:txBody>
      </p:sp>
      <p:sp>
        <p:nvSpPr>
          <p:cNvPr id="365" name="object 365"/>
          <p:cNvSpPr/>
          <p:nvPr/>
        </p:nvSpPr>
        <p:spPr>
          <a:xfrm>
            <a:off x="3482475" y="6303884"/>
            <a:ext cx="3175" cy="1905"/>
          </a:xfrm>
          <a:custGeom>
            <a:avLst/>
            <a:gdLst/>
            <a:ahLst/>
            <a:cxnLst/>
            <a:rect l="l" t="t" r="r" b="b"/>
            <a:pathLst>
              <a:path w="3175" h="1904">
                <a:moveTo>
                  <a:pt x="0" y="0"/>
                </a:moveTo>
                <a:lnTo>
                  <a:pt x="1474" y="1482"/>
                </a:lnTo>
                <a:lnTo>
                  <a:pt x="2948" y="0"/>
                </a:lnTo>
                <a:lnTo>
                  <a:pt x="0" y="0"/>
                </a:lnTo>
                <a:close/>
              </a:path>
            </a:pathLst>
          </a:custGeom>
          <a:ln w="3175">
            <a:solidFill>
              <a:srgbClr val="8C0000"/>
            </a:solidFill>
          </a:ln>
        </p:spPr>
        <p:txBody>
          <a:bodyPr wrap="square" lIns="0" tIns="0" rIns="0" bIns="0" rtlCol="0"/>
          <a:lstStyle/>
          <a:p>
            <a:endParaRPr/>
          </a:p>
        </p:txBody>
      </p:sp>
      <p:sp>
        <p:nvSpPr>
          <p:cNvPr id="366" name="object 366"/>
          <p:cNvSpPr/>
          <p:nvPr/>
        </p:nvSpPr>
        <p:spPr>
          <a:xfrm>
            <a:off x="3435323" y="6303884"/>
            <a:ext cx="41275" cy="28575"/>
          </a:xfrm>
          <a:custGeom>
            <a:avLst/>
            <a:gdLst/>
            <a:ahLst/>
            <a:cxnLst/>
            <a:rect l="l" t="t" r="r" b="b"/>
            <a:pathLst>
              <a:path w="41275" h="28575">
                <a:moveTo>
                  <a:pt x="7370" y="0"/>
                </a:moveTo>
                <a:lnTo>
                  <a:pt x="0" y="7412"/>
                </a:lnTo>
                <a:lnTo>
                  <a:pt x="20638" y="28227"/>
                </a:lnTo>
                <a:lnTo>
                  <a:pt x="41255" y="8894"/>
                </a:lnTo>
                <a:lnTo>
                  <a:pt x="32431" y="0"/>
                </a:lnTo>
                <a:lnTo>
                  <a:pt x="7370" y="0"/>
                </a:lnTo>
                <a:close/>
              </a:path>
            </a:pathLst>
          </a:custGeom>
          <a:ln w="3175">
            <a:solidFill>
              <a:srgbClr val="8C0000"/>
            </a:solidFill>
          </a:ln>
        </p:spPr>
        <p:txBody>
          <a:bodyPr wrap="square" lIns="0" tIns="0" rIns="0" bIns="0" rtlCol="0"/>
          <a:lstStyle/>
          <a:p>
            <a:endParaRPr/>
          </a:p>
        </p:txBody>
      </p:sp>
      <p:sp>
        <p:nvSpPr>
          <p:cNvPr id="367" name="object 367"/>
          <p:cNvSpPr/>
          <p:nvPr/>
        </p:nvSpPr>
        <p:spPr>
          <a:xfrm>
            <a:off x="3427952" y="6303884"/>
            <a:ext cx="1905" cy="1905"/>
          </a:xfrm>
          <a:custGeom>
            <a:avLst/>
            <a:gdLst/>
            <a:ahLst/>
            <a:cxnLst/>
            <a:rect l="l" t="t" r="r" b="b"/>
            <a:pathLst>
              <a:path w="1904" h="1904">
                <a:moveTo>
                  <a:pt x="0" y="0"/>
                </a:moveTo>
                <a:lnTo>
                  <a:pt x="1474" y="1482"/>
                </a:lnTo>
                <a:lnTo>
                  <a:pt x="1474" y="0"/>
                </a:lnTo>
                <a:lnTo>
                  <a:pt x="0" y="0"/>
                </a:lnTo>
                <a:close/>
              </a:path>
            </a:pathLst>
          </a:custGeom>
          <a:ln w="3175">
            <a:solidFill>
              <a:srgbClr val="8C0000"/>
            </a:solidFill>
          </a:ln>
        </p:spPr>
        <p:txBody>
          <a:bodyPr wrap="square" lIns="0" tIns="0" rIns="0" bIns="0" rtlCol="0"/>
          <a:lstStyle/>
          <a:p>
            <a:endParaRPr/>
          </a:p>
        </p:txBody>
      </p:sp>
      <p:sp>
        <p:nvSpPr>
          <p:cNvPr id="368" name="object 368"/>
          <p:cNvSpPr/>
          <p:nvPr/>
        </p:nvSpPr>
        <p:spPr>
          <a:xfrm>
            <a:off x="3399943" y="6303884"/>
            <a:ext cx="22225" cy="28575"/>
          </a:xfrm>
          <a:custGeom>
            <a:avLst/>
            <a:gdLst/>
            <a:ahLst/>
            <a:cxnLst/>
            <a:rect l="l" t="t" r="r" b="b"/>
            <a:pathLst>
              <a:path w="22225" h="28575">
                <a:moveTo>
                  <a:pt x="0" y="0"/>
                </a:moveTo>
                <a:lnTo>
                  <a:pt x="0" y="26745"/>
                </a:lnTo>
                <a:lnTo>
                  <a:pt x="1474" y="28227"/>
                </a:lnTo>
                <a:lnTo>
                  <a:pt x="22112" y="8894"/>
                </a:lnTo>
                <a:lnTo>
                  <a:pt x="13267" y="0"/>
                </a:lnTo>
                <a:lnTo>
                  <a:pt x="0" y="0"/>
                </a:lnTo>
                <a:close/>
              </a:path>
            </a:pathLst>
          </a:custGeom>
          <a:ln w="3175">
            <a:solidFill>
              <a:srgbClr val="8C0000"/>
            </a:solidFill>
          </a:ln>
        </p:spPr>
        <p:txBody>
          <a:bodyPr wrap="square" lIns="0" tIns="0" rIns="0" bIns="0" rtlCol="0"/>
          <a:lstStyle/>
          <a:p>
            <a:endParaRPr/>
          </a:p>
        </p:txBody>
      </p:sp>
      <p:sp>
        <p:nvSpPr>
          <p:cNvPr id="369" name="object 369"/>
          <p:cNvSpPr/>
          <p:nvPr/>
        </p:nvSpPr>
        <p:spPr>
          <a:xfrm>
            <a:off x="3395521" y="6297955"/>
            <a:ext cx="285115" cy="55244"/>
          </a:xfrm>
          <a:custGeom>
            <a:avLst/>
            <a:gdLst/>
            <a:ahLst/>
            <a:cxnLst/>
            <a:rect l="l" t="t" r="r" b="b"/>
            <a:pathLst>
              <a:path w="285114" h="55245">
                <a:moveTo>
                  <a:pt x="0" y="0"/>
                </a:moveTo>
                <a:lnTo>
                  <a:pt x="284533" y="0"/>
                </a:lnTo>
                <a:lnTo>
                  <a:pt x="284533" y="5929"/>
                </a:lnTo>
                <a:lnTo>
                  <a:pt x="284533" y="29710"/>
                </a:lnTo>
                <a:lnTo>
                  <a:pt x="284533" y="40087"/>
                </a:lnTo>
                <a:lnTo>
                  <a:pt x="284533" y="44534"/>
                </a:lnTo>
                <a:lnTo>
                  <a:pt x="284533" y="54911"/>
                </a:lnTo>
                <a:lnTo>
                  <a:pt x="0" y="54911"/>
                </a:lnTo>
                <a:lnTo>
                  <a:pt x="0" y="1482"/>
                </a:lnTo>
                <a:lnTo>
                  <a:pt x="0" y="0"/>
                </a:lnTo>
                <a:close/>
              </a:path>
            </a:pathLst>
          </a:custGeom>
          <a:ln w="3175">
            <a:solidFill>
              <a:srgbClr val="8C0000"/>
            </a:solidFill>
          </a:ln>
        </p:spPr>
        <p:txBody>
          <a:bodyPr wrap="square" lIns="0" tIns="0" rIns="0" bIns="0" rtlCol="0"/>
          <a:lstStyle/>
          <a:p>
            <a:endParaRPr/>
          </a:p>
        </p:txBody>
      </p:sp>
      <p:sp>
        <p:nvSpPr>
          <p:cNvPr id="370" name="object 370"/>
          <p:cNvSpPr/>
          <p:nvPr/>
        </p:nvSpPr>
        <p:spPr>
          <a:xfrm>
            <a:off x="3386676" y="6358556"/>
            <a:ext cx="302260" cy="0"/>
          </a:xfrm>
          <a:custGeom>
            <a:avLst/>
            <a:gdLst/>
            <a:ahLst/>
            <a:cxnLst/>
            <a:rect l="l" t="t" r="r" b="b"/>
            <a:pathLst>
              <a:path w="302260">
                <a:moveTo>
                  <a:pt x="0" y="0"/>
                </a:moveTo>
                <a:lnTo>
                  <a:pt x="302223" y="0"/>
                </a:lnTo>
              </a:path>
            </a:pathLst>
          </a:custGeom>
          <a:ln w="10188">
            <a:solidFill>
              <a:srgbClr val="8C0000"/>
            </a:solidFill>
          </a:ln>
        </p:spPr>
        <p:txBody>
          <a:bodyPr wrap="square" lIns="0" tIns="0" rIns="0" bIns="0" rtlCol="0"/>
          <a:lstStyle/>
          <a:p>
            <a:endParaRPr/>
          </a:p>
        </p:txBody>
      </p:sp>
      <p:sp>
        <p:nvSpPr>
          <p:cNvPr id="371" name="object 371"/>
          <p:cNvSpPr/>
          <p:nvPr/>
        </p:nvSpPr>
        <p:spPr>
          <a:xfrm>
            <a:off x="3386676" y="6349005"/>
            <a:ext cx="8890" cy="0"/>
          </a:xfrm>
          <a:custGeom>
            <a:avLst/>
            <a:gdLst/>
            <a:ahLst/>
            <a:cxnLst/>
            <a:rect l="l" t="t" r="r" b="b"/>
            <a:pathLst>
              <a:path w="8889">
                <a:moveTo>
                  <a:pt x="0" y="0"/>
                </a:moveTo>
                <a:lnTo>
                  <a:pt x="8844" y="0"/>
                </a:lnTo>
              </a:path>
            </a:pathLst>
          </a:custGeom>
          <a:ln w="8914">
            <a:solidFill>
              <a:srgbClr val="8C0000"/>
            </a:solidFill>
          </a:ln>
        </p:spPr>
        <p:txBody>
          <a:bodyPr wrap="square" lIns="0" tIns="0" rIns="0" bIns="0" rtlCol="0"/>
          <a:lstStyle/>
          <a:p>
            <a:endParaRPr/>
          </a:p>
        </p:txBody>
      </p:sp>
      <p:sp>
        <p:nvSpPr>
          <p:cNvPr id="372" name="object 372"/>
          <p:cNvSpPr/>
          <p:nvPr/>
        </p:nvSpPr>
        <p:spPr>
          <a:xfrm>
            <a:off x="3386676" y="6327354"/>
            <a:ext cx="19685" cy="0"/>
          </a:xfrm>
          <a:custGeom>
            <a:avLst/>
            <a:gdLst/>
            <a:ahLst/>
            <a:cxnLst/>
            <a:rect l="l" t="t" r="r" b="b"/>
            <a:pathLst>
              <a:path w="19685">
                <a:moveTo>
                  <a:pt x="0" y="0"/>
                </a:moveTo>
                <a:lnTo>
                  <a:pt x="19164" y="0"/>
                </a:lnTo>
              </a:path>
            </a:pathLst>
          </a:custGeom>
          <a:ln w="34385">
            <a:solidFill>
              <a:srgbClr val="8C0000"/>
            </a:solidFill>
          </a:ln>
        </p:spPr>
        <p:txBody>
          <a:bodyPr wrap="square" lIns="0" tIns="0" rIns="0" bIns="0" rtlCol="0"/>
          <a:lstStyle/>
          <a:p>
            <a:endParaRPr/>
          </a:p>
        </p:txBody>
      </p:sp>
      <p:sp>
        <p:nvSpPr>
          <p:cNvPr id="373" name="object 373"/>
          <p:cNvSpPr/>
          <p:nvPr/>
        </p:nvSpPr>
        <p:spPr>
          <a:xfrm>
            <a:off x="3386676" y="6305067"/>
            <a:ext cx="8890" cy="0"/>
          </a:xfrm>
          <a:custGeom>
            <a:avLst/>
            <a:gdLst/>
            <a:ahLst/>
            <a:cxnLst/>
            <a:rect l="l" t="t" r="r" b="b"/>
            <a:pathLst>
              <a:path w="8889">
                <a:moveTo>
                  <a:pt x="0" y="0"/>
                </a:moveTo>
                <a:lnTo>
                  <a:pt x="8844" y="0"/>
                </a:lnTo>
              </a:path>
            </a:pathLst>
          </a:custGeom>
          <a:ln w="10188">
            <a:solidFill>
              <a:srgbClr val="8C0000"/>
            </a:solidFill>
          </a:ln>
        </p:spPr>
        <p:txBody>
          <a:bodyPr wrap="square" lIns="0" tIns="0" rIns="0" bIns="0" rtlCol="0"/>
          <a:lstStyle/>
          <a:p>
            <a:endParaRPr/>
          </a:p>
        </p:txBody>
      </p:sp>
      <p:sp>
        <p:nvSpPr>
          <p:cNvPr id="374" name="object 374"/>
          <p:cNvSpPr/>
          <p:nvPr/>
        </p:nvSpPr>
        <p:spPr>
          <a:xfrm>
            <a:off x="3386676" y="6295516"/>
            <a:ext cx="302260" cy="0"/>
          </a:xfrm>
          <a:custGeom>
            <a:avLst/>
            <a:gdLst/>
            <a:ahLst/>
            <a:cxnLst/>
            <a:rect l="l" t="t" r="r" b="b"/>
            <a:pathLst>
              <a:path w="302260">
                <a:moveTo>
                  <a:pt x="0" y="0"/>
                </a:moveTo>
                <a:lnTo>
                  <a:pt x="302223" y="0"/>
                </a:lnTo>
              </a:path>
            </a:pathLst>
          </a:custGeom>
          <a:ln w="8914">
            <a:solidFill>
              <a:srgbClr val="8C0000"/>
            </a:solidFill>
          </a:ln>
        </p:spPr>
        <p:txBody>
          <a:bodyPr wrap="square" lIns="0" tIns="0" rIns="0" bIns="0" rtlCol="0"/>
          <a:lstStyle/>
          <a:p>
            <a:endParaRPr/>
          </a:p>
        </p:txBody>
      </p:sp>
      <p:sp>
        <p:nvSpPr>
          <p:cNvPr id="375" name="object 375"/>
          <p:cNvSpPr/>
          <p:nvPr/>
        </p:nvSpPr>
        <p:spPr>
          <a:xfrm>
            <a:off x="3395521" y="6348419"/>
            <a:ext cx="10795" cy="0"/>
          </a:xfrm>
          <a:custGeom>
            <a:avLst/>
            <a:gdLst/>
            <a:ahLst/>
            <a:cxnLst/>
            <a:rect l="l" t="t" r="r" b="b"/>
            <a:pathLst>
              <a:path w="10795">
                <a:moveTo>
                  <a:pt x="0" y="0"/>
                </a:moveTo>
                <a:lnTo>
                  <a:pt x="10319" y="0"/>
                </a:lnTo>
              </a:path>
            </a:pathLst>
          </a:custGeom>
          <a:ln w="8894">
            <a:solidFill>
              <a:srgbClr val="8C0000"/>
            </a:solidFill>
          </a:ln>
        </p:spPr>
        <p:txBody>
          <a:bodyPr wrap="square" lIns="0" tIns="0" rIns="0" bIns="0" rtlCol="0"/>
          <a:lstStyle/>
          <a:p>
            <a:endParaRPr/>
          </a:p>
        </p:txBody>
      </p:sp>
      <p:sp>
        <p:nvSpPr>
          <p:cNvPr id="376" name="object 376"/>
          <p:cNvSpPr/>
          <p:nvPr/>
        </p:nvSpPr>
        <p:spPr>
          <a:xfrm>
            <a:off x="3405840" y="6348419"/>
            <a:ext cx="264160" cy="0"/>
          </a:xfrm>
          <a:custGeom>
            <a:avLst/>
            <a:gdLst/>
            <a:ahLst/>
            <a:cxnLst/>
            <a:rect l="l" t="t" r="r" b="b"/>
            <a:pathLst>
              <a:path w="264160">
                <a:moveTo>
                  <a:pt x="0" y="0"/>
                </a:moveTo>
                <a:lnTo>
                  <a:pt x="263894" y="0"/>
                </a:lnTo>
              </a:path>
            </a:pathLst>
          </a:custGeom>
          <a:ln w="8894">
            <a:solidFill>
              <a:srgbClr val="8C0000"/>
            </a:solidFill>
          </a:ln>
        </p:spPr>
        <p:txBody>
          <a:bodyPr wrap="square" lIns="0" tIns="0" rIns="0" bIns="0" rtlCol="0"/>
          <a:lstStyle/>
          <a:p>
            <a:endParaRPr/>
          </a:p>
        </p:txBody>
      </p:sp>
      <p:sp>
        <p:nvSpPr>
          <p:cNvPr id="377" name="object 377"/>
          <p:cNvSpPr/>
          <p:nvPr/>
        </p:nvSpPr>
        <p:spPr>
          <a:xfrm>
            <a:off x="3669734" y="6349005"/>
            <a:ext cx="8890" cy="0"/>
          </a:xfrm>
          <a:custGeom>
            <a:avLst/>
            <a:gdLst/>
            <a:ahLst/>
            <a:cxnLst/>
            <a:rect l="l" t="t" r="r" b="b"/>
            <a:pathLst>
              <a:path w="8889">
                <a:moveTo>
                  <a:pt x="0" y="0"/>
                </a:moveTo>
                <a:lnTo>
                  <a:pt x="8844" y="0"/>
                </a:lnTo>
              </a:path>
            </a:pathLst>
          </a:custGeom>
          <a:ln w="8914">
            <a:solidFill>
              <a:srgbClr val="8C0000"/>
            </a:solidFill>
          </a:ln>
        </p:spPr>
        <p:txBody>
          <a:bodyPr wrap="square" lIns="0" tIns="0" rIns="0" bIns="0" rtlCol="0"/>
          <a:lstStyle/>
          <a:p>
            <a:endParaRPr/>
          </a:p>
        </p:txBody>
      </p:sp>
      <p:sp>
        <p:nvSpPr>
          <p:cNvPr id="378" name="object 378"/>
          <p:cNvSpPr/>
          <p:nvPr/>
        </p:nvSpPr>
        <p:spPr>
          <a:xfrm>
            <a:off x="3669734" y="6327354"/>
            <a:ext cx="19685" cy="0"/>
          </a:xfrm>
          <a:custGeom>
            <a:avLst/>
            <a:gdLst/>
            <a:ahLst/>
            <a:cxnLst/>
            <a:rect l="l" t="t" r="r" b="b"/>
            <a:pathLst>
              <a:path w="19685">
                <a:moveTo>
                  <a:pt x="0" y="0"/>
                </a:moveTo>
                <a:lnTo>
                  <a:pt x="19164" y="0"/>
                </a:lnTo>
              </a:path>
            </a:pathLst>
          </a:custGeom>
          <a:ln w="34385">
            <a:solidFill>
              <a:srgbClr val="8C0000"/>
            </a:solidFill>
          </a:ln>
        </p:spPr>
        <p:txBody>
          <a:bodyPr wrap="square" lIns="0" tIns="0" rIns="0" bIns="0" rtlCol="0"/>
          <a:lstStyle/>
          <a:p>
            <a:endParaRPr/>
          </a:p>
        </p:txBody>
      </p:sp>
      <p:sp>
        <p:nvSpPr>
          <p:cNvPr id="379" name="object 379"/>
          <p:cNvSpPr/>
          <p:nvPr/>
        </p:nvSpPr>
        <p:spPr>
          <a:xfrm>
            <a:off x="3669734" y="6305067"/>
            <a:ext cx="8890" cy="0"/>
          </a:xfrm>
          <a:custGeom>
            <a:avLst/>
            <a:gdLst/>
            <a:ahLst/>
            <a:cxnLst/>
            <a:rect l="l" t="t" r="r" b="b"/>
            <a:pathLst>
              <a:path w="8889">
                <a:moveTo>
                  <a:pt x="0" y="0"/>
                </a:moveTo>
                <a:lnTo>
                  <a:pt x="8844" y="0"/>
                </a:lnTo>
              </a:path>
            </a:pathLst>
          </a:custGeom>
          <a:ln w="10188">
            <a:solidFill>
              <a:srgbClr val="8C0000"/>
            </a:solidFill>
          </a:ln>
        </p:spPr>
        <p:txBody>
          <a:bodyPr wrap="square" lIns="0" tIns="0" rIns="0" bIns="0" rtlCol="0"/>
          <a:lstStyle/>
          <a:p>
            <a:endParaRPr/>
          </a:p>
        </p:txBody>
      </p:sp>
      <p:sp>
        <p:nvSpPr>
          <p:cNvPr id="380" name="object 380"/>
          <p:cNvSpPr/>
          <p:nvPr/>
        </p:nvSpPr>
        <p:spPr>
          <a:xfrm>
            <a:off x="3678580" y="6348419"/>
            <a:ext cx="10795" cy="0"/>
          </a:xfrm>
          <a:custGeom>
            <a:avLst/>
            <a:gdLst/>
            <a:ahLst/>
            <a:cxnLst/>
            <a:rect l="l" t="t" r="r" b="b"/>
            <a:pathLst>
              <a:path w="10795">
                <a:moveTo>
                  <a:pt x="0" y="0"/>
                </a:moveTo>
                <a:lnTo>
                  <a:pt x="10319" y="0"/>
                </a:lnTo>
              </a:path>
            </a:pathLst>
          </a:custGeom>
          <a:ln w="8894">
            <a:solidFill>
              <a:srgbClr val="8C0000"/>
            </a:solidFill>
          </a:ln>
        </p:spPr>
        <p:txBody>
          <a:bodyPr wrap="square" lIns="0" tIns="0" rIns="0" bIns="0" rtlCol="0"/>
          <a:lstStyle/>
          <a:p>
            <a:endParaRPr/>
          </a:p>
        </p:txBody>
      </p:sp>
      <p:sp>
        <p:nvSpPr>
          <p:cNvPr id="381" name="object 381"/>
          <p:cNvSpPr/>
          <p:nvPr/>
        </p:nvSpPr>
        <p:spPr>
          <a:xfrm>
            <a:off x="3395521" y="6304626"/>
            <a:ext cx="10795" cy="0"/>
          </a:xfrm>
          <a:custGeom>
            <a:avLst/>
            <a:gdLst/>
            <a:ahLst/>
            <a:cxnLst/>
            <a:rect l="l" t="t" r="r" b="b"/>
            <a:pathLst>
              <a:path w="10795">
                <a:moveTo>
                  <a:pt x="0" y="0"/>
                </a:moveTo>
                <a:lnTo>
                  <a:pt x="10319" y="0"/>
                </a:lnTo>
              </a:path>
            </a:pathLst>
          </a:custGeom>
          <a:ln w="10376">
            <a:solidFill>
              <a:srgbClr val="8C0000"/>
            </a:solidFill>
          </a:ln>
        </p:spPr>
        <p:txBody>
          <a:bodyPr wrap="square" lIns="0" tIns="0" rIns="0" bIns="0" rtlCol="0"/>
          <a:lstStyle/>
          <a:p>
            <a:endParaRPr/>
          </a:p>
        </p:txBody>
      </p:sp>
      <p:sp>
        <p:nvSpPr>
          <p:cNvPr id="382" name="object 382"/>
          <p:cNvSpPr/>
          <p:nvPr/>
        </p:nvSpPr>
        <p:spPr>
          <a:xfrm>
            <a:off x="3405840" y="6304626"/>
            <a:ext cx="264160" cy="0"/>
          </a:xfrm>
          <a:custGeom>
            <a:avLst/>
            <a:gdLst/>
            <a:ahLst/>
            <a:cxnLst/>
            <a:rect l="l" t="t" r="r" b="b"/>
            <a:pathLst>
              <a:path w="264160">
                <a:moveTo>
                  <a:pt x="0" y="0"/>
                </a:moveTo>
                <a:lnTo>
                  <a:pt x="263894" y="0"/>
                </a:lnTo>
              </a:path>
            </a:pathLst>
          </a:custGeom>
          <a:ln w="10376">
            <a:solidFill>
              <a:srgbClr val="8C0000"/>
            </a:solidFill>
          </a:ln>
        </p:spPr>
        <p:txBody>
          <a:bodyPr wrap="square" lIns="0" tIns="0" rIns="0" bIns="0" rtlCol="0"/>
          <a:lstStyle/>
          <a:p>
            <a:endParaRPr/>
          </a:p>
        </p:txBody>
      </p:sp>
      <p:sp>
        <p:nvSpPr>
          <p:cNvPr id="383" name="object 383"/>
          <p:cNvSpPr/>
          <p:nvPr/>
        </p:nvSpPr>
        <p:spPr>
          <a:xfrm>
            <a:off x="3678580" y="6304626"/>
            <a:ext cx="10795" cy="0"/>
          </a:xfrm>
          <a:custGeom>
            <a:avLst/>
            <a:gdLst/>
            <a:ahLst/>
            <a:cxnLst/>
            <a:rect l="l" t="t" r="r" b="b"/>
            <a:pathLst>
              <a:path w="10795">
                <a:moveTo>
                  <a:pt x="0" y="0"/>
                </a:moveTo>
                <a:lnTo>
                  <a:pt x="10319" y="0"/>
                </a:lnTo>
              </a:path>
            </a:pathLst>
          </a:custGeom>
          <a:ln w="10376">
            <a:solidFill>
              <a:srgbClr val="8C0000"/>
            </a:solidFill>
          </a:ln>
        </p:spPr>
        <p:txBody>
          <a:bodyPr wrap="square" lIns="0" tIns="0" rIns="0" bIns="0" rtlCol="0"/>
          <a:lstStyle/>
          <a:p>
            <a:endParaRPr/>
          </a:p>
        </p:txBody>
      </p:sp>
      <p:sp>
        <p:nvSpPr>
          <p:cNvPr id="384" name="object 384"/>
          <p:cNvSpPr/>
          <p:nvPr/>
        </p:nvSpPr>
        <p:spPr>
          <a:xfrm>
            <a:off x="3395521" y="6299437"/>
            <a:ext cx="283210" cy="53975"/>
          </a:xfrm>
          <a:custGeom>
            <a:avLst/>
            <a:gdLst/>
            <a:ahLst/>
            <a:cxnLst/>
            <a:rect l="l" t="t" r="r" b="b"/>
            <a:pathLst>
              <a:path w="283210" h="53975">
                <a:moveTo>
                  <a:pt x="10319" y="0"/>
                </a:moveTo>
                <a:lnTo>
                  <a:pt x="0" y="0"/>
                </a:lnTo>
                <a:lnTo>
                  <a:pt x="0" y="10376"/>
                </a:lnTo>
                <a:lnTo>
                  <a:pt x="283059" y="10376"/>
                </a:lnTo>
                <a:lnTo>
                  <a:pt x="283059" y="0"/>
                </a:lnTo>
                <a:lnTo>
                  <a:pt x="274214" y="0"/>
                </a:lnTo>
                <a:lnTo>
                  <a:pt x="274214" y="53428"/>
                </a:lnTo>
                <a:lnTo>
                  <a:pt x="283059" y="53428"/>
                </a:lnTo>
                <a:lnTo>
                  <a:pt x="283059" y="44534"/>
                </a:lnTo>
                <a:lnTo>
                  <a:pt x="0" y="44534"/>
                </a:lnTo>
                <a:lnTo>
                  <a:pt x="0" y="53428"/>
                </a:lnTo>
                <a:lnTo>
                  <a:pt x="10319" y="53428"/>
                </a:lnTo>
                <a:lnTo>
                  <a:pt x="10319" y="0"/>
                </a:lnTo>
                <a:close/>
              </a:path>
            </a:pathLst>
          </a:custGeom>
          <a:ln w="3175">
            <a:solidFill>
              <a:srgbClr val="8C0000"/>
            </a:solidFill>
          </a:ln>
        </p:spPr>
        <p:txBody>
          <a:bodyPr wrap="square" lIns="0" tIns="0" rIns="0" bIns="0" rtlCol="0"/>
          <a:lstStyle/>
          <a:p>
            <a:endParaRPr/>
          </a:p>
        </p:txBody>
      </p:sp>
      <p:sp>
        <p:nvSpPr>
          <p:cNvPr id="385" name="object 385"/>
          <p:cNvSpPr/>
          <p:nvPr/>
        </p:nvSpPr>
        <p:spPr>
          <a:xfrm>
            <a:off x="3386676" y="6290563"/>
            <a:ext cx="302260" cy="73025"/>
          </a:xfrm>
          <a:custGeom>
            <a:avLst/>
            <a:gdLst/>
            <a:ahLst/>
            <a:cxnLst/>
            <a:rect l="l" t="t" r="r" b="b"/>
            <a:pathLst>
              <a:path w="302260" h="73025">
                <a:moveTo>
                  <a:pt x="0" y="62302"/>
                </a:moveTo>
                <a:lnTo>
                  <a:pt x="0" y="72679"/>
                </a:lnTo>
                <a:lnTo>
                  <a:pt x="302223" y="72679"/>
                </a:lnTo>
                <a:lnTo>
                  <a:pt x="302223" y="0"/>
                </a:lnTo>
                <a:lnTo>
                  <a:pt x="0" y="0"/>
                </a:lnTo>
                <a:lnTo>
                  <a:pt x="0" y="8873"/>
                </a:lnTo>
                <a:lnTo>
                  <a:pt x="0" y="62302"/>
                </a:lnTo>
                <a:close/>
              </a:path>
            </a:pathLst>
          </a:custGeom>
          <a:ln w="3175">
            <a:solidFill>
              <a:srgbClr val="8C0000"/>
            </a:solidFill>
          </a:ln>
        </p:spPr>
        <p:txBody>
          <a:bodyPr wrap="square" lIns="0" tIns="0" rIns="0" bIns="0" rtlCol="0"/>
          <a:lstStyle/>
          <a:p>
            <a:endParaRPr/>
          </a:p>
        </p:txBody>
      </p:sp>
      <p:sp>
        <p:nvSpPr>
          <p:cNvPr id="386" name="object 386"/>
          <p:cNvSpPr/>
          <p:nvPr/>
        </p:nvSpPr>
        <p:spPr>
          <a:xfrm>
            <a:off x="4524890" y="6191200"/>
            <a:ext cx="283210" cy="161925"/>
          </a:xfrm>
          <a:custGeom>
            <a:avLst/>
            <a:gdLst/>
            <a:ahLst/>
            <a:cxnLst/>
            <a:rect l="l" t="t" r="r" b="b"/>
            <a:pathLst>
              <a:path w="283210" h="161925">
                <a:moveTo>
                  <a:pt x="0" y="161665"/>
                </a:moveTo>
                <a:lnTo>
                  <a:pt x="283099" y="161665"/>
                </a:lnTo>
                <a:lnTo>
                  <a:pt x="283099" y="0"/>
                </a:lnTo>
                <a:lnTo>
                  <a:pt x="0" y="0"/>
                </a:lnTo>
                <a:lnTo>
                  <a:pt x="0" y="161665"/>
                </a:lnTo>
                <a:close/>
              </a:path>
            </a:pathLst>
          </a:custGeom>
          <a:solidFill>
            <a:srgbClr val="FFFFFF"/>
          </a:solidFill>
        </p:spPr>
        <p:txBody>
          <a:bodyPr wrap="square" lIns="0" tIns="0" rIns="0" bIns="0" rtlCol="0"/>
          <a:lstStyle/>
          <a:p>
            <a:endParaRPr/>
          </a:p>
        </p:txBody>
      </p:sp>
      <p:sp>
        <p:nvSpPr>
          <p:cNvPr id="387" name="object 387"/>
          <p:cNvSpPr/>
          <p:nvPr/>
        </p:nvSpPr>
        <p:spPr>
          <a:xfrm>
            <a:off x="4524890" y="6191200"/>
            <a:ext cx="283210" cy="161925"/>
          </a:xfrm>
          <a:custGeom>
            <a:avLst/>
            <a:gdLst/>
            <a:ahLst/>
            <a:cxnLst/>
            <a:rect l="l" t="t" r="r" b="b"/>
            <a:pathLst>
              <a:path w="283210" h="161925">
                <a:moveTo>
                  <a:pt x="283099" y="0"/>
                </a:moveTo>
                <a:lnTo>
                  <a:pt x="0" y="0"/>
                </a:lnTo>
                <a:lnTo>
                  <a:pt x="0" y="161665"/>
                </a:lnTo>
                <a:lnTo>
                  <a:pt x="283099" y="161665"/>
                </a:lnTo>
                <a:lnTo>
                  <a:pt x="283099" y="157218"/>
                </a:lnTo>
                <a:lnTo>
                  <a:pt x="4422" y="157218"/>
                </a:lnTo>
                <a:lnTo>
                  <a:pt x="4422" y="127508"/>
                </a:lnTo>
                <a:lnTo>
                  <a:pt x="20630" y="127508"/>
                </a:lnTo>
                <a:lnTo>
                  <a:pt x="13267" y="120096"/>
                </a:lnTo>
                <a:lnTo>
                  <a:pt x="20661" y="112684"/>
                </a:lnTo>
                <a:lnTo>
                  <a:pt x="5896" y="112684"/>
                </a:lnTo>
                <a:lnTo>
                  <a:pt x="4422" y="111201"/>
                </a:lnTo>
                <a:lnTo>
                  <a:pt x="4422" y="74161"/>
                </a:lnTo>
                <a:lnTo>
                  <a:pt x="20653" y="74161"/>
                </a:lnTo>
                <a:lnTo>
                  <a:pt x="13267" y="66749"/>
                </a:lnTo>
                <a:lnTo>
                  <a:pt x="20652" y="59337"/>
                </a:lnTo>
                <a:lnTo>
                  <a:pt x="5896" y="59337"/>
                </a:lnTo>
                <a:lnTo>
                  <a:pt x="4422" y="57855"/>
                </a:lnTo>
                <a:lnTo>
                  <a:pt x="4422" y="19271"/>
                </a:lnTo>
                <a:lnTo>
                  <a:pt x="5896" y="17788"/>
                </a:lnTo>
                <a:lnTo>
                  <a:pt x="20638" y="17788"/>
                </a:lnTo>
                <a:lnTo>
                  <a:pt x="13267" y="10376"/>
                </a:lnTo>
                <a:lnTo>
                  <a:pt x="17689" y="5929"/>
                </a:lnTo>
                <a:lnTo>
                  <a:pt x="283099" y="5929"/>
                </a:lnTo>
                <a:lnTo>
                  <a:pt x="283099" y="0"/>
                </a:lnTo>
                <a:close/>
              </a:path>
              <a:path w="283210" h="161925">
                <a:moveTo>
                  <a:pt x="20630" y="127508"/>
                </a:moveTo>
                <a:lnTo>
                  <a:pt x="5896" y="127508"/>
                </a:lnTo>
                <a:lnTo>
                  <a:pt x="26575" y="148323"/>
                </a:lnTo>
                <a:lnTo>
                  <a:pt x="16215" y="157218"/>
                </a:lnTo>
                <a:lnTo>
                  <a:pt x="30998" y="157218"/>
                </a:lnTo>
                <a:lnTo>
                  <a:pt x="33946" y="155736"/>
                </a:lnTo>
                <a:lnTo>
                  <a:pt x="48688" y="155736"/>
                </a:lnTo>
                <a:lnTo>
                  <a:pt x="41317" y="148323"/>
                </a:lnTo>
                <a:lnTo>
                  <a:pt x="48688" y="140911"/>
                </a:lnTo>
                <a:lnTo>
                  <a:pt x="33946" y="140911"/>
                </a:lnTo>
                <a:lnTo>
                  <a:pt x="20630" y="127508"/>
                </a:lnTo>
                <a:close/>
              </a:path>
              <a:path w="283210" h="161925">
                <a:moveTo>
                  <a:pt x="48688" y="155736"/>
                </a:moveTo>
                <a:lnTo>
                  <a:pt x="33946" y="155736"/>
                </a:lnTo>
                <a:lnTo>
                  <a:pt x="35420" y="157218"/>
                </a:lnTo>
                <a:lnTo>
                  <a:pt x="50162" y="157218"/>
                </a:lnTo>
                <a:lnTo>
                  <a:pt x="48688" y="155736"/>
                </a:lnTo>
                <a:close/>
              </a:path>
              <a:path w="283210" h="161925">
                <a:moveTo>
                  <a:pt x="75260" y="129052"/>
                </a:moveTo>
                <a:lnTo>
                  <a:pt x="60481" y="129052"/>
                </a:lnTo>
                <a:lnTo>
                  <a:pt x="79645" y="148323"/>
                </a:lnTo>
                <a:lnTo>
                  <a:pt x="70800" y="157218"/>
                </a:lnTo>
                <a:lnTo>
                  <a:pt x="84068" y="157218"/>
                </a:lnTo>
                <a:lnTo>
                  <a:pt x="87016" y="155736"/>
                </a:lnTo>
                <a:lnTo>
                  <a:pt x="101757" y="155736"/>
                </a:lnTo>
                <a:lnTo>
                  <a:pt x="94387" y="148323"/>
                </a:lnTo>
                <a:lnTo>
                  <a:pt x="101736" y="140911"/>
                </a:lnTo>
                <a:lnTo>
                  <a:pt x="87016" y="140911"/>
                </a:lnTo>
                <a:lnTo>
                  <a:pt x="75260" y="129052"/>
                </a:lnTo>
                <a:close/>
              </a:path>
              <a:path w="283210" h="161925">
                <a:moveTo>
                  <a:pt x="101757" y="155736"/>
                </a:moveTo>
                <a:lnTo>
                  <a:pt x="87016" y="155736"/>
                </a:lnTo>
                <a:lnTo>
                  <a:pt x="88490" y="157218"/>
                </a:lnTo>
                <a:lnTo>
                  <a:pt x="103232" y="157218"/>
                </a:lnTo>
                <a:lnTo>
                  <a:pt x="101757" y="155736"/>
                </a:lnTo>
                <a:close/>
              </a:path>
              <a:path w="283210" h="161925">
                <a:moveTo>
                  <a:pt x="129745" y="127508"/>
                </a:moveTo>
                <a:lnTo>
                  <a:pt x="115025" y="127508"/>
                </a:lnTo>
                <a:lnTo>
                  <a:pt x="135663" y="148323"/>
                </a:lnTo>
                <a:lnTo>
                  <a:pt x="126818" y="157218"/>
                </a:lnTo>
                <a:lnTo>
                  <a:pt x="141560" y="157218"/>
                </a:lnTo>
                <a:lnTo>
                  <a:pt x="143034" y="155736"/>
                </a:lnTo>
                <a:lnTo>
                  <a:pt x="157758" y="155736"/>
                </a:lnTo>
                <a:lnTo>
                  <a:pt x="150405" y="148323"/>
                </a:lnTo>
                <a:lnTo>
                  <a:pt x="157221" y="140911"/>
                </a:lnTo>
                <a:lnTo>
                  <a:pt x="143034" y="140911"/>
                </a:lnTo>
                <a:lnTo>
                  <a:pt x="129745" y="127508"/>
                </a:lnTo>
                <a:close/>
              </a:path>
              <a:path w="283210" h="161925">
                <a:moveTo>
                  <a:pt x="157758" y="155736"/>
                </a:moveTo>
                <a:lnTo>
                  <a:pt x="143034" y="155736"/>
                </a:lnTo>
                <a:lnTo>
                  <a:pt x="144508" y="157218"/>
                </a:lnTo>
                <a:lnTo>
                  <a:pt x="159229" y="157218"/>
                </a:lnTo>
                <a:lnTo>
                  <a:pt x="157758" y="155736"/>
                </a:lnTo>
                <a:close/>
              </a:path>
              <a:path w="283210" h="161925">
                <a:moveTo>
                  <a:pt x="184290" y="127508"/>
                </a:moveTo>
                <a:lnTo>
                  <a:pt x="169548" y="127508"/>
                </a:lnTo>
                <a:lnTo>
                  <a:pt x="190187" y="148323"/>
                </a:lnTo>
                <a:lnTo>
                  <a:pt x="181342" y="157218"/>
                </a:lnTo>
                <a:lnTo>
                  <a:pt x="196145" y="157218"/>
                </a:lnTo>
                <a:lnTo>
                  <a:pt x="197619" y="155736"/>
                </a:lnTo>
                <a:lnTo>
                  <a:pt x="212360" y="155736"/>
                </a:lnTo>
                <a:lnTo>
                  <a:pt x="204990" y="148323"/>
                </a:lnTo>
                <a:lnTo>
                  <a:pt x="212927" y="140911"/>
                </a:lnTo>
                <a:lnTo>
                  <a:pt x="197619" y="140911"/>
                </a:lnTo>
                <a:lnTo>
                  <a:pt x="184290" y="127508"/>
                </a:lnTo>
                <a:close/>
              </a:path>
              <a:path w="283210" h="161925">
                <a:moveTo>
                  <a:pt x="212360" y="155736"/>
                </a:moveTo>
                <a:lnTo>
                  <a:pt x="197619" y="155736"/>
                </a:lnTo>
                <a:lnTo>
                  <a:pt x="199093" y="157218"/>
                </a:lnTo>
                <a:lnTo>
                  <a:pt x="213834" y="157218"/>
                </a:lnTo>
                <a:lnTo>
                  <a:pt x="212360" y="155736"/>
                </a:lnTo>
                <a:close/>
              </a:path>
              <a:path w="283210" h="161925">
                <a:moveTo>
                  <a:pt x="240387" y="129052"/>
                </a:moveTo>
                <a:lnTo>
                  <a:pt x="225628" y="129052"/>
                </a:lnTo>
                <a:lnTo>
                  <a:pt x="244771" y="148323"/>
                </a:lnTo>
                <a:lnTo>
                  <a:pt x="234452" y="157218"/>
                </a:lnTo>
                <a:lnTo>
                  <a:pt x="249194" y="157218"/>
                </a:lnTo>
                <a:lnTo>
                  <a:pt x="252142" y="155736"/>
                </a:lnTo>
                <a:lnTo>
                  <a:pt x="266884" y="155736"/>
                </a:lnTo>
                <a:lnTo>
                  <a:pt x="259513" y="148323"/>
                </a:lnTo>
                <a:lnTo>
                  <a:pt x="266337" y="140911"/>
                </a:lnTo>
                <a:lnTo>
                  <a:pt x="252142" y="140911"/>
                </a:lnTo>
                <a:lnTo>
                  <a:pt x="240387" y="129052"/>
                </a:lnTo>
                <a:close/>
              </a:path>
              <a:path w="283210" h="161925">
                <a:moveTo>
                  <a:pt x="266884" y="155736"/>
                </a:moveTo>
                <a:lnTo>
                  <a:pt x="252142" y="155736"/>
                </a:lnTo>
                <a:lnTo>
                  <a:pt x="253616" y="157218"/>
                </a:lnTo>
                <a:lnTo>
                  <a:pt x="268358" y="157218"/>
                </a:lnTo>
                <a:lnTo>
                  <a:pt x="266884" y="155736"/>
                </a:lnTo>
                <a:close/>
              </a:path>
              <a:path w="283210" h="161925">
                <a:moveTo>
                  <a:pt x="283099" y="127508"/>
                </a:moveTo>
                <a:lnTo>
                  <a:pt x="278677" y="127508"/>
                </a:lnTo>
                <a:lnTo>
                  <a:pt x="278677" y="157218"/>
                </a:lnTo>
                <a:lnTo>
                  <a:pt x="283099" y="157218"/>
                </a:lnTo>
                <a:lnTo>
                  <a:pt x="283099" y="127508"/>
                </a:lnTo>
                <a:close/>
              </a:path>
              <a:path w="283210" h="161925">
                <a:moveTo>
                  <a:pt x="47221" y="100845"/>
                </a:moveTo>
                <a:lnTo>
                  <a:pt x="32472" y="100845"/>
                </a:lnTo>
                <a:lnTo>
                  <a:pt x="53110" y="121578"/>
                </a:lnTo>
                <a:lnTo>
                  <a:pt x="33946" y="140911"/>
                </a:lnTo>
                <a:lnTo>
                  <a:pt x="48688" y="140911"/>
                </a:lnTo>
                <a:lnTo>
                  <a:pt x="60481" y="129052"/>
                </a:lnTo>
                <a:lnTo>
                  <a:pt x="75260" y="129052"/>
                </a:lnTo>
                <a:lnTo>
                  <a:pt x="67852" y="121578"/>
                </a:lnTo>
                <a:lnTo>
                  <a:pt x="75230" y="114166"/>
                </a:lnTo>
                <a:lnTo>
                  <a:pt x="60481" y="114166"/>
                </a:lnTo>
                <a:lnTo>
                  <a:pt x="47221" y="100845"/>
                </a:lnTo>
                <a:close/>
              </a:path>
              <a:path w="283210" h="161925">
                <a:moveTo>
                  <a:pt x="103239" y="100845"/>
                </a:moveTo>
                <a:lnTo>
                  <a:pt x="88490" y="100845"/>
                </a:lnTo>
                <a:lnTo>
                  <a:pt x="107654" y="120096"/>
                </a:lnTo>
                <a:lnTo>
                  <a:pt x="87016" y="140911"/>
                </a:lnTo>
                <a:lnTo>
                  <a:pt x="101736" y="140911"/>
                </a:lnTo>
                <a:lnTo>
                  <a:pt x="115025" y="127508"/>
                </a:lnTo>
                <a:lnTo>
                  <a:pt x="129745" y="127508"/>
                </a:lnTo>
                <a:lnTo>
                  <a:pt x="122396" y="120096"/>
                </a:lnTo>
                <a:lnTo>
                  <a:pt x="129247" y="112684"/>
                </a:lnTo>
                <a:lnTo>
                  <a:pt x="115025" y="112684"/>
                </a:lnTo>
                <a:lnTo>
                  <a:pt x="103239" y="100845"/>
                </a:lnTo>
                <a:close/>
              </a:path>
              <a:path w="283210" h="161925">
                <a:moveTo>
                  <a:pt x="156301" y="99363"/>
                </a:moveTo>
                <a:lnTo>
                  <a:pt x="141560" y="99363"/>
                </a:lnTo>
                <a:lnTo>
                  <a:pt x="162177" y="120096"/>
                </a:lnTo>
                <a:lnTo>
                  <a:pt x="143034" y="140911"/>
                </a:lnTo>
                <a:lnTo>
                  <a:pt x="157221" y="140911"/>
                </a:lnTo>
                <a:lnTo>
                  <a:pt x="169548" y="127508"/>
                </a:lnTo>
                <a:lnTo>
                  <a:pt x="184290" y="127508"/>
                </a:lnTo>
                <a:lnTo>
                  <a:pt x="176919" y="120096"/>
                </a:lnTo>
                <a:lnTo>
                  <a:pt x="184889" y="112684"/>
                </a:lnTo>
                <a:lnTo>
                  <a:pt x="169548" y="112684"/>
                </a:lnTo>
                <a:lnTo>
                  <a:pt x="156301" y="99363"/>
                </a:lnTo>
                <a:close/>
              </a:path>
              <a:path w="283210" h="161925">
                <a:moveTo>
                  <a:pt x="212368" y="100845"/>
                </a:moveTo>
                <a:lnTo>
                  <a:pt x="197619" y="100845"/>
                </a:lnTo>
                <a:lnTo>
                  <a:pt x="218257" y="121578"/>
                </a:lnTo>
                <a:lnTo>
                  <a:pt x="197619" y="140911"/>
                </a:lnTo>
                <a:lnTo>
                  <a:pt x="212927" y="140911"/>
                </a:lnTo>
                <a:lnTo>
                  <a:pt x="225628" y="129052"/>
                </a:lnTo>
                <a:lnTo>
                  <a:pt x="240387" y="129052"/>
                </a:lnTo>
                <a:lnTo>
                  <a:pt x="232978" y="121578"/>
                </a:lnTo>
                <a:lnTo>
                  <a:pt x="239829" y="114166"/>
                </a:lnTo>
                <a:lnTo>
                  <a:pt x="225628" y="114166"/>
                </a:lnTo>
                <a:lnTo>
                  <a:pt x="212368" y="100845"/>
                </a:lnTo>
                <a:close/>
              </a:path>
              <a:path w="283210" h="161925">
                <a:moveTo>
                  <a:pt x="266892" y="100845"/>
                </a:moveTo>
                <a:lnTo>
                  <a:pt x="252142" y="100845"/>
                </a:lnTo>
                <a:lnTo>
                  <a:pt x="271306" y="120096"/>
                </a:lnTo>
                <a:lnTo>
                  <a:pt x="252142" y="140911"/>
                </a:lnTo>
                <a:lnTo>
                  <a:pt x="266337" y="140911"/>
                </a:lnTo>
                <a:lnTo>
                  <a:pt x="278677" y="127508"/>
                </a:lnTo>
                <a:lnTo>
                  <a:pt x="283099" y="127508"/>
                </a:lnTo>
                <a:lnTo>
                  <a:pt x="283099" y="112684"/>
                </a:lnTo>
                <a:lnTo>
                  <a:pt x="278677" y="112684"/>
                </a:lnTo>
                <a:lnTo>
                  <a:pt x="266892" y="100845"/>
                </a:lnTo>
                <a:close/>
              </a:path>
              <a:path w="283210" h="161925">
                <a:moveTo>
                  <a:pt x="75223" y="72679"/>
                </a:moveTo>
                <a:lnTo>
                  <a:pt x="60481" y="72679"/>
                </a:lnTo>
                <a:lnTo>
                  <a:pt x="81119" y="93433"/>
                </a:lnTo>
                <a:lnTo>
                  <a:pt x="60481" y="114166"/>
                </a:lnTo>
                <a:lnTo>
                  <a:pt x="75230" y="114166"/>
                </a:lnTo>
                <a:lnTo>
                  <a:pt x="88490" y="100845"/>
                </a:lnTo>
                <a:lnTo>
                  <a:pt x="103239" y="100845"/>
                </a:lnTo>
                <a:lnTo>
                  <a:pt x="95861" y="93433"/>
                </a:lnTo>
                <a:lnTo>
                  <a:pt x="102705" y="86021"/>
                </a:lnTo>
                <a:lnTo>
                  <a:pt x="88490" y="86021"/>
                </a:lnTo>
                <a:lnTo>
                  <a:pt x="75223" y="72679"/>
                </a:lnTo>
                <a:close/>
              </a:path>
              <a:path w="283210" h="161925">
                <a:moveTo>
                  <a:pt x="238888" y="72679"/>
                </a:moveTo>
                <a:lnTo>
                  <a:pt x="224154" y="72679"/>
                </a:lnTo>
                <a:lnTo>
                  <a:pt x="244771" y="93433"/>
                </a:lnTo>
                <a:lnTo>
                  <a:pt x="225628" y="114166"/>
                </a:lnTo>
                <a:lnTo>
                  <a:pt x="239829" y="114166"/>
                </a:lnTo>
                <a:lnTo>
                  <a:pt x="252142" y="100845"/>
                </a:lnTo>
                <a:lnTo>
                  <a:pt x="266892" y="100845"/>
                </a:lnTo>
                <a:lnTo>
                  <a:pt x="259513" y="93433"/>
                </a:lnTo>
                <a:lnTo>
                  <a:pt x="266884" y="86021"/>
                </a:lnTo>
                <a:lnTo>
                  <a:pt x="252142" y="86021"/>
                </a:lnTo>
                <a:lnTo>
                  <a:pt x="238888" y="72679"/>
                </a:lnTo>
                <a:close/>
              </a:path>
              <a:path w="283210" h="161925">
                <a:moveTo>
                  <a:pt x="20653" y="74161"/>
                </a:moveTo>
                <a:lnTo>
                  <a:pt x="5896" y="74161"/>
                </a:lnTo>
                <a:lnTo>
                  <a:pt x="25060" y="93433"/>
                </a:lnTo>
                <a:lnTo>
                  <a:pt x="5896" y="112684"/>
                </a:lnTo>
                <a:lnTo>
                  <a:pt x="20661" y="112684"/>
                </a:lnTo>
                <a:lnTo>
                  <a:pt x="32472" y="100845"/>
                </a:lnTo>
                <a:lnTo>
                  <a:pt x="47221" y="100845"/>
                </a:lnTo>
                <a:lnTo>
                  <a:pt x="39843" y="93433"/>
                </a:lnTo>
                <a:lnTo>
                  <a:pt x="47214" y="86021"/>
                </a:lnTo>
                <a:lnTo>
                  <a:pt x="32472" y="86021"/>
                </a:lnTo>
                <a:lnTo>
                  <a:pt x="20653" y="74161"/>
                </a:lnTo>
                <a:close/>
              </a:path>
              <a:path w="283210" h="161925">
                <a:moveTo>
                  <a:pt x="129766" y="72679"/>
                </a:moveTo>
                <a:lnTo>
                  <a:pt x="115025" y="72679"/>
                </a:lnTo>
                <a:lnTo>
                  <a:pt x="134189" y="93433"/>
                </a:lnTo>
                <a:lnTo>
                  <a:pt x="115025" y="112684"/>
                </a:lnTo>
                <a:lnTo>
                  <a:pt x="129247" y="112684"/>
                </a:lnTo>
                <a:lnTo>
                  <a:pt x="141560" y="99363"/>
                </a:lnTo>
                <a:lnTo>
                  <a:pt x="156301" y="99363"/>
                </a:lnTo>
                <a:lnTo>
                  <a:pt x="148931" y="91950"/>
                </a:lnTo>
                <a:lnTo>
                  <a:pt x="155274" y="86021"/>
                </a:lnTo>
                <a:lnTo>
                  <a:pt x="143034" y="86021"/>
                </a:lnTo>
                <a:lnTo>
                  <a:pt x="129766" y="72679"/>
                </a:lnTo>
                <a:close/>
              </a:path>
              <a:path w="283210" h="161925">
                <a:moveTo>
                  <a:pt x="184312" y="72679"/>
                </a:moveTo>
                <a:lnTo>
                  <a:pt x="169548" y="72679"/>
                </a:lnTo>
                <a:lnTo>
                  <a:pt x="190187" y="93433"/>
                </a:lnTo>
                <a:lnTo>
                  <a:pt x="169548" y="112684"/>
                </a:lnTo>
                <a:lnTo>
                  <a:pt x="184889" y="112684"/>
                </a:lnTo>
                <a:lnTo>
                  <a:pt x="197619" y="100845"/>
                </a:lnTo>
                <a:lnTo>
                  <a:pt x="212368" y="100845"/>
                </a:lnTo>
                <a:lnTo>
                  <a:pt x="204990" y="93433"/>
                </a:lnTo>
                <a:lnTo>
                  <a:pt x="211834" y="86021"/>
                </a:lnTo>
                <a:lnTo>
                  <a:pt x="197619" y="86021"/>
                </a:lnTo>
                <a:lnTo>
                  <a:pt x="184312" y="72679"/>
                </a:lnTo>
                <a:close/>
              </a:path>
              <a:path w="283210" h="161925">
                <a:moveTo>
                  <a:pt x="283099" y="74161"/>
                </a:moveTo>
                <a:lnTo>
                  <a:pt x="278677" y="74161"/>
                </a:lnTo>
                <a:lnTo>
                  <a:pt x="278677" y="112684"/>
                </a:lnTo>
                <a:lnTo>
                  <a:pt x="283099" y="112684"/>
                </a:lnTo>
                <a:lnTo>
                  <a:pt x="283099" y="74161"/>
                </a:lnTo>
                <a:close/>
              </a:path>
              <a:path w="283210" h="161925">
                <a:moveTo>
                  <a:pt x="48688" y="45996"/>
                </a:moveTo>
                <a:lnTo>
                  <a:pt x="33946" y="45996"/>
                </a:lnTo>
                <a:lnTo>
                  <a:pt x="53110" y="65267"/>
                </a:lnTo>
                <a:lnTo>
                  <a:pt x="32472" y="86021"/>
                </a:lnTo>
                <a:lnTo>
                  <a:pt x="47214" y="86021"/>
                </a:lnTo>
                <a:lnTo>
                  <a:pt x="60481" y="72679"/>
                </a:lnTo>
                <a:lnTo>
                  <a:pt x="75223" y="72679"/>
                </a:lnTo>
                <a:lnTo>
                  <a:pt x="67852" y="65267"/>
                </a:lnTo>
                <a:lnTo>
                  <a:pt x="75223" y="57855"/>
                </a:lnTo>
                <a:lnTo>
                  <a:pt x="60481" y="57855"/>
                </a:lnTo>
                <a:lnTo>
                  <a:pt x="48688" y="45996"/>
                </a:lnTo>
                <a:close/>
              </a:path>
              <a:path w="283210" h="161925">
                <a:moveTo>
                  <a:pt x="102324" y="45996"/>
                </a:moveTo>
                <a:lnTo>
                  <a:pt x="87016" y="45996"/>
                </a:lnTo>
                <a:lnTo>
                  <a:pt x="107654" y="65267"/>
                </a:lnTo>
                <a:lnTo>
                  <a:pt x="88490" y="86021"/>
                </a:lnTo>
                <a:lnTo>
                  <a:pt x="102705" y="86021"/>
                </a:lnTo>
                <a:lnTo>
                  <a:pt x="115025" y="72679"/>
                </a:lnTo>
                <a:lnTo>
                  <a:pt x="129766" y="72679"/>
                </a:lnTo>
                <a:lnTo>
                  <a:pt x="122396" y="65267"/>
                </a:lnTo>
                <a:lnTo>
                  <a:pt x="130333" y="57855"/>
                </a:lnTo>
                <a:lnTo>
                  <a:pt x="115025" y="57855"/>
                </a:lnTo>
                <a:lnTo>
                  <a:pt x="102324" y="45996"/>
                </a:lnTo>
                <a:close/>
              </a:path>
              <a:path w="283210" h="161925">
                <a:moveTo>
                  <a:pt x="157768" y="45996"/>
                </a:moveTo>
                <a:lnTo>
                  <a:pt x="143034" y="45996"/>
                </a:lnTo>
                <a:lnTo>
                  <a:pt x="162177" y="65267"/>
                </a:lnTo>
                <a:lnTo>
                  <a:pt x="143034" y="86021"/>
                </a:lnTo>
                <a:lnTo>
                  <a:pt x="155274" y="86021"/>
                </a:lnTo>
                <a:lnTo>
                  <a:pt x="169548" y="72679"/>
                </a:lnTo>
                <a:lnTo>
                  <a:pt x="184312" y="72679"/>
                </a:lnTo>
                <a:lnTo>
                  <a:pt x="176919" y="65267"/>
                </a:lnTo>
                <a:lnTo>
                  <a:pt x="184313" y="57855"/>
                </a:lnTo>
                <a:lnTo>
                  <a:pt x="169548" y="57855"/>
                </a:lnTo>
                <a:lnTo>
                  <a:pt x="157768" y="45996"/>
                </a:lnTo>
                <a:close/>
              </a:path>
              <a:path w="283210" h="161925">
                <a:moveTo>
                  <a:pt x="211453" y="45996"/>
                </a:moveTo>
                <a:lnTo>
                  <a:pt x="196145" y="45996"/>
                </a:lnTo>
                <a:lnTo>
                  <a:pt x="216783" y="65267"/>
                </a:lnTo>
                <a:lnTo>
                  <a:pt x="197619" y="86021"/>
                </a:lnTo>
                <a:lnTo>
                  <a:pt x="211834" y="86021"/>
                </a:lnTo>
                <a:lnTo>
                  <a:pt x="224154" y="72679"/>
                </a:lnTo>
                <a:lnTo>
                  <a:pt x="238888" y="72679"/>
                </a:lnTo>
                <a:lnTo>
                  <a:pt x="231524" y="65267"/>
                </a:lnTo>
                <a:lnTo>
                  <a:pt x="239454" y="57855"/>
                </a:lnTo>
                <a:lnTo>
                  <a:pt x="224154" y="57855"/>
                </a:lnTo>
                <a:lnTo>
                  <a:pt x="211453" y="45996"/>
                </a:lnTo>
                <a:close/>
              </a:path>
              <a:path w="283210" h="161925">
                <a:moveTo>
                  <a:pt x="266884" y="45996"/>
                </a:moveTo>
                <a:lnTo>
                  <a:pt x="252142" y="45996"/>
                </a:lnTo>
                <a:lnTo>
                  <a:pt x="272780" y="66749"/>
                </a:lnTo>
                <a:lnTo>
                  <a:pt x="252142" y="86021"/>
                </a:lnTo>
                <a:lnTo>
                  <a:pt x="266884" y="86021"/>
                </a:lnTo>
                <a:lnTo>
                  <a:pt x="278677" y="74161"/>
                </a:lnTo>
                <a:lnTo>
                  <a:pt x="283099" y="74161"/>
                </a:lnTo>
                <a:lnTo>
                  <a:pt x="283099" y="57855"/>
                </a:lnTo>
                <a:lnTo>
                  <a:pt x="278677" y="57855"/>
                </a:lnTo>
                <a:lnTo>
                  <a:pt x="266884" y="45996"/>
                </a:lnTo>
                <a:close/>
              </a:path>
              <a:path w="283210" h="161925">
                <a:moveTo>
                  <a:pt x="20638" y="17788"/>
                </a:moveTo>
                <a:lnTo>
                  <a:pt x="5896" y="17788"/>
                </a:lnTo>
                <a:lnTo>
                  <a:pt x="26575" y="38583"/>
                </a:lnTo>
                <a:lnTo>
                  <a:pt x="5896" y="59337"/>
                </a:lnTo>
                <a:lnTo>
                  <a:pt x="20652" y="59337"/>
                </a:lnTo>
                <a:lnTo>
                  <a:pt x="33946" y="45996"/>
                </a:lnTo>
                <a:lnTo>
                  <a:pt x="48688" y="45996"/>
                </a:lnTo>
                <a:lnTo>
                  <a:pt x="41317" y="38583"/>
                </a:lnTo>
                <a:lnTo>
                  <a:pt x="48148" y="31171"/>
                </a:lnTo>
                <a:lnTo>
                  <a:pt x="33946" y="31171"/>
                </a:lnTo>
                <a:lnTo>
                  <a:pt x="20638" y="17788"/>
                </a:lnTo>
                <a:close/>
              </a:path>
              <a:path w="283210" h="161925">
                <a:moveTo>
                  <a:pt x="74683" y="17788"/>
                </a:moveTo>
                <a:lnTo>
                  <a:pt x="60481" y="17788"/>
                </a:lnTo>
                <a:lnTo>
                  <a:pt x="79645" y="38583"/>
                </a:lnTo>
                <a:lnTo>
                  <a:pt x="60481" y="57855"/>
                </a:lnTo>
                <a:lnTo>
                  <a:pt x="75223" y="57855"/>
                </a:lnTo>
                <a:lnTo>
                  <a:pt x="87016" y="45996"/>
                </a:lnTo>
                <a:lnTo>
                  <a:pt x="102324" y="45996"/>
                </a:lnTo>
                <a:lnTo>
                  <a:pt x="94387" y="38583"/>
                </a:lnTo>
                <a:lnTo>
                  <a:pt x="101743" y="31171"/>
                </a:lnTo>
                <a:lnTo>
                  <a:pt x="87016" y="31171"/>
                </a:lnTo>
                <a:lnTo>
                  <a:pt x="74683" y="17788"/>
                </a:lnTo>
                <a:close/>
              </a:path>
              <a:path w="283210" h="161925">
                <a:moveTo>
                  <a:pt x="129752" y="17788"/>
                </a:moveTo>
                <a:lnTo>
                  <a:pt x="115025" y="17788"/>
                </a:lnTo>
                <a:lnTo>
                  <a:pt x="135663" y="38583"/>
                </a:lnTo>
                <a:lnTo>
                  <a:pt x="115025" y="57855"/>
                </a:lnTo>
                <a:lnTo>
                  <a:pt x="130333" y="57855"/>
                </a:lnTo>
                <a:lnTo>
                  <a:pt x="143034" y="45996"/>
                </a:lnTo>
                <a:lnTo>
                  <a:pt x="157768" y="45996"/>
                </a:lnTo>
                <a:lnTo>
                  <a:pt x="150405" y="38583"/>
                </a:lnTo>
                <a:lnTo>
                  <a:pt x="157228" y="31171"/>
                </a:lnTo>
                <a:lnTo>
                  <a:pt x="143034" y="31171"/>
                </a:lnTo>
                <a:lnTo>
                  <a:pt x="129752" y="17788"/>
                </a:lnTo>
                <a:close/>
              </a:path>
              <a:path w="283210" h="161925">
                <a:moveTo>
                  <a:pt x="184297" y="17788"/>
                </a:moveTo>
                <a:lnTo>
                  <a:pt x="169548" y="17788"/>
                </a:lnTo>
                <a:lnTo>
                  <a:pt x="190187" y="38583"/>
                </a:lnTo>
                <a:lnTo>
                  <a:pt x="169548" y="57855"/>
                </a:lnTo>
                <a:lnTo>
                  <a:pt x="184313" y="57855"/>
                </a:lnTo>
                <a:lnTo>
                  <a:pt x="196145" y="45996"/>
                </a:lnTo>
                <a:lnTo>
                  <a:pt x="211453" y="45996"/>
                </a:lnTo>
                <a:lnTo>
                  <a:pt x="203515" y="38583"/>
                </a:lnTo>
                <a:lnTo>
                  <a:pt x="210872" y="31171"/>
                </a:lnTo>
                <a:lnTo>
                  <a:pt x="197619" y="31171"/>
                </a:lnTo>
                <a:lnTo>
                  <a:pt x="184297" y="17788"/>
                </a:lnTo>
                <a:close/>
              </a:path>
              <a:path w="283210" h="161925">
                <a:moveTo>
                  <a:pt x="238873" y="17788"/>
                </a:moveTo>
                <a:lnTo>
                  <a:pt x="224154" y="17788"/>
                </a:lnTo>
                <a:lnTo>
                  <a:pt x="244771" y="38583"/>
                </a:lnTo>
                <a:lnTo>
                  <a:pt x="224154" y="57855"/>
                </a:lnTo>
                <a:lnTo>
                  <a:pt x="239454" y="57855"/>
                </a:lnTo>
                <a:lnTo>
                  <a:pt x="252142" y="45996"/>
                </a:lnTo>
                <a:lnTo>
                  <a:pt x="266884" y="45996"/>
                </a:lnTo>
                <a:lnTo>
                  <a:pt x="259513" y="38583"/>
                </a:lnTo>
                <a:lnTo>
                  <a:pt x="266344" y="31171"/>
                </a:lnTo>
                <a:lnTo>
                  <a:pt x="252142" y="31171"/>
                </a:lnTo>
                <a:lnTo>
                  <a:pt x="238873" y="17788"/>
                </a:lnTo>
                <a:close/>
              </a:path>
              <a:path w="283210" h="161925">
                <a:moveTo>
                  <a:pt x="283099" y="17788"/>
                </a:moveTo>
                <a:lnTo>
                  <a:pt x="278677" y="17788"/>
                </a:lnTo>
                <a:lnTo>
                  <a:pt x="278677" y="57855"/>
                </a:lnTo>
                <a:lnTo>
                  <a:pt x="283099" y="57855"/>
                </a:lnTo>
                <a:lnTo>
                  <a:pt x="283099" y="17788"/>
                </a:lnTo>
                <a:close/>
              </a:path>
              <a:path w="283210" h="161925">
                <a:moveTo>
                  <a:pt x="72274" y="5929"/>
                </a:moveTo>
                <a:lnTo>
                  <a:pt x="47214" y="5929"/>
                </a:lnTo>
                <a:lnTo>
                  <a:pt x="53110" y="10376"/>
                </a:lnTo>
                <a:lnTo>
                  <a:pt x="33946" y="31171"/>
                </a:lnTo>
                <a:lnTo>
                  <a:pt x="48148" y="31171"/>
                </a:lnTo>
                <a:lnTo>
                  <a:pt x="60481" y="17788"/>
                </a:lnTo>
                <a:lnTo>
                  <a:pt x="74683" y="17788"/>
                </a:lnTo>
                <a:lnTo>
                  <a:pt x="67852" y="10376"/>
                </a:lnTo>
                <a:lnTo>
                  <a:pt x="72274" y="5929"/>
                </a:lnTo>
                <a:close/>
              </a:path>
              <a:path w="283210" h="161925">
                <a:moveTo>
                  <a:pt x="126818" y="5929"/>
                </a:moveTo>
                <a:lnTo>
                  <a:pt x="103232" y="5929"/>
                </a:lnTo>
                <a:lnTo>
                  <a:pt x="107654" y="10376"/>
                </a:lnTo>
                <a:lnTo>
                  <a:pt x="87016" y="31171"/>
                </a:lnTo>
                <a:lnTo>
                  <a:pt x="101743" y="31171"/>
                </a:lnTo>
                <a:lnTo>
                  <a:pt x="115025" y="17788"/>
                </a:lnTo>
                <a:lnTo>
                  <a:pt x="129752" y="17788"/>
                </a:lnTo>
                <a:lnTo>
                  <a:pt x="122396" y="10376"/>
                </a:lnTo>
                <a:lnTo>
                  <a:pt x="126818" y="5929"/>
                </a:lnTo>
                <a:close/>
              </a:path>
              <a:path w="283210" h="161925">
                <a:moveTo>
                  <a:pt x="181342" y="5929"/>
                </a:moveTo>
                <a:lnTo>
                  <a:pt x="156281" y="5929"/>
                </a:lnTo>
                <a:lnTo>
                  <a:pt x="162177" y="10376"/>
                </a:lnTo>
                <a:lnTo>
                  <a:pt x="143034" y="31171"/>
                </a:lnTo>
                <a:lnTo>
                  <a:pt x="157228" y="31171"/>
                </a:lnTo>
                <a:lnTo>
                  <a:pt x="169548" y="17788"/>
                </a:lnTo>
                <a:lnTo>
                  <a:pt x="184297" y="17788"/>
                </a:lnTo>
                <a:lnTo>
                  <a:pt x="176919" y="10376"/>
                </a:lnTo>
                <a:lnTo>
                  <a:pt x="181342" y="5929"/>
                </a:lnTo>
                <a:close/>
              </a:path>
              <a:path w="283210" h="161925">
                <a:moveTo>
                  <a:pt x="235926" y="5929"/>
                </a:moveTo>
                <a:lnTo>
                  <a:pt x="212360" y="5929"/>
                </a:lnTo>
                <a:lnTo>
                  <a:pt x="216783" y="10376"/>
                </a:lnTo>
                <a:lnTo>
                  <a:pt x="197619" y="31171"/>
                </a:lnTo>
                <a:lnTo>
                  <a:pt x="210872" y="31171"/>
                </a:lnTo>
                <a:lnTo>
                  <a:pt x="224154" y="17788"/>
                </a:lnTo>
                <a:lnTo>
                  <a:pt x="238873" y="17788"/>
                </a:lnTo>
                <a:lnTo>
                  <a:pt x="231524" y="10376"/>
                </a:lnTo>
                <a:lnTo>
                  <a:pt x="235926" y="5929"/>
                </a:lnTo>
                <a:close/>
              </a:path>
              <a:path w="283210" h="161925">
                <a:moveTo>
                  <a:pt x="283099" y="5929"/>
                </a:moveTo>
                <a:lnTo>
                  <a:pt x="266884" y="5929"/>
                </a:lnTo>
                <a:lnTo>
                  <a:pt x="271306" y="10376"/>
                </a:lnTo>
                <a:lnTo>
                  <a:pt x="252142" y="31171"/>
                </a:lnTo>
                <a:lnTo>
                  <a:pt x="266344" y="31171"/>
                </a:lnTo>
                <a:lnTo>
                  <a:pt x="278677" y="17788"/>
                </a:lnTo>
                <a:lnTo>
                  <a:pt x="283099" y="17788"/>
                </a:lnTo>
                <a:lnTo>
                  <a:pt x="283099" y="5929"/>
                </a:lnTo>
                <a:close/>
              </a:path>
            </a:pathLst>
          </a:custGeom>
          <a:solidFill>
            <a:srgbClr val="8C0000"/>
          </a:solidFill>
        </p:spPr>
        <p:txBody>
          <a:bodyPr wrap="square" lIns="0" tIns="0" rIns="0" bIns="0" rtlCol="0"/>
          <a:lstStyle/>
          <a:p>
            <a:endParaRPr/>
          </a:p>
        </p:txBody>
      </p:sp>
      <p:sp>
        <p:nvSpPr>
          <p:cNvPr id="388" name="object 388"/>
          <p:cNvSpPr/>
          <p:nvPr/>
        </p:nvSpPr>
        <p:spPr>
          <a:xfrm>
            <a:off x="4721035"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89" name="object 389"/>
          <p:cNvSpPr/>
          <p:nvPr/>
        </p:nvSpPr>
        <p:spPr>
          <a:xfrm>
            <a:off x="4666450" y="6346936"/>
            <a:ext cx="3175" cy="1905"/>
          </a:xfrm>
          <a:custGeom>
            <a:avLst/>
            <a:gdLst/>
            <a:ahLst/>
            <a:cxnLst/>
            <a:rect l="l" t="t" r="r" b="b"/>
            <a:pathLst>
              <a:path w="3175" h="1904">
                <a:moveTo>
                  <a:pt x="1474" y="0"/>
                </a:moveTo>
                <a:lnTo>
                  <a:pt x="0" y="1482"/>
                </a:lnTo>
                <a:lnTo>
                  <a:pt x="2948" y="1482"/>
                </a:lnTo>
                <a:lnTo>
                  <a:pt x="1474" y="0"/>
                </a:lnTo>
                <a:close/>
              </a:path>
            </a:pathLst>
          </a:custGeom>
          <a:ln w="3175">
            <a:solidFill>
              <a:srgbClr val="8C0000"/>
            </a:solidFill>
          </a:ln>
        </p:spPr>
        <p:txBody>
          <a:bodyPr wrap="square" lIns="0" tIns="0" rIns="0" bIns="0" rtlCol="0"/>
          <a:lstStyle/>
          <a:p>
            <a:endParaRPr/>
          </a:p>
        </p:txBody>
      </p:sp>
      <p:sp>
        <p:nvSpPr>
          <p:cNvPr id="390" name="object 390"/>
          <p:cNvSpPr/>
          <p:nvPr/>
        </p:nvSpPr>
        <p:spPr>
          <a:xfrm>
            <a:off x="4774084" y="6346936"/>
            <a:ext cx="4445" cy="1905"/>
          </a:xfrm>
          <a:custGeom>
            <a:avLst/>
            <a:gdLst/>
            <a:ahLst/>
            <a:cxnLst/>
            <a:rect l="l" t="t" r="r" b="b"/>
            <a:pathLst>
              <a:path w="4445" h="1904">
                <a:moveTo>
                  <a:pt x="2948" y="0"/>
                </a:moveTo>
                <a:lnTo>
                  <a:pt x="0" y="1482"/>
                </a:lnTo>
                <a:lnTo>
                  <a:pt x="4422" y="1482"/>
                </a:lnTo>
                <a:lnTo>
                  <a:pt x="2948" y="0"/>
                </a:lnTo>
                <a:close/>
              </a:path>
            </a:pathLst>
          </a:custGeom>
          <a:ln w="3175">
            <a:solidFill>
              <a:srgbClr val="8C0000"/>
            </a:solidFill>
          </a:ln>
        </p:spPr>
        <p:txBody>
          <a:bodyPr wrap="square" lIns="0" tIns="0" rIns="0" bIns="0" rtlCol="0"/>
          <a:lstStyle/>
          <a:p>
            <a:endParaRPr/>
          </a:p>
        </p:txBody>
      </p:sp>
      <p:sp>
        <p:nvSpPr>
          <p:cNvPr id="391" name="object 391"/>
          <p:cNvSpPr/>
          <p:nvPr/>
        </p:nvSpPr>
        <p:spPr>
          <a:xfrm>
            <a:off x="4608958" y="6346936"/>
            <a:ext cx="4445" cy="1905"/>
          </a:xfrm>
          <a:custGeom>
            <a:avLst/>
            <a:gdLst/>
            <a:ahLst/>
            <a:cxnLst/>
            <a:rect l="l" t="t" r="r" b="b"/>
            <a:pathLst>
              <a:path w="4445" h="1904">
                <a:moveTo>
                  <a:pt x="2948" y="0"/>
                </a:moveTo>
                <a:lnTo>
                  <a:pt x="0" y="1482"/>
                </a:lnTo>
                <a:lnTo>
                  <a:pt x="4422" y="1482"/>
                </a:lnTo>
                <a:lnTo>
                  <a:pt x="2948" y="0"/>
                </a:lnTo>
                <a:close/>
              </a:path>
            </a:pathLst>
          </a:custGeom>
          <a:ln w="3175">
            <a:solidFill>
              <a:srgbClr val="8C0000"/>
            </a:solidFill>
          </a:ln>
        </p:spPr>
        <p:txBody>
          <a:bodyPr wrap="square" lIns="0" tIns="0" rIns="0" bIns="0" rtlCol="0"/>
          <a:lstStyle/>
          <a:p>
            <a:endParaRPr/>
          </a:p>
        </p:txBody>
      </p:sp>
      <p:sp>
        <p:nvSpPr>
          <p:cNvPr id="392" name="object 392"/>
          <p:cNvSpPr/>
          <p:nvPr/>
        </p:nvSpPr>
        <p:spPr>
          <a:xfrm>
            <a:off x="4555888" y="6346936"/>
            <a:ext cx="4445" cy="1905"/>
          </a:xfrm>
          <a:custGeom>
            <a:avLst/>
            <a:gdLst/>
            <a:ahLst/>
            <a:cxnLst/>
            <a:rect l="l" t="t" r="r" b="b"/>
            <a:pathLst>
              <a:path w="4445" h="1904">
                <a:moveTo>
                  <a:pt x="2948" y="0"/>
                </a:moveTo>
                <a:lnTo>
                  <a:pt x="0" y="1482"/>
                </a:lnTo>
                <a:lnTo>
                  <a:pt x="4422" y="1482"/>
                </a:lnTo>
                <a:lnTo>
                  <a:pt x="2948" y="0"/>
                </a:lnTo>
                <a:close/>
              </a:path>
            </a:pathLst>
          </a:custGeom>
          <a:ln w="3175">
            <a:solidFill>
              <a:srgbClr val="8C0000"/>
            </a:solidFill>
          </a:ln>
        </p:spPr>
        <p:txBody>
          <a:bodyPr wrap="square" lIns="0" tIns="0" rIns="0" bIns="0" rtlCol="0"/>
          <a:lstStyle/>
          <a:p>
            <a:endParaRPr/>
          </a:p>
        </p:txBody>
      </p:sp>
      <p:sp>
        <p:nvSpPr>
          <p:cNvPr id="393" name="object 393"/>
          <p:cNvSpPr/>
          <p:nvPr/>
        </p:nvSpPr>
        <p:spPr>
          <a:xfrm>
            <a:off x="4729880" y="6320252"/>
            <a:ext cx="40005" cy="28575"/>
          </a:xfrm>
          <a:custGeom>
            <a:avLst/>
            <a:gdLst/>
            <a:ahLst/>
            <a:cxnLst/>
            <a:rect l="l" t="t" r="r" b="b"/>
            <a:pathLst>
              <a:path w="40004" h="28575">
                <a:moveTo>
                  <a:pt x="20638" y="0"/>
                </a:moveTo>
                <a:lnTo>
                  <a:pt x="0" y="19271"/>
                </a:lnTo>
                <a:lnTo>
                  <a:pt x="8844" y="28165"/>
                </a:lnTo>
                <a:lnTo>
                  <a:pt x="29462" y="28165"/>
                </a:lnTo>
                <a:lnTo>
                  <a:pt x="39781" y="19271"/>
                </a:lnTo>
                <a:lnTo>
                  <a:pt x="20638" y="0"/>
                </a:lnTo>
                <a:close/>
              </a:path>
            </a:pathLst>
          </a:custGeom>
          <a:ln w="3175">
            <a:solidFill>
              <a:srgbClr val="8C0000"/>
            </a:solidFill>
          </a:ln>
        </p:spPr>
        <p:txBody>
          <a:bodyPr wrap="square" lIns="0" tIns="0" rIns="0" bIns="0" rtlCol="0"/>
          <a:lstStyle/>
          <a:p>
            <a:endParaRPr/>
          </a:p>
        </p:txBody>
      </p:sp>
      <p:sp>
        <p:nvSpPr>
          <p:cNvPr id="394" name="object 394"/>
          <p:cNvSpPr/>
          <p:nvPr/>
        </p:nvSpPr>
        <p:spPr>
          <a:xfrm>
            <a:off x="4566208" y="6320252"/>
            <a:ext cx="38735" cy="28575"/>
          </a:xfrm>
          <a:custGeom>
            <a:avLst/>
            <a:gdLst/>
            <a:ahLst/>
            <a:cxnLst/>
            <a:rect l="l" t="t" r="r" b="b"/>
            <a:pathLst>
              <a:path w="38735" h="28575">
                <a:moveTo>
                  <a:pt x="19164" y="0"/>
                </a:moveTo>
                <a:lnTo>
                  <a:pt x="0" y="19271"/>
                </a:lnTo>
                <a:lnTo>
                  <a:pt x="8844" y="28165"/>
                </a:lnTo>
                <a:lnTo>
                  <a:pt x="29483" y="28165"/>
                </a:lnTo>
                <a:lnTo>
                  <a:pt x="38328" y="19271"/>
                </a:lnTo>
                <a:lnTo>
                  <a:pt x="19164" y="0"/>
                </a:lnTo>
                <a:close/>
              </a:path>
            </a:pathLst>
          </a:custGeom>
          <a:ln w="3175">
            <a:solidFill>
              <a:srgbClr val="8C0000"/>
            </a:solidFill>
          </a:ln>
        </p:spPr>
        <p:txBody>
          <a:bodyPr wrap="square" lIns="0" tIns="0" rIns="0" bIns="0" rtlCol="0"/>
          <a:lstStyle/>
          <a:p>
            <a:endParaRPr/>
          </a:p>
        </p:txBody>
      </p:sp>
      <p:sp>
        <p:nvSpPr>
          <p:cNvPr id="395" name="object 395"/>
          <p:cNvSpPr/>
          <p:nvPr/>
        </p:nvSpPr>
        <p:spPr>
          <a:xfrm>
            <a:off x="4675296" y="6318708"/>
            <a:ext cx="40005" cy="29845"/>
          </a:xfrm>
          <a:custGeom>
            <a:avLst/>
            <a:gdLst/>
            <a:ahLst/>
            <a:cxnLst/>
            <a:rect l="l" t="t" r="r" b="b"/>
            <a:pathLst>
              <a:path w="40004" h="29845">
                <a:moveTo>
                  <a:pt x="19143" y="0"/>
                </a:moveTo>
                <a:lnTo>
                  <a:pt x="0" y="20815"/>
                </a:lnTo>
                <a:lnTo>
                  <a:pt x="8824" y="29710"/>
                </a:lnTo>
                <a:lnTo>
                  <a:pt x="30936" y="29710"/>
                </a:lnTo>
                <a:lnTo>
                  <a:pt x="39781" y="20815"/>
                </a:lnTo>
                <a:lnTo>
                  <a:pt x="19143" y="0"/>
                </a:lnTo>
                <a:close/>
              </a:path>
            </a:pathLst>
          </a:custGeom>
          <a:ln w="3175">
            <a:solidFill>
              <a:srgbClr val="8C0000"/>
            </a:solidFill>
          </a:ln>
        </p:spPr>
        <p:txBody>
          <a:bodyPr wrap="square" lIns="0" tIns="0" rIns="0" bIns="0" rtlCol="0"/>
          <a:lstStyle/>
          <a:p>
            <a:endParaRPr/>
          </a:p>
        </p:txBody>
      </p:sp>
      <p:sp>
        <p:nvSpPr>
          <p:cNvPr id="396" name="object 396"/>
          <p:cNvSpPr/>
          <p:nvPr/>
        </p:nvSpPr>
        <p:spPr>
          <a:xfrm>
            <a:off x="4784404" y="6318708"/>
            <a:ext cx="19685" cy="29845"/>
          </a:xfrm>
          <a:custGeom>
            <a:avLst/>
            <a:gdLst/>
            <a:ahLst/>
            <a:cxnLst/>
            <a:rect l="l" t="t" r="r" b="b"/>
            <a:pathLst>
              <a:path w="19685" h="29845">
                <a:moveTo>
                  <a:pt x="19164" y="0"/>
                </a:moveTo>
                <a:lnTo>
                  <a:pt x="0" y="20815"/>
                </a:lnTo>
                <a:lnTo>
                  <a:pt x="8844" y="29710"/>
                </a:lnTo>
                <a:lnTo>
                  <a:pt x="19164" y="29710"/>
                </a:lnTo>
                <a:lnTo>
                  <a:pt x="19164" y="0"/>
                </a:lnTo>
                <a:close/>
              </a:path>
            </a:pathLst>
          </a:custGeom>
          <a:ln w="3175">
            <a:solidFill>
              <a:srgbClr val="8C0000"/>
            </a:solidFill>
          </a:ln>
        </p:spPr>
        <p:txBody>
          <a:bodyPr wrap="square" lIns="0" tIns="0" rIns="0" bIns="0" rtlCol="0"/>
          <a:lstStyle/>
          <a:p>
            <a:endParaRPr/>
          </a:p>
        </p:txBody>
      </p:sp>
      <p:sp>
        <p:nvSpPr>
          <p:cNvPr id="397" name="object 397"/>
          <p:cNvSpPr/>
          <p:nvPr/>
        </p:nvSpPr>
        <p:spPr>
          <a:xfrm>
            <a:off x="4619277" y="6318708"/>
            <a:ext cx="41275" cy="29845"/>
          </a:xfrm>
          <a:custGeom>
            <a:avLst/>
            <a:gdLst/>
            <a:ahLst/>
            <a:cxnLst/>
            <a:rect l="l" t="t" r="r" b="b"/>
            <a:pathLst>
              <a:path w="41275" h="29845">
                <a:moveTo>
                  <a:pt x="20638" y="0"/>
                </a:moveTo>
                <a:lnTo>
                  <a:pt x="0" y="20815"/>
                </a:lnTo>
                <a:lnTo>
                  <a:pt x="8844" y="29710"/>
                </a:lnTo>
                <a:lnTo>
                  <a:pt x="32431" y="29710"/>
                </a:lnTo>
                <a:lnTo>
                  <a:pt x="41276" y="20815"/>
                </a:lnTo>
                <a:lnTo>
                  <a:pt x="20638" y="0"/>
                </a:lnTo>
                <a:close/>
              </a:path>
            </a:pathLst>
          </a:custGeom>
          <a:ln w="3175">
            <a:solidFill>
              <a:srgbClr val="8C0000"/>
            </a:solidFill>
          </a:ln>
        </p:spPr>
        <p:txBody>
          <a:bodyPr wrap="square" lIns="0" tIns="0" rIns="0" bIns="0" rtlCol="0"/>
          <a:lstStyle/>
          <a:p>
            <a:endParaRPr/>
          </a:p>
        </p:txBody>
      </p:sp>
      <p:sp>
        <p:nvSpPr>
          <p:cNvPr id="398" name="object 398"/>
          <p:cNvSpPr/>
          <p:nvPr/>
        </p:nvSpPr>
        <p:spPr>
          <a:xfrm>
            <a:off x="4529313" y="6318708"/>
            <a:ext cx="22225" cy="29845"/>
          </a:xfrm>
          <a:custGeom>
            <a:avLst/>
            <a:gdLst/>
            <a:ahLst/>
            <a:cxnLst/>
            <a:rect l="l" t="t" r="r" b="b"/>
            <a:pathLst>
              <a:path w="22225" h="29845">
                <a:moveTo>
                  <a:pt x="1474" y="0"/>
                </a:moveTo>
                <a:lnTo>
                  <a:pt x="0" y="0"/>
                </a:lnTo>
                <a:lnTo>
                  <a:pt x="0" y="29710"/>
                </a:lnTo>
                <a:lnTo>
                  <a:pt x="11793" y="29710"/>
                </a:lnTo>
                <a:lnTo>
                  <a:pt x="22153" y="20815"/>
                </a:lnTo>
                <a:lnTo>
                  <a:pt x="1474" y="0"/>
                </a:lnTo>
                <a:close/>
              </a:path>
            </a:pathLst>
          </a:custGeom>
          <a:ln w="3175">
            <a:solidFill>
              <a:srgbClr val="8C0000"/>
            </a:solidFill>
          </a:ln>
        </p:spPr>
        <p:txBody>
          <a:bodyPr wrap="square" lIns="0" tIns="0" rIns="0" bIns="0" rtlCol="0"/>
          <a:lstStyle/>
          <a:p>
            <a:endParaRPr/>
          </a:p>
        </p:txBody>
      </p:sp>
      <p:sp>
        <p:nvSpPr>
          <p:cNvPr id="399" name="object 399"/>
          <p:cNvSpPr/>
          <p:nvPr/>
        </p:nvSpPr>
        <p:spPr>
          <a:xfrm>
            <a:off x="4757869" y="6292046"/>
            <a:ext cx="38735" cy="40640"/>
          </a:xfrm>
          <a:custGeom>
            <a:avLst/>
            <a:gdLst/>
            <a:ahLst/>
            <a:cxnLst/>
            <a:rect l="l" t="t" r="r" b="b"/>
            <a:pathLst>
              <a:path w="38735" h="40639">
                <a:moveTo>
                  <a:pt x="19164" y="0"/>
                </a:moveTo>
                <a:lnTo>
                  <a:pt x="0" y="20733"/>
                </a:lnTo>
                <a:lnTo>
                  <a:pt x="19164" y="40066"/>
                </a:lnTo>
                <a:lnTo>
                  <a:pt x="38328" y="19250"/>
                </a:lnTo>
                <a:lnTo>
                  <a:pt x="19164" y="0"/>
                </a:lnTo>
                <a:close/>
              </a:path>
            </a:pathLst>
          </a:custGeom>
          <a:ln w="3175">
            <a:solidFill>
              <a:srgbClr val="8C0000"/>
            </a:solidFill>
          </a:ln>
        </p:spPr>
        <p:txBody>
          <a:bodyPr wrap="square" lIns="0" tIns="0" rIns="0" bIns="0" rtlCol="0"/>
          <a:lstStyle/>
          <a:p>
            <a:endParaRPr/>
          </a:p>
        </p:txBody>
      </p:sp>
      <p:sp>
        <p:nvSpPr>
          <p:cNvPr id="400" name="object 400"/>
          <p:cNvSpPr/>
          <p:nvPr/>
        </p:nvSpPr>
        <p:spPr>
          <a:xfrm>
            <a:off x="4701810" y="6292046"/>
            <a:ext cx="41910" cy="40640"/>
          </a:xfrm>
          <a:custGeom>
            <a:avLst/>
            <a:gdLst/>
            <a:ahLst/>
            <a:cxnLst/>
            <a:rect l="l" t="t" r="r" b="b"/>
            <a:pathLst>
              <a:path w="41910" h="40639">
                <a:moveTo>
                  <a:pt x="20699" y="0"/>
                </a:moveTo>
                <a:lnTo>
                  <a:pt x="0" y="19250"/>
                </a:lnTo>
                <a:lnTo>
                  <a:pt x="20699" y="40066"/>
                </a:lnTo>
                <a:lnTo>
                  <a:pt x="41337" y="20733"/>
                </a:lnTo>
                <a:lnTo>
                  <a:pt x="20699" y="0"/>
                </a:lnTo>
                <a:close/>
              </a:path>
            </a:pathLst>
          </a:custGeom>
          <a:ln w="3175">
            <a:solidFill>
              <a:srgbClr val="8C0000"/>
            </a:solidFill>
          </a:ln>
        </p:spPr>
        <p:txBody>
          <a:bodyPr wrap="square" lIns="0" tIns="0" rIns="0" bIns="0" rtlCol="0"/>
          <a:lstStyle/>
          <a:p>
            <a:endParaRPr/>
          </a:p>
        </p:txBody>
      </p:sp>
      <p:sp>
        <p:nvSpPr>
          <p:cNvPr id="401" name="object 401"/>
          <p:cNvSpPr/>
          <p:nvPr/>
        </p:nvSpPr>
        <p:spPr>
          <a:xfrm>
            <a:off x="4538158" y="6292046"/>
            <a:ext cx="40005" cy="40640"/>
          </a:xfrm>
          <a:custGeom>
            <a:avLst/>
            <a:gdLst/>
            <a:ahLst/>
            <a:cxnLst/>
            <a:rect l="l" t="t" r="r" b="b"/>
            <a:pathLst>
              <a:path w="40004" h="40639">
                <a:moveTo>
                  <a:pt x="19205" y="0"/>
                </a:moveTo>
                <a:lnTo>
                  <a:pt x="0" y="19250"/>
                </a:lnTo>
                <a:lnTo>
                  <a:pt x="20679" y="40066"/>
                </a:lnTo>
                <a:lnTo>
                  <a:pt x="39843" y="20733"/>
                </a:lnTo>
                <a:lnTo>
                  <a:pt x="19205" y="0"/>
                </a:lnTo>
                <a:close/>
              </a:path>
            </a:pathLst>
          </a:custGeom>
          <a:ln w="3175">
            <a:solidFill>
              <a:srgbClr val="8C0000"/>
            </a:solidFill>
          </a:ln>
        </p:spPr>
        <p:txBody>
          <a:bodyPr wrap="square" lIns="0" tIns="0" rIns="0" bIns="0" rtlCol="0"/>
          <a:lstStyle/>
          <a:p>
            <a:endParaRPr/>
          </a:p>
        </p:txBody>
      </p:sp>
      <p:sp>
        <p:nvSpPr>
          <p:cNvPr id="402" name="object 402"/>
          <p:cNvSpPr/>
          <p:nvPr/>
        </p:nvSpPr>
        <p:spPr>
          <a:xfrm>
            <a:off x="4592742" y="6292046"/>
            <a:ext cx="40005" cy="40640"/>
          </a:xfrm>
          <a:custGeom>
            <a:avLst/>
            <a:gdLst/>
            <a:ahLst/>
            <a:cxnLst/>
            <a:rect l="l" t="t" r="r" b="b"/>
            <a:pathLst>
              <a:path w="40004" h="40639">
                <a:moveTo>
                  <a:pt x="20638" y="0"/>
                </a:moveTo>
                <a:lnTo>
                  <a:pt x="0" y="20733"/>
                </a:lnTo>
                <a:lnTo>
                  <a:pt x="19164" y="40066"/>
                </a:lnTo>
                <a:lnTo>
                  <a:pt x="39802" y="19250"/>
                </a:lnTo>
                <a:lnTo>
                  <a:pt x="20638" y="0"/>
                </a:lnTo>
                <a:close/>
              </a:path>
            </a:pathLst>
          </a:custGeom>
          <a:ln w="3175">
            <a:solidFill>
              <a:srgbClr val="8C0000"/>
            </a:solidFill>
          </a:ln>
        </p:spPr>
        <p:txBody>
          <a:bodyPr wrap="square" lIns="0" tIns="0" rIns="0" bIns="0" rtlCol="0"/>
          <a:lstStyle/>
          <a:p>
            <a:endParaRPr/>
          </a:p>
        </p:txBody>
      </p:sp>
      <p:sp>
        <p:nvSpPr>
          <p:cNvPr id="403" name="object 403"/>
          <p:cNvSpPr/>
          <p:nvPr/>
        </p:nvSpPr>
        <p:spPr>
          <a:xfrm>
            <a:off x="4647286" y="6290563"/>
            <a:ext cx="40005" cy="41910"/>
          </a:xfrm>
          <a:custGeom>
            <a:avLst/>
            <a:gdLst/>
            <a:ahLst/>
            <a:cxnLst/>
            <a:rect l="l" t="t" r="r" b="b"/>
            <a:pathLst>
              <a:path w="40004" h="41910">
                <a:moveTo>
                  <a:pt x="19164" y="0"/>
                </a:moveTo>
                <a:lnTo>
                  <a:pt x="0" y="20733"/>
                </a:lnTo>
                <a:lnTo>
                  <a:pt x="20638" y="41548"/>
                </a:lnTo>
                <a:lnTo>
                  <a:pt x="39781" y="20733"/>
                </a:lnTo>
                <a:lnTo>
                  <a:pt x="19164" y="0"/>
                </a:lnTo>
                <a:close/>
              </a:path>
            </a:pathLst>
          </a:custGeom>
          <a:ln w="3175">
            <a:solidFill>
              <a:srgbClr val="8C0000"/>
            </a:solidFill>
          </a:ln>
        </p:spPr>
        <p:txBody>
          <a:bodyPr wrap="square" lIns="0" tIns="0" rIns="0" bIns="0" rtlCol="0"/>
          <a:lstStyle/>
          <a:p>
            <a:endParaRPr/>
          </a:p>
        </p:txBody>
      </p:sp>
      <p:sp>
        <p:nvSpPr>
          <p:cNvPr id="404" name="object 404"/>
          <p:cNvSpPr/>
          <p:nvPr/>
        </p:nvSpPr>
        <p:spPr>
          <a:xfrm>
            <a:off x="4784404" y="6265362"/>
            <a:ext cx="19685" cy="38735"/>
          </a:xfrm>
          <a:custGeom>
            <a:avLst/>
            <a:gdLst/>
            <a:ahLst/>
            <a:cxnLst/>
            <a:rect l="l" t="t" r="r" b="b"/>
            <a:pathLst>
              <a:path w="19685" h="38735">
                <a:moveTo>
                  <a:pt x="19164" y="0"/>
                </a:moveTo>
                <a:lnTo>
                  <a:pt x="0" y="19271"/>
                </a:lnTo>
                <a:lnTo>
                  <a:pt x="19164" y="38522"/>
                </a:lnTo>
                <a:lnTo>
                  <a:pt x="19164" y="0"/>
                </a:lnTo>
                <a:close/>
              </a:path>
            </a:pathLst>
          </a:custGeom>
          <a:ln w="3175">
            <a:solidFill>
              <a:srgbClr val="8C0000"/>
            </a:solidFill>
          </a:ln>
        </p:spPr>
        <p:txBody>
          <a:bodyPr wrap="square" lIns="0" tIns="0" rIns="0" bIns="0" rtlCol="0"/>
          <a:lstStyle/>
          <a:p>
            <a:endParaRPr/>
          </a:p>
        </p:txBody>
      </p:sp>
      <p:sp>
        <p:nvSpPr>
          <p:cNvPr id="405" name="object 405"/>
          <p:cNvSpPr/>
          <p:nvPr/>
        </p:nvSpPr>
        <p:spPr>
          <a:xfrm>
            <a:off x="4529313" y="6265362"/>
            <a:ext cx="20955" cy="38735"/>
          </a:xfrm>
          <a:custGeom>
            <a:avLst/>
            <a:gdLst/>
            <a:ahLst/>
            <a:cxnLst/>
            <a:rect l="l" t="t" r="r" b="b"/>
            <a:pathLst>
              <a:path w="20954" h="38735">
                <a:moveTo>
                  <a:pt x="1474" y="0"/>
                </a:moveTo>
                <a:lnTo>
                  <a:pt x="0" y="0"/>
                </a:lnTo>
                <a:lnTo>
                  <a:pt x="0" y="37039"/>
                </a:lnTo>
                <a:lnTo>
                  <a:pt x="1474" y="38522"/>
                </a:lnTo>
                <a:lnTo>
                  <a:pt x="20638" y="19271"/>
                </a:lnTo>
                <a:lnTo>
                  <a:pt x="1474" y="0"/>
                </a:lnTo>
                <a:close/>
              </a:path>
            </a:pathLst>
          </a:custGeom>
          <a:ln w="3175">
            <a:solidFill>
              <a:srgbClr val="8C0000"/>
            </a:solidFill>
          </a:ln>
        </p:spPr>
        <p:txBody>
          <a:bodyPr wrap="square" lIns="0" tIns="0" rIns="0" bIns="0" rtlCol="0"/>
          <a:lstStyle/>
          <a:p>
            <a:endParaRPr/>
          </a:p>
        </p:txBody>
      </p:sp>
      <p:sp>
        <p:nvSpPr>
          <p:cNvPr id="406" name="object 406"/>
          <p:cNvSpPr/>
          <p:nvPr/>
        </p:nvSpPr>
        <p:spPr>
          <a:xfrm>
            <a:off x="4729880" y="6263880"/>
            <a:ext cx="40005" cy="41910"/>
          </a:xfrm>
          <a:custGeom>
            <a:avLst/>
            <a:gdLst/>
            <a:ahLst/>
            <a:cxnLst/>
            <a:rect l="l" t="t" r="r" b="b"/>
            <a:pathLst>
              <a:path w="40004" h="41910">
                <a:moveTo>
                  <a:pt x="19164" y="0"/>
                </a:moveTo>
                <a:lnTo>
                  <a:pt x="0" y="20753"/>
                </a:lnTo>
                <a:lnTo>
                  <a:pt x="20638" y="41487"/>
                </a:lnTo>
                <a:lnTo>
                  <a:pt x="39781" y="20753"/>
                </a:lnTo>
                <a:lnTo>
                  <a:pt x="19164" y="0"/>
                </a:lnTo>
                <a:close/>
              </a:path>
            </a:pathLst>
          </a:custGeom>
          <a:ln w="3175">
            <a:solidFill>
              <a:srgbClr val="8C0000"/>
            </a:solidFill>
          </a:ln>
        </p:spPr>
        <p:txBody>
          <a:bodyPr wrap="square" lIns="0" tIns="0" rIns="0" bIns="0" rtlCol="0"/>
          <a:lstStyle/>
          <a:p>
            <a:endParaRPr/>
          </a:p>
        </p:txBody>
      </p:sp>
      <p:sp>
        <p:nvSpPr>
          <p:cNvPr id="407" name="object 407"/>
          <p:cNvSpPr/>
          <p:nvPr/>
        </p:nvSpPr>
        <p:spPr>
          <a:xfrm>
            <a:off x="4620752" y="6263880"/>
            <a:ext cx="38735" cy="40005"/>
          </a:xfrm>
          <a:custGeom>
            <a:avLst/>
            <a:gdLst/>
            <a:ahLst/>
            <a:cxnLst/>
            <a:rect l="l" t="t" r="r" b="b"/>
            <a:pathLst>
              <a:path w="38735" h="40004">
                <a:moveTo>
                  <a:pt x="19164" y="0"/>
                </a:moveTo>
                <a:lnTo>
                  <a:pt x="0" y="20753"/>
                </a:lnTo>
                <a:lnTo>
                  <a:pt x="19164" y="40004"/>
                </a:lnTo>
                <a:lnTo>
                  <a:pt x="38328" y="20753"/>
                </a:lnTo>
                <a:lnTo>
                  <a:pt x="19164" y="0"/>
                </a:lnTo>
                <a:close/>
              </a:path>
            </a:pathLst>
          </a:custGeom>
          <a:ln w="3175">
            <a:solidFill>
              <a:srgbClr val="8C0000"/>
            </a:solidFill>
          </a:ln>
        </p:spPr>
        <p:txBody>
          <a:bodyPr wrap="square" lIns="0" tIns="0" rIns="0" bIns="0" rtlCol="0"/>
          <a:lstStyle/>
          <a:p>
            <a:endParaRPr/>
          </a:p>
        </p:txBody>
      </p:sp>
      <p:sp>
        <p:nvSpPr>
          <p:cNvPr id="408" name="object 408"/>
          <p:cNvSpPr/>
          <p:nvPr/>
        </p:nvSpPr>
        <p:spPr>
          <a:xfrm>
            <a:off x="4673821" y="6263880"/>
            <a:ext cx="41275" cy="40005"/>
          </a:xfrm>
          <a:custGeom>
            <a:avLst/>
            <a:gdLst/>
            <a:ahLst/>
            <a:cxnLst/>
            <a:rect l="l" t="t" r="r" b="b"/>
            <a:pathLst>
              <a:path w="41275" h="40004">
                <a:moveTo>
                  <a:pt x="20617" y="0"/>
                </a:moveTo>
                <a:lnTo>
                  <a:pt x="0" y="19271"/>
                </a:lnTo>
                <a:lnTo>
                  <a:pt x="20617" y="40004"/>
                </a:lnTo>
                <a:lnTo>
                  <a:pt x="41255" y="20753"/>
                </a:lnTo>
                <a:lnTo>
                  <a:pt x="20617" y="0"/>
                </a:lnTo>
                <a:close/>
              </a:path>
            </a:pathLst>
          </a:custGeom>
          <a:ln w="3175">
            <a:solidFill>
              <a:srgbClr val="8C0000"/>
            </a:solidFill>
          </a:ln>
        </p:spPr>
        <p:txBody>
          <a:bodyPr wrap="square" lIns="0" tIns="0" rIns="0" bIns="0" rtlCol="0"/>
          <a:lstStyle/>
          <a:p>
            <a:endParaRPr/>
          </a:p>
        </p:txBody>
      </p:sp>
      <p:sp>
        <p:nvSpPr>
          <p:cNvPr id="409" name="object 409"/>
          <p:cNvSpPr/>
          <p:nvPr/>
        </p:nvSpPr>
        <p:spPr>
          <a:xfrm>
            <a:off x="4564733" y="6263880"/>
            <a:ext cx="41275" cy="41910"/>
          </a:xfrm>
          <a:custGeom>
            <a:avLst/>
            <a:gdLst/>
            <a:ahLst/>
            <a:cxnLst/>
            <a:rect l="l" t="t" r="r" b="b"/>
            <a:pathLst>
              <a:path w="41275" h="41910">
                <a:moveTo>
                  <a:pt x="20638" y="0"/>
                </a:moveTo>
                <a:lnTo>
                  <a:pt x="0" y="20753"/>
                </a:lnTo>
                <a:lnTo>
                  <a:pt x="20638" y="41487"/>
                </a:lnTo>
                <a:lnTo>
                  <a:pt x="41276" y="20753"/>
                </a:lnTo>
                <a:lnTo>
                  <a:pt x="20638" y="0"/>
                </a:lnTo>
                <a:close/>
              </a:path>
            </a:pathLst>
          </a:custGeom>
          <a:ln w="3175">
            <a:solidFill>
              <a:srgbClr val="8C0000"/>
            </a:solidFill>
          </a:ln>
        </p:spPr>
        <p:txBody>
          <a:bodyPr wrap="square" lIns="0" tIns="0" rIns="0" bIns="0" rtlCol="0"/>
          <a:lstStyle/>
          <a:p>
            <a:endParaRPr/>
          </a:p>
        </p:txBody>
      </p:sp>
      <p:sp>
        <p:nvSpPr>
          <p:cNvPr id="410" name="object 410"/>
          <p:cNvSpPr/>
          <p:nvPr/>
        </p:nvSpPr>
        <p:spPr>
          <a:xfrm>
            <a:off x="4756415" y="6237196"/>
            <a:ext cx="41275" cy="40640"/>
          </a:xfrm>
          <a:custGeom>
            <a:avLst/>
            <a:gdLst/>
            <a:ahLst/>
            <a:cxnLst/>
            <a:rect l="l" t="t" r="r" b="b"/>
            <a:pathLst>
              <a:path w="41275" h="40639">
                <a:moveTo>
                  <a:pt x="20617" y="0"/>
                </a:moveTo>
                <a:lnTo>
                  <a:pt x="0" y="19271"/>
                </a:lnTo>
                <a:lnTo>
                  <a:pt x="20617" y="40025"/>
                </a:lnTo>
                <a:lnTo>
                  <a:pt x="41255" y="20753"/>
                </a:lnTo>
                <a:lnTo>
                  <a:pt x="20617" y="0"/>
                </a:lnTo>
                <a:close/>
              </a:path>
            </a:pathLst>
          </a:custGeom>
          <a:ln w="3175">
            <a:solidFill>
              <a:srgbClr val="8C0000"/>
            </a:solidFill>
          </a:ln>
        </p:spPr>
        <p:txBody>
          <a:bodyPr wrap="square" lIns="0" tIns="0" rIns="0" bIns="0" rtlCol="0"/>
          <a:lstStyle/>
          <a:p>
            <a:endParaRPr/>
          </a:p>
        </p:txBody>
      </p:sp>
      <p:sp>
        <p:nvSpPr>
          <p:cNvPr id="411" name="object 411"/>
          <p:cNvSpPr/>
          <p:nvPr/>
        </p:nvSpPr>
        <p:spPr>
          <a:xfrm>
            <a:off x="4701810" y="6237196"/>
            <a:ext cx="40005" cy="40640"/>
          </a:xfrm>
          <a:custGeom>
            <a:avLst/>
            <a:gdLst/>
            <a:ahLst/>
            <a:cxnLst/>
            <a:rect l="l" t="t" r="r" b="b"/>
            <a:pathLst>
              <a:path w="40004" h="40639">
                <a:moveTo>
                  <a:pt x="19225" y="0"/>
                </a:moveTo>
                <a:lnTo>
                  <a:pt x="0" y="19271"/>
                </a:lnTo>
                <a:lnTo>
                  <a:pt x="20699" y="40025"/>
                </a:lnTo>
                <a:lnTo>
                  <a:pt x="39863" y="19271"/>
                </a:lnTo>
                <a:lnTo>
                  <a:pt x="19225" y="0"/>
                </a:lnTo>
                <a:close/>
              </a:path>
            </a:pathLst>
          </a:custGeom>
          <a:ln w="3175">
            <a:solidFill>
              <a:srgbClr val="8C0000"/>
            </a:solidFill>
          </a:ln>
        </p:spPr>
        <p:txBody>
          <a:bodyPr wrap="square" lIns="0" tIns="0" rIns="0" bIns="0" rtlCol="0"/>
          <a:lstStyle/>
          <a:p>
            <a:endParaRPr/>
          </a:p>
        </p:txBody>
      </p:sp>
      <p:sp>
        <p:nvSpPr>
          <p:cNvPr id="412" name="object 412"/>
          <p:cNvSpPr/>
          <p:nvPr/>
        </p:nvSpPr>
        <p:spPr>
          <a:xfrm>
            <a:off x="4592742" y="6237196"/>
            <a:ext cx="40005" cy="40640"/>
          </a:xfrm>
          <a:custGeom>
            <a:avLst/>
            <a:gdLst/>
            <a:ahLst/>
            <a:cxnLst/>
            <a:rect l="l" t="t" r="r" b="b"/>
            <a:pathLst>
              <a:path w="40004" h="40639">
                <a:moveTo>
                  <a:pt x="19164" y="0"/>
                </a:moveTo>
                <a:lnTo>
                  <a:pt x="0" y="19271"/>
                </a:lnTo>
                <a:lnTo>
                  <a:pt x="20638" y="40025"/>
                </a:lnTo>
                <a:lnTo>
                  <a:pt x="39802" y="19271"/>
                </a:lnTo>
                <a:lnTo>
                  <a:pt x="19164" y="0"/>
                </a:lnTo>
                <a:close/>
              </a:path>
            </a:pathLst>
          </a:custGeom>
          <a:ln w="3175">
            <a:solidFill>
              <a:srgbClr val="8C0000"/>
            </a:solidFill>
          </a:ln>
        </p:spPr>
        <p:txBody>
          <a:bodyPr wrap="square" lIns="0" tIns="0" rIns="0" bIns="0" rtlCol="0"/>
          <a:lstStyle/>
          <a:p>
            <a:endParaRPr/>
          </a:p>
        </p:txBody>
      </p:sp>
      <p:sp>
        <p:nvSpPr>
          <p:cNvPr id="413" name="object 413"/>
          <p:cNvSpPr/>
          <p:nvPr/>
        </p:nvSpPr>
        <p:spPr>
          <a:xfrm>
            <a:off x="4538158" y="6237196"/>
            <a:ext cx="40005" cy="40640"/>
          </a:xfrm>
          <a:custGeom>
            <a:avLst/>
            <a:gdLst/>
            <a:ahLst/>
            <a:cxnLst/>
            <a:rect l="l" t="t" r="r" b="b"/>
            <a:pathLst>
              <a:path w="40004" h="40639">
                <a:moveTo>
                  <a:pt x="20679" y="0"/>
                </a:moveTo>
                <a:lnTo>
                  <a:pt x="0" y="20753"/>
                </a:lnTo>
                <a:lnTo>
                  <a:pt x="19205" y="40025"/>
                </a:lnTo>
                <a:lnTo>
                  <a:pt x="39843" y="19271"/>
                </a:lnTo>
                <a:lnTo>
                  <a:pt x="20679" y="0"/>
                </a:lnTo>
                <a:close/>
              </a:path>
            </a:pathLst>
          </a:custGeom>
          <a:ln w="3175">
            <a:solidFill>
              <a:srgbClr val="8C0000"/>
            </a:solidFill>
          </a:ln>
        </p:spPr>
        <p:txBody>
          <a:bodyPr wrap="square" lIns="0" tIns="0" rIns="0" bIns="0" rtlCol="0"/>
          <a:lstStyle/>
          <a:p>
            <a:endParaRPr/>
          </a:p>
        </p:txBody>
      </p:sp>
      <p:sp>
        <p:nvSpPr>
          <p:cNvPr id="414" name="object 414"/>
          <p:cNvSpPr/>
          <p:nvPr/>
        </p:nvSpPr>
        <p:spPr>
          <a:xfrm>
            <a:off x="4647286" y="6237196"/>
            <a:ext cx="40005" cy="40640"/>
          </a:xfrm>
          <a:custGeom>
            <a:avLst/>
            <a:gdLst/>
            <a:ahLst/>
            <a:cxnLst/>
            <a:rect l="l" t="t" r="r" b="b"/>
            <a:pathLst>
              <a:path w="40004" h="40639">
                <a:moveTo>
                  <a:pt x="20638" y="0"/>
                </a:moveTo>
                <a:lnTo>
                  <a:pt x="0" y="19271"/>
                </a:lnTo>
                <a:lnTo>
                  <a:pt x="20638" y="40025"/>
                </a:lnTo>
                <a:lnTo>
                  <a:pt x="39781" y="19271"/>
                </a:lnTo>
                <a:lnTo>
                  <a:pt x="20638" y="0"/>
                </a:lnTo>
                <a:close/>
              </a:path>
            </a:pathLst>
          </a:custGeom>
          <a:ln w="3175">
            <a:solidFill>
              <a:srgbClr val="8C0000"/>
            </a:solidFill>
          </a:ln>
        </p:spPr>
        <p:txBody>
          <a:bodyPr wrap="square" lIns="0" tIns="0" rIns="0" bIns="0" rtlCol="0"/>
          <a:lstStyle/>
          <a:p>
            <a:endParaRPr/>
          </a:p>
        </p:txBody>
      </p:sp>
      <p:sp>
        <p:nvSpPr>
          <p:cNvPr id="415" name="object 415"/>
          <p:cNvSpPr/>
          <p:nvPr/>
        </p:nvSpPr>
        <p:spPr>
          <a:xfrm>
            <a:off x="4566208" y="6208989"/>
            <a:ext cx="38735" cy="40640"/>
          </a:xfrm>
          <a:custGeom>
            <a:avLst/>
            <a:gdLst/>
            <a:ahLst/>
            <a:cxnLst/>
            <a:rect l="l" t="t" r="r" b="b"/>
            <a:pathLst>
              <a:path w="38735" h="40639">
                <a:moveTo>
                  <a:pt x="19164" y="0"/>
                </a:moveTo>
                <a:lnTo>
                  <a:pt x="0" y="20795"/>
                </a:lnTo>
                <a:lnTo>
                  <a:pt x="19164" y="40066"/>
                </a:lnTo>
                <a:lnTo>
                  <a:pt x="38328" y="20795"/>
                </a:lnTo>
                <a:lnTo>
                  <a:pt x="19164" y="0"/>
                </a:lnTo>
                <a:close/>
              </a:path>
            </a:pathLst>
          </a:custGeom>
          <a:ln w="3175">
            <a:solidFill>
              <a:srgbClr val="8C0000"/>
            </a:solidFill>
          </a:ln>
        </p:spPr>
        <p:txBody>
          <a:bodyPr wrap="square" lIns="0" tIns="0" rIns="0" bIns="0" rtlCol="0"/>
          <a:lstStyle/>
          <a:p>
            <a:endParaRPr/>
          </a:p>
        </p:txBody>
      </p:sp>
      <p:sp>
        <p:nvSpPr>
          <p:cNvPr id="416" name="object 416"/>
          <p:cNvSpPr/>
          <p:nvPr/>
        </p:nvSpPr>
        <p:spPr>
          <a:xfrm>
            <a:off x="4675296" y="6208989"/>
            <a:ext cx="40005" cy="40640"/>
          </a:xfrm>
          <a:custGeom>
            <a:avLst/>
            <a:gdLst/>
            <a:ahLst/>
            <a:cxnLst/>
            <a:rect l="l" t="t" r="r" b="b"/>
            <a:pathLst>
              <a:path w="40004" h="40639">
                <a:moveTo>
                  <a:pt x="19143" y="0"/>
                </a:moveTo>
                <a:lnTo>
                  <a:pt x="0" y="20795"/>
                </a:lnTo>
                <a:lnTo>
                  <a:pt x="19143" y="40066"/>
                </a:lnTo>
                <a:lnTo>
                  <a:pt x="39781" y="20795"/>
                </a:lnTo>
                <a:lnTo>
                  <a:pt x="19143" y="0"/>
                </a:lnTo>
                <a:close/>
              </a:path>
            </a:pathLst>
          </a:custGeom>
          <a:ln w="3175">
            <a:solidFill>
              <a:srgbClr val="8C0000"/>
            </a:solidFill>
          </a:ln>
        </p:spPr>
        <p:txBody>
          <a:bodyPr wrap="square" lIns="0" tIns="0" rIns="0" bIns="0" rtlCol="0"/>
          <a:lstStyle/>
          <a:p>
            <a:endParaRPr/>
          </a:p>
        </p:txBody>
      </p:sp>
      <p:sp>
        <p:nvSpPr>
          <p:cNvPr id="417" name="object 417"/>
          <p:cNvSpPr/>
          <p:nvPr/>
        </p:nvSpPr>
        <p:spPr>
          <a:xfrm>
            <a:off x="4784404" y="6208989"/>
            <a:ext cx="19685" cy="40640"/>
          </a:xfrm>
          <a:custGeom>
            <a:avLst/>
            <a:gdLst/>
            <a:ahLst/>
            <a:cxnLst/>
            <a:rect l="l" t="t" r="r" b="b"/>
            <a:pathLst>
              <a:path w="19685" h="40639">
                <a:moveTo>
                  <a:pt x="19164" y="0"/>
                </a:moveTo>
                <a:lnTo>
                  <a:pt x="0" y="20795"/>
                </a:lnTo>
                <a:lnTo>
                  <a:pt x="19164" y="40066"/>
                </a:lnTo>
                <a:lnTo>
                  <a:pt x="19164" y="0"/>
                </a:lnTo>
                <a:close/>
              </a:path>
            </a:pathLst>
          </a:custGeom>
          <a:ln w="3175">
            <a:solidFill>
              <a:srgbClr val="8C0000"/>
            </a:solidFill>
          </a:ln>
        </p:spPr>
        <p:txBody>
          <a:bodyPr wrap="square" lIns="0" tIns="0" rIns="0" bIns="0" rtlCol="0"/>
          <a:lstStyle/>
          <a:p>
            <a:endParaRPr/>
          </a:p>
        </p:txBody>
      </p:sp>
      <p:sp>
        <p:nvSpPr>
          <p:cNvPr id="418" name="object 418"/>
          <p:cNvSpPr/>
          <p:nvPr/>
        </p:nvSpPr>
        <p:spPr>
          <a:xfrm>
            <a:off x="4529313" y="6208989"/>
            <a:ext cx="22225" cy="41910"/>
          </a:xfrm>
          <a:custGeom>
            <a:avLst/>
            <a:gdLst/>
            <a:ahLst/>
            <a:cxnLst/>
            <a:rect l="l" t="t" r="r" b="b"/>
            <a:pathLst>
              <a:path w="22225" h="41910">
                <a:moveTo>
                  <a:pt x="1474" y="0"/>
                </a:moveTo>
                <a:lnTo>
                  <a:pt x="0" y="1482"/>
                </a:lnTo>
                <a:lnTo>
                  <a:pt x="0" y="40066"/>
                </a:lnTo>
                <a:lnTo>
                  <a:pt x="1474" y="41548"/>
                </a:lnTo>
                <a:lnTo>
                  <a:pt x="22153" y="20795"/>
                </a:lnTo>
                <a:lnTo>
                  <a:pt x="1474" y="0"/>
                </a:lnTo>
                <a:close/>
              </a:path>
            </a:pathLst>
          </a:custGeom>
          <a:ln w="3175">
            <a:solidFill>
              <a:srgbClr val="8C0000"/>
            </a:solidFill>
          </a:ln>
        </p:spPr>
        <p:txBody>
          <a:bodyPr wrap="square" lIns="0" tIns="0" rIns="0" bIns="0" rtlCol="0"/>
          <a:lstStyle/>
          <a:p>
            <a:endParaRPr/>
          </a:p>
        </p:txBody>
      </p:sp>
      <p:sp>
        <p:nvSpPr>
          <p:cNvPr id="419" name="object 419"/>
          <p:cNvSpPr/>
          <p:nvPr/>
        </p:nvSpPr>
        <p:spPr>
          <a:xfrm>
            <a:off x="4728406" y="6208989"/>
            <a:ext cx="41275" cy="40640"/>
          </a:xfrm>
          <a:custGeom>
            <a:avLst/>
            <a:gdLst/>
            <a:ahLst/>
            <a:cxnLst/>
            <a:rect l="l" t="t" r="r" b="b"/>
            <a:pathLst>
              <a:path w="41275" h="40639">
                <a:moveTo>
                  <a:pt x="20638" y="0"/>
                </a:moveTo>
                <a:lnTo>
                  <a:pt x="0" y="20795"/>
                </a:lnTo>
                <a:lnTo>
                  <a:pt x="20638" y="40066"/>
                </a:lnTo>
                <a:lnTo>
                  <a:pt x="41255" y="20795"/>
                </a:lnTo>
                <a:lnTo>
                  <a:pt x="20638" y="0"/>
                </a:lnTo>
                <a:close/>
              </a:path>
            </a:pathLst>
          </a:custGeom>
          <a:ln w="3175">
            <a:solidFill>
              <a:srgbClr val="8C0000"/>
            </a:solidFill>
          </a:ln>
        </p:spPr>
        <p:txBody>
          <a:bodyPr wrap="square" lIns="0" tIns="0" rIns="0" bIns="0" rtlCol="0"/>
          <a:lstStyle/>
          <a:p>
            <a:endParaRPr/>
          </a:p>
        </p:txBody>
      </p:sp>
      <p:sp>
        <p:nvSpPr>
          <p:cNvPr id="420" name="object 420"/>
          <p:cNvSpPr/>
          <p:nvPr/>
        </p:nvSpPr>
        <p:spPr>
          <a:xfrm>
            <a:off x="4619277" y="6208989"/>
            <a:ext cx="41275" cy="40640"/>
          </a:xfrm>
          <a:custGeom>
            <a:avLst/>
            <a:gdLst/>
            <a:ahLst/>
            <a:cxnLst/>
            <a:rect l="l" t="t" r="r" b="b"/>
            <a:pathLst>
              <a:path w="41275" h="40639">
                <a:moveTo>
                  <a:pt x="20638" y="0"/>
                </a:moveTo>
                <a:lnTo>
                  <a:pt x="0" y="20795"/>
                </a:lnTo>
                <a:lnTo>
                  <a:pt x="20638" y="40066"/>
                </a:lnTo>
                <a:lnTo>
                  <a:pt x="41276" y="20795"/>
                </a:lnTo>
                <a:lnTo>
                  <a:pt x="20638" y="0"/>
                </a:lnTo>
                <a:close/>
              </a:path>
            </a:pathLst>
          </a:custGeom>
          <a:ln w="3175">
            <a:solidFill>
              <a:srgbClr val="8C0000"/>
            </a:solidFill>
          </a:ln>
        </p:spPr>
        <p:txBody>
          <a:bodyPr wrap="square" lIns="0" tIns="0" rIns="0" bIns="0" rtlCol="0"/>
          <a:lstStyle/>
          <a:p>
            <a:endParaRPr/>
          </a:p>
        </p:txBody>
      </p:sp>
      <p:sp>
        <p:nvSpPr>
          <p:cNvPr id="421" name="object 421"/>
          <p:cNvSpPr/>
          <p:nvPr/>
        </p:nvSpPr>
        <p:spPr>
          <a:xfrm>
            <a:off x="4756415" y="6197130"/>
            <a:ext cx="40005" cy="25400"/>
          </a:xfrm>
          <a:custGeom>
            <a:avLst/>
            <a:gdLst/>
            <a:ahLst/>
            <a:cxnLst/>
            <a:rect l="l" t="t" r="r" b="b"/>
            <a:pathLst>
              <a:path w="40004" h="25400">
                <a:moveTo>
                  <a:pt x="4402" y="0"/>
                </a:moveTo>
                <a:lnTo>
                  <a:pt x="0" y="4447"/>
                </a:lnTo>
                <a:lnTo>
                  <a:pt x="20617" y="25242"/>
                </a:lnTo>
                <a:lnTo>
                  <a:pt x="39781" y="4447"/>
                </a:lnTo>
                <a:lnTo>
                  <a:pt x="35359" y="0"/>
                </a:lnTo>
                <a:lnTo>
                  <a:pt x="4402" y="0"/>
                </a:lnTo>
                <a:close/>
              </a:path>
            </a:pathLst>
          </a:custGeom>
          <a:ln w="3175">
            <a:solidFill>
              <a:srgbClr val="8C0000"/>
            </a:solidFill>
          </a:ln>
        </p:spPr>
        <p:txBody>
          <a:bodyPr wrap="square" lIns="0" tIns="0" rIns="0" bIns="0" rtlCol="0"/>
          <a:lstStyle/>
          <a:p>
            <a:endParaRPr/>
          </a:p>
        </p:txBody>
      </p:sp>
      <p:sp>
        <p:nvSpPr>
          <p:cNvPr id="422" name="object 422"/>
          <p:cNvSpPr/>
          <p:nvPr/>
        </p:nvSpPr>
        <p:spPr>
          <a:xfrm>
            <a:off x="4701810" y="6197130"/>
            <a:ext cx="40005" cy="25400"/>
          </a:xfrm>
          <a:custGeom>
            <a:avLst/>
            <a:gdLst/>
            <a:ahLst/>
            <a:cxnLst/>
            <a:rect l="l" t="t" r="r" b="b"/>
            <a:pathLst>
              <a:path w="40004" h="25400">
                <a:moveTo>
                  <a:pt x="4422" y="0"/>
                </a:moveTo>
                <a:lnTo>
                  <a:pt x="0" y="4447"/>
                </a:lnTo>
                <a:lnTo>
                  <a:pt x="20699" y="25242"/>
                </a:lnTo>
                <a:lnTo>
                  <a:pt x="39863" y="4447"/>
                </a:lnTo>
                <a:lnTo>
                  <a:pt x="35441" y="0"/>
                </a:lnTo>
                <a:lnTo>
                  <a:pt x="4422" y="0"/>
                </a:lnTo>
                <a:close/>
              </a:path>
            </a:pathLst>
          </a:custGeom>
          <a:ln w="3175">
            <a:solidFill>
              <a:srgbClr val="8C0000"/>
            </a:solidFill>
          </a:ln>
        </p:spPr>
        <p:txBody>
          <a:bodyPr wrap="square" lIns="0" tIns="0" rIns="0" bIns="0" rtlCol="0"/>
          <a:lstStyle/>
          <a:p>
            <a:endParaRPr/>
          </a:p>
        </p:txBody>
      </p:sp>
      <p:sp>
        <p:nvSpPr>
          <p:cNvPr id="423" name="object 423"/>
          <p:cNvSpPr/>
          <p:nvPr/>
        </p:nvSpPr>
        <p:spPr>
          <a:xfrm>
            <a:off x="4647286" y="6197130"/>
            <a:ext cx="40005" cy="25400"/>
          </a:xfrm>
          <a:custGeom>
            <a:avLst/>
            <a:gdLst/>
            <a:ahLst/>
            <a:cxnLst/>
            <a:rect l="l" t="t" r="r" b="b"/>
            <a:pathLst>
              <a:path w="40004" h="25400">
                <a:moveTo>
                  <a:pt x="4422" y="0"/>
                </a:moveTo>
                <a:lnTo>
                  <a:pt x="0" y="4447"/>
                </a:lnTo>
                <a:lnTo>
                  <a:pt x="20638" y="25242"/>
                </a:lnTo>
                <a:lnTo>
                  <a:pt x="39781" y="4447"/>
                </a:lnTo>
                <a:lnTo>
                  <a:pt x="33885" y="0"/>
                </a:lnTo>
                <a:lnTo>
                  <a:pt x="4422" y="0"/>
                </a:lnTo>
                <a:close/>
              </a:path>
            </a:pathLst>
          </a:custGeom>
          <a:ln w="3175">
            <a:solidFill>
              <a:srgbClr val="8C0000"/>
            </a:solidFill>
          </a:ln>
        </p:spPr>
        <p:txBody>
          <a:bodyPr wrap="square" lIns="0" tIns="0" rIns="0" bIns="0" rtlCol="0"/>
          <a:lstStyle/>
          <a:p>
            <a:endParaRPr/>
          </a:p>
        </p:txBody>
      </p:sp>
      <p:sp>
        <p:nvSpPr>
          <p:cNvPr id="424" name="object 424"/>
          <p:cNvSpPr/>
          <p:nvPr/>
        </p:nvSpPr>
        <p:spPr>
          <a:xfrm>
            <a:off x="4592742" y="6197130"/>
            <a:ext cx="40005" cy="25400"/>
          </a:xfrm>
          <a:custGeom>
            <a:avLst/>
            <a:gdLst/>
            <a:ahLst/>
            <a:cxnLst/>
            <a:rect l="l" t="t" r="r" b="b"/>
            <a:pathLst>
              <a:path w="40004" h="25400">
                <a:moveTo>
                  <a:pt x="4422" y="0"/>
                </a:moveTo>
                <a:lnTo>
                  <a:pt x="0" y="4447"/>
                </a:lnTo>
                <a:lnTo>
                  <a:pt x="19164" y="25242"/>
                </a:lnTo>
                <a:lnTo>
                  <a:pt x="39802" y="4447"/>
                </a:lnTo>
                <a:lnTo>
                  <a:pt x="35379" y="0"/>
                </a:lnTo>
                <a:lnTo>
                  <a:pt x="4422" y="0"/>
                </a:lnTo>
                <a:close/>
              </a:path>
            </a:pathLst>
          </a:custGeom>
          <a:ln w="3175">
            <a:solidFill>
              <a:srgbClr val="8C0000"/>
            </a:solidFill>
          </a:ln>
        </p:spPr>
        <p:txBody>
          <a:bodyPr wrap="square" lIns="0" tIns="0" rIns="0" bIns="0" rtlCol="0"/>
          <a:lstStyle/>
          <a:p>
            <a:endParaRPr/>
          </a:p>
        </p:txBody>
      </p:sp>
      <p:sp>
        <p:nvSpPr>
          <p:cNvPr id="425" name="object 425"/>
          <p:cNvSpPr/>
          <p:nvPr/>
        </p:nvSpPr>
        <p:spPr>
          <a:xfrm>
            <a:off x="4538158" y="6197130"/>
            <a:ext cx="40005" cy="25400"/>
          </a:xfrm>
          <a:custGeom>
            <a:avLst/>
            <a:gdLst/>
            <a:ahLst/>
            <a:cxnLst/>
            <a:rect l="l" t="t" r="r" b="b"/>
            <a:pathLst>
              <a:path w="40004" h="25400">
                <a:moveTo>
                  <a:pt x="4422" y="0"/>
                </a:moveTo>
                <a:lnTo>
                  <a:pt x="0" y="4447"/>
                </a:lnTo>
                <a:lnTo>
                  <a:pt x="20679" y="25242"/>
                </a:lnTo>
                <a:lnTo>
                  <a:pt x="39843" y="4447"/>
                </a:lnTo>
                <a:lnTo>
                  <a:pt x="33946" y="0"/>
                </a:lnTo>
                <a:lnTo>
                  <a:pt x="4422" y="0"/>
                </a:lnTo>
                <a:close/>
              </a:path>
            </a:pathLst>
          </a:custGeom>
          <a:ln w="3175">
            <a:solidFill>
              <a:srgbClr val="8C0000"/>
            </a:solidFill>
          </a:ln>
        </p:spPr>
        <p:txBody>
          <a:bodyPr wrap="square" lIns="0" tIns="0" rIns="0" bIns="0" rtlCol="0"/>
          <a:lstStyle/>
          <a:p>
            <a:endParaRPr/>
          </a:p>
        </p:txBody>
      </p:sp>
      <p:sp>
        <p:nvSpPr>
          <p:cNvPr id="426" name="object 426"/>
          <p:cNvSpPr/>
          <p:nvPr/>
        </p:nvSpPr>
        <p:spPr>
          <a:xfrm>
            <a:off x="4524890" y="6191200"/>
            <a:ext cx="283210" cy="161925"/>
          </a:xfrm>
          <a:custGeom>
            <a:avLst/>
            <a:gdLst/>
            <a:ahLst/>
            <a:cxnLst/>
            <a:rect l="l" t="t" r="r" b="b"/>
            <a:pathLst>
              <a:path w="283210" h="161925">
                <a:moveTo>
                  <a:pt x="283099" y="0"/>
                </a:moveTo>
                <a:lnTo>
                  <a:pt x="283099" y="161665"/>
                </a:lnTo>
                <a:lnTo>
                  <a:pt x="0" y="161665"/>
                </a:lnTo>
                <a:lnTo>
                  <a:pt x="0" y="0"/>
                </a:lnTo>
                <a:lnTo>
                  <a:pt x="172497" y="0"/>
                </a:lnTo>
                <a:lnTo>
                  <a:pt x="187238" y="0"/>
                </a:lnTo>
                <a:lnTo>
                  <a:pt x="283099" y="0"/>
                </a:lnTo>
                <a:close/>
              </a:path>
            </a:pathLst>
          </a:custGeom>
          <a:ln w="3175">
            <a:solidFill>
              <a:srgbClr val="8C0000"/>
            </a:solidFill>
          </a:ln>
        </p:spPr>
        <p:txBody>
          <a:bodyPr wrap="square" lIns="0" tIns="0" rIns="0" bIns="0" rtlCol="0"/>
          <a:lstStyle/>
          <a:p>
            <a:endParaRPr/>
          </a:p>
        </p:txBody>
      </p:sp>
      <p:sp>
        <p:nvSpPr>
          <p:cNvPr id="427" name="object 427"/>
          <p:cNvSpPr/>
          <p:nvPr/>
        </p:nvSpPr>
        <p:spPr>
          <a:xfrm>
            <a:off x="4516045" y="6358556"/>
            <a:ext cx="300990" cy="0"/>
          </a:xfrm>
          <a:custGeom>
            <a:avLst/>
            <a:gdLst/>
            <a:ahLst/>
            <a:cxnLst/>
            <a:rect l="l" t="t" r="r" b="b"/>
            <a:pathLst>
              <a:path w="300989">
                <a:moveTo>
                  <a:pt x="0" y="0"/>
                </a:moveTo>
                <a:lnTo>
                  <a:pt x="300789" y="0"/>
                </a:lnTo>
              </a:path>
            </a:pathLst>
          </a:custGeom>
          <a:ln w="10188">
            <a:solidFill>
              <a:srgbClr val="8C0000"/>
            </a:solidFill>
          </a:ln>
        </p:spPr>
        <p:txBody>
          <a:bodyPr wrap="square" lIns="0" tIns="0" rIns="0" bIns="0" rtlCol="0"/>
          <a:lstStyle/>
          <a:p>
            <a:endParaRPr/>
          </a:p>
        </p:txBody>
      </p:sp>
      <p:sp>
        <p:nvSpPr>
          <p:cNvPr id="428" name="object 428"/>
          <p:cNvSpPr/>
          <p:nvPr/>
        </p:nvSpPr>
        <p:spPr>
          <a:xfrm>
            <a:off x="4516045" y="6349005"/>
            <a:ext cx="8890" cy="0"/>
          </a:xfrm>
          <a:custGeom>
            <a:avLst/>
            <a:gdLst/>
            <a:ahLst/>
            <a:cxnLst/>
            <a:rect l="l" t="t" r="r" b="b"/>
            <a:pathLst>
              <a:path w="8889">
                <a:moveTo>
                  <a:pt x="0" y="0"/>
                </a:moveTo>
                <a:lnTo>
                  <a:pt x="8844" y="0"/>
                </a:lnTo>
              </a:path>
            </a:pathLst>
          </a:custGeom>
          <a:ln w="8914">
            <a:solidFill>
              <a:srgbClr val="8C0000"/>
            </a:solidFill>
          </a:ln>
        </p:spPr>
        <p:txBody>
          <a:bodyPr wrap="square" lIns="0" tIns="0" rIns="0" bIns="0" rtlCol="0"/>
          <a:lstStyle/>
          <a:p>
            <a:endParaRPr/>
          </a:p>
        </p:txBody>
      </p:sp>
      <p:sp>
        <p:nvSpPr>
          <p:cNvPr id="429" name="object 429"/>
          <p:cNvSpPr/>
          <p:nvPr/>
        </p:nvSpPr>
        <p:spPr>
          <a:xfrm>
            <a:off x="4525627" y="6203184"/>
            <a:ext cx="0" cy="141605"/>
          </a:xfrm>
          <a:custGeom>
            <a:avLst/>
            <a:gdLst/>
            <a:ahLst/>
            <a:cxnLst/>
            <a:rect l="l" t="t" r="r" b="b"/>
            <a:pathLst>
              <a:path h="141604">
                <a:moveTo>
                  <a:pt x="0" y="0"/>
                </a:moveTo>
                <a:lnTo>
                  <a:pt x="0" y="141363"/>
                </a:lnTo>
              </a:path>
            </a:pathLst>
          </a:custGeom>
          <a:ln w="19164">
            <a:solidFill>
              <a:srgbClr val="8C0000"/>
            </a:solidFill>
          </a:ln>
        </p:spPr>
        <p:txBody>
          <a:bodyPr wrap="square" lIns="0" tIns="0" rIns="0" bIns="0" rtlCol="0"/>
          <a:lstStyle/>
          <a:p>
            <a:endParaRPr/>
          </a:p>
        </p:txBody>
      </p:sp>
      <p:sp>
        <p:nvSpPr>
          <p:cNvPr id="430" name="object 430"/>
          <p:cNvSpPr/>
          <p:nvPr/>
        </p:nvSpPr>
        <p:spPr>
          <a:xfrm>
            <a:off x="4516045" y="6198089"/>
            <a:ext cx="8890" cy="0"/>
          </a:xfrm>
          <a:custGeom>
            <a:avLst/>
            <a:gdLst/>
            <a:ahLst/>
            <a:cxnLst/>
            <a:rect l="l" t="t" r="r" b="b"/>
            <a:pathLst>
              <a:path w="8889">
                <a:moveTo>
                  <a:pt x="0" y="0"/>
                </a:moveTo>
                <a:lnTo>
                  <a:pt x="8844" y="0"/>
                </a:lnTo>
              </a:path>
            </a:pathLst>
          </a:custGeom>
          <a:ln w="10188">
            <a:solidFill>
              <a:srgbClr val="8C0000"/>
            </a:solidFill>
          </a:ln>
        </p:spPr>
        <p:txBody>
          <a:bodyPr wrap="square" lIns="0" tIns="0" rIns="0" bIns="0" rtlCol="0"/>
          <a:lstStyle/>
          <a:p>
            <a:endParaRPr/>
          </a:p>
        </p:txBody>
      </p:sp>
      <p:sp>
        <p:nvSpPr>
          <p:cNvPr id="431" name="object 431"/>
          <p:cNvSpPr/>
          <p:nvPr/>
        </p:nvSpPr>
        <p:spPr>
          <a:xfrm>
            <a:off x="4516045" y="6188538"/>
            <a:ext cx="300990" cy="0"/>
          </a:xfrm>
          <a:custGeom>
            <a:avLst/>
            <a:gdLst/>
            <a:ahLst/>
            <a:cxnLst/>
            <a:rect l="l" t="t" r="r" b="b"/>
            <a:pathLst>
              <a:path w="300989">
                <a:moveTo>
                  <a:pt x="0" y="0"/>
                </a:moveTo>
                <a:lnTo>
                  <a:pt x="300789" y="0"/>
                </a:lnTo>
              </a:path>
            </a:pathLst>
          </a:custGeom>
          <a:ln w="8914">
            <a:solidFill>
              <a:srgbClr val="8C0000"/>
            </a:solidFill>
          </a:ln>
        </p:spPr>
        <p:txBody>
          <a:bodyPr wrap="square" lIns="0" tIns="0" rIns="0" bIns="0" rtlCol="0"/>
          <a:lstStyle/>
          <a:p>
            <a:endParaRPr/>
          </a:p>
        </p:txBody>
      </p:sp>
      <p:sp>
        <p:nvSpPr>
          <p:cNvPr id="432" name="object 432"/>
          <p:cNvSpPr/>
          <p:nvPr/>
        </p:nvSpPr>
        <p:spPr>
          <a:xfrm>
            <a:off x="4524890" y="6348419"/>
            <a:ext cx="10795" cy="0"/>
          </a:xfrm>
          <a:custGeom>
            <a:avLst/>
            <a:gdLst/>
            <a:ahLst/>
            <a:cxnLst/>
            <a:rect l="l" t="t" r="r" b="b"/>
            <a:pathLst>
              <a:path w="10795">
                <a:moveTo>
                  <a:pt x="0" y="0"/>
                </a:moveTo>
                <a:lnTo>
                  <a:pt x="10319" y="0"/>
                </a:lnTo>
              </a:path>
            </a:pathLst>
          </a:custGeom>
          <a:ln w="8894">
            <a:solidFill>
              <a:srgbClr val="8C0000"/>
            </a:solidFill>
          </a:ln>
        </p:spPr>
        <p:txBody>
          <a:bodyPr wrap="square" lIns="0" tIns="0" rIns="0" bIns="0" rtlCol="0"/>
          <a:lstStyle/>
          <a:p>
            <a:endParaRPr/>
          </a:p>
        </p:txBody>
      </p:sp>
      <p:sp>
        <p:nvSpPr>
          <p:cNvPr id="433" name="object 433"/>
          <p:cNvSpPr/>
          <p:nvPr/>
        </p:nvSpPr>
        <p:spPr>
          <a:xfrm>
            <a:off x="4535209" y="6348419"/>
            <a:ext cx="262890" cy="0"/>
          </a:xfrm>
          <a:custGeom>
            <a:avLst/>
            <a:gdLst/>
            <a:ahLst/>
            <a:cxnLst/>
            <a:rect l="l" t="t" r="r" b="b"/>
            <a:pathLst>
              <a:path w="262889">
                <a:moveTo>
                  <a:pt x="0" y="0"/>
                </a:moveTo>
                <a:lnTo>
                  <a:pt x="262461" y="0"/>
                </a:lnTo>
              </a:path>
            </a:pathLst>
          </a:custGeom>
          <a:ln w="8894">
            <a:solidFill>
              <a:srgbClr val="8C0000"/>
            </a:solidFill>
          </a:ln>
        </p:spPr>
        <p:txBody>
          <a:bodyPr wrap="square" lIns="0" tIns="0" rIns="0" bIns="0" rtlCol="0"/>
          <a:lstStyle/>
          <a:p>
            <a:endParaRPr/>
          </a:p>
        </p:txBody>
      </p:sp>
      <p:sp>
        <p:nvSpPr>
          <p:cNvPr id="434" name="object 434"/>
          <p:cNvSpPr/>
          <p:nvPr/>
        </p:nvSpPr>
        <p:spPr>
          <a:xfrm>
            <a:off x="4797671" y="6349005"/>
            <a:ext cx="8890" cy="0"/>
          </a:xfrm>
          <a:custGeom>
            <a:avLst/>
            <a:gdLst/>
            <a:ahLst/>
            <a:cxnLst/>
            <a:rect l="l" t="t" r="r" b="b"/>
            <a:pathLst>
              <a:path w="8889">
                <a:moveTo>
                  <a:pt x="0" y="0"/>
                </a:moveTo>
                <a:lnTo>
                  <a:pt x="8844" y="0"/>
                </a:lnTo>
              </a:path>
            </a:pathLst>
          </a:custGeom>
          <a:ln w="8914">
            <a:solidFill>
              <a:srgbClr val="8C0000"/>
            </a:solidFill>
          </a:ln>
        </p:spPr>
        <p:txBody>
          <a:bodyPr wrap="square" lIns="0" tIns="0" rIns="0" bIns="0" rtlCol="0"/>
          <a:lstStyle/>
          <a:p>
            <a:endParaRPr/>
          </a:p>
        </p:txBody>
      </p:sp>
      <p:sp>
        <p:nvSpPr>
          <p:cNvPr id="435" name="object 435"/>
          <p:cNvSpPr/>
          <p:nvPr/>
        </p:nvSpPr>
        <p:spPr>
          <a:xfrm>
            <a:off x="4807253" y="6203184"/>
            <a:ext cx="0" cy="141605"/>
          </a:xfrm>
          <a:custGeom>
            <a:avLst/>
            <a:gdLst/>
            <a:ahLst/>
            <a:cxnLst/>
            <a:rect l="l" t="t" r="r" b="b"/>
            <a:pathLst>
              <a:path h="141604">
                <a:moveTo>
                  <a:pt x="0" y="0"/>
                </a:moveTo>
                <a:lnTo>
                  <a:pt x="0" y="141363"/>
                </a:lnTo>
              </a:path>
            </a:pathLst>
          </a:custGeom>
          <a:ln w="19164">
            <a:solidFill>
              <a:srgbClr val="8C0000"/>
            </a:solidFill>
          </a:ln>
        </p:spPr>
        <p:txBody>
          <a:bodyPr wrap="square" lIns="0" tIns="0" rIns="0" bIns="0" rtlCol="0"/>
          <a:lstStyle/>
          <a:p>
            <a:endParaRPr/>
          </a:p>
        </p:txBody>
      </p:sp>
      <p:sp>
        <p:nvSpPr>
          <p:cNvPr id="436" name="object 436"/>
          <p:cNvSpPr/>
          <p:nvPr/>
        </p:nvSpPr>
        <p:spPr>
          <a:xfrm>
            <a:off x="4797671" y="6198089"/>
            <a:ext cx="8890" cy="0"/>
          </a:xfrm>
          <a:custGeom>
            <a:avLst/>
            <a:gdLst/>
            <a:ahLst/>
            <a:cxnLst/>
            <a:rect l="l" t="t" r="r" b="b"/>
            <a:pathLst>
              <a:path w="8889">
                <a:moveTo>
                  <a:pt x="0" y="0"/>
                </a:moveTo>
                <a:lnTo>
                  <a:pt x="8844" y="0"/>
                </a:lnTo>
              </a:path>
            </a:pathLst>
          </a:custGeom>
          <a:ln w="10188">
            <a:solidFill>
              <a:srgbClr val="8C0000"/>
            </a:solidFill>
          </a:ln>
        </p:spPr>
        <p:txBody>
          <a:bodyPr wrap="square" lIns="0" tIns="0" rIns="0" bIns="0" rtlCol="0"/>
          <a:lstStyle/>
          <a:p>
            <a:endParaRPr/>
          </a:p>
        </p:txBody>
      </p:sp>
      <p:sp>
        <p:nvSpPr>
          <p:cNvPr id="437" name="object 437"/>
          <p:cNvSpPr/>
          <p:nvPr/>
        </p:nvSpPr>
        <p:spPr>
          <a:xfrm>
            <a:off x="4806516" y="6348419"/>
            <a:ext cx="10795" cy="0"/>
          </a:xfrm>
          <a:custGeom>
            <a:avLst/>
            <a:gdLst/>
            <a:ahLst/>
            <a:cxnLst/>
            <a:rect l="l" t="t" r="r" b="b"/>
            <a:pathLst>
              <a:path w="10795">
                <a:moveTo>
                  <a:pt x="0" y="0"/>
                </a:moveTo>
                <a:lnTo>
                  <a:pt x="10319" y="0"/>
                </a:lnTo>
              </a:path>
            </a:pathLst>
          </a:custGeom>
          <a:ln w="8894">
            <a:solidFill>
              <a:srgbClr val="8C0000"/>
            </a:solidFill>
          </a:ln>
        </p:spPr>
        <p:txBody>
          <a:bodyPr wrap="square" lIns="0" tIns="0" rIns="0" bIns="0" rtlCol="0"/>
          <a:lstStyle/>
          <a:p>
            <a:endParaRPr/>
          </a:p>
        </p:txBody>
      </p:sp>
      <p:sp>
        <p:nvSpPr>
          <p:cNvPr id="438" name="object 438"/>
          <p:cNvSpPr/>
          <p:nvPr/>
        </p:nvSpPr>
        <p:spPr>
          <a:xfrm>
            <a:off x="4524890" y="6197871"/>
            <a:ext cx="10795" cy="0"/>
          </a:xfrm>
          <a:custGeom>
            <a:avLst/>
            <a:gdLst/>
            <a:ahLst/>
            <a:cxnLst/>
            <a:rect l="l" t="t" r="r" b="b"/>
            <a:pathLst>
              <a:path w="10795">
                <a:moveTo>
                  <a:pt x="0" y="0"/>
                </a:moveTo>
                <a:lnTo>
                  <a:pt x="10319" y="0"/>
                </a:lnTo>
              </a:path>
            </a:pathLst>
          </a:custGeom>
          <a:ln w="10376">
            <a:solidFill>
              <a:srgbClr val="8C0000"/>
            </a:solidFill>
          </a:ln>
        </p:spPr>
        <p:txBody>
          <a:bodyPr wrap="square" lIns="0" tIns="0" rIns="0" bIns="0" rtlCol="0"/>
          <a:lstStyle/>
          <a:p>
            <a:endParaRPr/>
          </a:p>
        </p:txBody>
      </p:sp>
      <p:sp>
        <p:nvSpPr>
          <p:cNvPr id="439" name="object 439"/>
          <p:cNvSpPr/>
          <p:nvPr/>
        </p:nvSpPr>
        <p:spPr>
          <a:xfrm>
            <a:off x="4535209" y="6197871"/>
            <a:ext cx="262890" cy="0"/>
          </a:xfrm>
          <a:custGeom>
            <a:avLst/>
            <a:gdLst/>
            <a:ahLst/>
            <a:cxnLst/>
            <a:rect l="l" t="t" r="r" b="b"/>
            <a:pathLst>
              <a:path w="262889">
                <a:moveTo>
                  <a:pt x="0" y="0"/>
                </a:moveTo>
                <a:lnTo>
                  <a:pt x="262461" y="0"/>
                </a:lnTo>
              </a:path>
            </a:pathLst>
          </a:custGeom>
          <a:ln w="10376">
            <a:solidFill>
              <a:srgbClr val="8C0000"/>
            </a:solidFill>
          </a:ln>
        </p:spPr>
        <p:txBody>
          <a:bodyPr wrap="square" lIns="0" tIns="0" rIns="0" bIns="0" rtlCol="0"/>
          <a:lstStyle/>
          <a:p>
            <a:endParaRPr/>
          </a:p>
        </p:txBody>
      </p:sp>
      <p:sp>
        <p:nvSpPr>
          <p:cNvPr id="440" name="object 440"/>
          <p:cNvSpPr/>
          <p:nvPr/>
        </p:nvSpPr>
        <p:spPr>
          <a:xfrm>
            <a:off x="4806516" y="6197871"/>
            <a:ext cx="10795" cy="0"/>
          </a:xfrm>
          <a:custGeom>
            <a:avLst/>
            <a:gdLst/>
            <a:ahLst/>
            <a:cxnLst/>
            <a:rect l="l" t="t" r="r" b="b"/>
            <a:pathLst>
              <a:path w="10795">
                <a:moveTo>
                  <a:pt x="0" y="0"/>
                </a:moveTo>
                <a:lnTo>
                  <a:pt x="10319" y="0"/>
                </a:lnTo>
              </a:path>
            </a:pathLst>
          </a:custGeom>
          <a:ln w="10376">
            <a:solidFill>
              <a:srgbClr val="8C0000"/>
            </a:solidFill>
          </a:ln>
        </p:spPr>
        <p:txBody>
          <a:bodyPr wrap="square" lIns="0" tIns="0" rIns="0" bIns="0" rtlCol="0"/>
          <a:lstStyle/>
          <a:p>
            <a:endParaRPr/>
          </a:p>
        </p:txBody>
      </p:sp>
      <p:sp>
        <p:nvSpPr>
          <p:cNvPr id="441" name="object 441"/>
          <p:cNvSpPr/>
          <p:nvPr/>
        </p:nvSpPr>
        <p:spPr>
          <a:xfrm>
            <a:off x="4524890" y="6192682"/>
            <a:ext cx="281940" cy="160655"/>
          </a:xfrm>
          <a:custGeom>
            <a:avLst/>
            <a:gdLst/>
            <a:ahLst/>
            <a:cxnLst/>
            <a:rect l="l" t="t" r="r" b="b"/>
            <a:pathLst>
              <a:path w="281939" h="160654">
                <a:moveTo>
                  <a:pt x="10319" y="0"/>
                </a:moveTo>
                <a:lnTo>
                  <a:pt x="0" y="0"/>
                </a:lnTo>
                <a:lnTo>
                  <a:pt x="0" y="10376"/>
                </a:lnTo>
                <a:lnTo>
                  <a:pt x="281625" y="10376"/>
                </a:lnTo>
                <a:lnTo>
                  <a:pt x="281625" y="0"/>
                </a:lnTo>
                <a:lnTo>
                  <a:pt x="272780" y="0"/>
                </a:lnTo>
                <a:lnTo>
                  <a:pt x="272780" y="160183"/>
                </a:lnTo>
                <a:lnTo>
                  <a:pt x="281625" y="160183"/>
                </a:lnTo>
                <a:lnTo>
                  <a:pt x="281625" y="151288"/>
                </a:lnTo>
                <a:lnTo>
                  <a:pt x="0" y="151288"/>
                </a:lnTo>
                <a:lnTo>
                  <a:pt x="0" y="160183"/>
                </a:lnTo>
                <a:lnTo>
                  <a:pt x="10319" y="160183"/>
                </a:lnTo>
                <a:lnTo>
                  <a:pt x="10319" y="0"/>
                </a:lnTo>
                <a:close/>
              </a:path>
            </a:pathLst>
          </a:custGeom>
          <a:ln w="3175">
            <a:solidFill>
              <a:srgbClr val="8C0000"/>
            </a:solidFill>
          </a:ln>
        </p:spPr>
        <p:txBody>
          <a:bodyPr wrap="square" lIns="0" tIns="0" rIns="0" bIns="0" rtlCol="0"/>
          <a:lstStyle/>
          <a:p>
            <a:endParaRPr/>
          </a:p>
        </p:txBody>
      </p:sp>
      <p:sp>
        <p:nvSpPr>
          <p:cNvPr id="442" name="object 442"/>
          <p:cNvSpPr/>
          <p:nvPr/>
        </p:nvSpPr>
        <p:spPr>
          <a:xfrm>
            <a:off x="4516045" y="6183788"/>
            <a:ext cx="300990" cy="179705"/>
          </a:xfrm>
          <a:custGeom>
            <a:avLst/>
            <a:gdLst/>
            <a:ahLst/>
            <a:cxnLst/>
            <a:rect l="l" t="t" r="r" b="b"/>
            <a:pathLst>
              <a:path w="300989" h="179704">
                <a:moveTo>
                  <a:pt x="0" y="169077"/>
                </a:moveTo>
                <a:lnTo>
                  <a:pt x="0" y="179454"/>
                </a:lnTo>
                <a:lnTo>
                  <a:pt x="300789" y="179454"/>
                </a:lnTo>
                <a:lnTo>
                  <a:pt x="300789" y="0"/>
                </a:lnTo>
                <a:lnTo>
                  <a:pt x="0" y="0"/>
                </a:lnTo>
                <a:lnTo>
                  <a:pt x="0" y="8894"/>
                </a:lnTo>
                <a:lnTo>
                  <a:pt x="0" y="169077"/>
                </a:lnTo>
                <a:close/>
              </a:path>
            </a:pathLst>
          </a:custGeom>
          <a:ln w="3175">
            <a:solidFill>
              <a:srgbClr val="8C0000"/>
            </a:solidFill>
          </a:ln>
        </p:spPr>
        <p:txBody>
          <a:bodyPr wrap="square" lIns="0" tIns="0" rIns="0" bIns="0" rtlCol="0"/>
          <a:lstStyle/>
          <a:p>
            <a:endParaRPr/>
          </a:p>
        </p:txBody>
      </p:sp>
      <p:sp>
        <p:nvSpPr>
          <p:cNvPr id="443" name="object 443"/>
          <p:cNvSpPr/>
          <p:nvPr/>
        </p:nvSpPr>
        <p:spPr>
          <a:xfrm>
            <a:off x="2378166" y="6358556"/>
            <a:ext cx="60960" cy="0"/>
          </a:xfrm>
          <a:custGeom>
            <a:avLst/>
            <a:gdLst/>
            <a:ahLst/>
            <a:cxnLst/>
            <a:rect l="l" t="t" r="r" b="b"/>
            <a:pathLst>
              <a:path w="60960">
                <a:moveTo>
                  <a:pt x="0" y="0"/>
                </a:moveTo>
                <a:lnTo>
                  <a:pt x="60440" y="0"/>
                </a:lnTo>
              </a:path>
            </a:pathLst>
          </a:custGeom>
          <a:ln w="10188">
            <a:solidFill>
              <a:srgbClr val="8C0000"/>
            </a:solidFill>
          </a:ln>
        </p:spPr>
        <p:txBody>
          <a:bodyPr wrap="square" lIns="0" tIns="0" rIns="0" bIns="0" rtlCol="0"/>
          <a:lstStyle/>
          <a:p>
            <a:endParaRPr/>
          </a:p>
        </p:txBody>
      </p:sp>
      <p:sp>
        <p:nvSpPr>
          <p:cNvPr id="444" name="object 444"/>
          <p:cNvSpPr/>
          <p:nvPr/>
        </p:nvSpPr>
        <p:spPr>
          <a:xfrm>
            <a:off x="2378166" y="6349005"/>
            <a:ext cx="20955" cy="0"/>
          </a:xfrm>
          <a:custGeom>
            <a:avLst/>
            <a:gdLst/>
            <a:ahLst/>
            <a:cxnLst/>
            <a:rect l="l" t="t" r="r" b="b"/>
            <a:pathLst>
              <a:path w="20955">
                <a:moveTo>
                  <a:pt x="0" y="0"/>
                </a:moveTo>
                <a:lnTo>
                  <a:pt x="20638" y="0"/>
                </a:lnTo>
              </a:path>
            </a:pathLst>
          </a:custGeom>
          <a:ln w="8914">
            <a:solidFill>
              <a:srgbClr val="8C0000"/>
            </a:solidFill>
          </a:ln>
        </p:spPr>
        <p:txBody>
          <a:bodyPr wrap="square" lIns="0" tIns="0" rIns="0" bIns="0" rtlCol="0"/>
          <a:lstStyle/>
          <a:p>
            <a:endParaRPr/>
          </a:p>
        </p:txBody>
      </p:sp>
      <p:sp>
        <p:nvSpPr>
          <p:cNvPr id="445" name="object 445"/>
          <p:cNvSpPr/>
          <p:nvPr/>
        </p:nvSpPr>
        <p:spPr>
          <a:xfrm>
            <a:off x="2408387" y="5927206"/>
            <a:ext cx="0" cy="426084"/>
          </a:xfrm>
          <a:custGeom>
            <a:avLst/>
            <a:gdLst/>
            <a:ahLst/>
            <a:cxnLst/>
            <a:rect l="l" t="t" r="r" b="b"/>
            <a:pathLst>
              <a:path h="426085">
                <a:moveTo>
                  <a:pt x="0" y="0"/>
                </a:moveTo>
                <a:lnTo>
                  <a:pt x="0" y="425659"/>
                </a:lnTo>
              </a:path>
            </a:pathLst>
          </a:custGeom>
          <a:ln w="19164">
            <a:solidFill>
              <a:srgbClr val="8C0000"/>
            </a:solidFill>
          </a:ln>
        </p:spPr>
        <p:txBody>
          <a:bodyPr wrap="square" lIns="0" tIns="0" rIns="0" bIns="0" rtlCol="0"/>
          <a:lstStyle/>
          <a:p>
            <a:endParaRPr/>
          </a:p>
        </p:txBody>
      </p:sp>
      <p:sp>
        <p:nvSpPr>
          <p:cNvPr id="446" name="object 446"/>
          <p:cNvSpPr/>
          <p:nvPr/>
        </p:nvSpPr>
        <p:spPr>
          <a:xfrm>
            <a:off x="2417969" y="6348419"/>
            <a:ext cx="20955" cy="0"/>
          </a:xfrm>
          <a:custGeom>
            <a:avLst/>
            <a:gdLst/>
            <a:ahLst/>
            <a:cxnLst/>
            <a:rect l="l" t="t" r="r" b="b"/>
            <a:pathLst>
              <a:path w="20955">
                <a:moveTo>
                  <a:pt x="0" y="0"/>
                </a:moveTo>
                <a:lnTo>
                  <a:pt x="20638" y="0"/>
                </a:lnTo>
              </a:path>
            </a:pathLst>
          </a:custGeom>
          <a:ln w="8894">
            <a:solidFill>
              <a:srgbClr val="8C0000"/>
            </a:solidFill>
          </a:ln>
        </p:spPr>
        <p:txBody>
          <a:bodyPr wrap="square" lIns="0" tIns="0" rIns="0" bIns="0" rtlCol="0"/>
          <a:lstStyle/>
          <a:p>
            <a:endParaRPr/>
          </a:p>
        </p:txBody>
      </p:sp>
      <p:sp>
        <p:nvSpPr>
          <p:cNvPr id="447" name="object 447"/>
          <p:cNvSpPr/>
          <p:nvPr/>
        </p:nvSpPr>
        <p:spPr>
          <a:xfrm>
            <a:off x="2378166" y="5931918"/>
            <a:ext cx="20955" cy="0"/>
          </a:xfrm>
          <a:custGeom>
            <a:avLst/>
            <a:gdLst/>
            <a:ahLst/>
            <a:cxnLst/>
            <a:rect l="l" t="t" r="r" b="b"/>
            <a:pathLst>
              <a:path w="20955">
                <a:moveTo>
                  <a:pt x="0" y="0"/>
                </a:moveTo>
                <a:lnTo>
                  <a:pt x="20638" y="0"/>
                </a:lnTo>
              </a:path>
            </a:pathLst>
          </a:custGeom>
          <a:ln w="10188">
            <a:solidFill>
              <a:srgbClr val="8C0000"/>
            </a:solidFill>
          </a:ln>
        </p:spPr>
        <p:txBody>
          <a:bodyPr wrap="square" lIns="0" tIns="0" rIns="0" bIns="0" rtlCol="0"/>
          <a:lstStyle/>
          <a:p>
            <a:endParaRPr/>
          </a:p>
        </p:txBody>
      </p:sp>
      <p:sp>
        <p:nvSpPr>
          <p:cNvPr id="448" name="object 448"/>
          <p:cNvSpPr/>
          <p:nvPr/>
        </p:nvSpPr>
        <p:spPr>
          <a:xfrm>
            <a:off x="2378166" y="5922366"/>
            <a:ext cx="60960" cy="0"/>
          </a:xfrm>
          <a:custGeom>
            <a:avLst/>
            <a:gdLst/>
            <a:ahLst/>
            <a:cxnLst/>
            <a:rect l="l" t="t" r="r" b="b"/>
            <a:pathLst>
              <a:path w="60960">
                <a:moveTo>
                  <a:pt x="0" y="0"/>
                </a:moveTo>
                <a:lnTo>
                  <a:pt x="60440" y="0"/>
                </a:lnTo>
              </a:path>
            </a:pathLst>
          </a:custGeom>
          <a:ln w="8914">
            <a:solidFill>
              <a:srgbClr val="8C0000"/>
            </a:solidFill>
          </a:ln>
        </p:spPr>
        <p:txBody>
          <a:bodyPr wrap="square" lIns="0" tIns="0" rIns="0" bIns="0" rtlCol="0"/>
          <a:lstStyle/>
          <a:p>
            <a:endParaRPr/>
          </a:p>
        </p:txBody>
      </p:sp>
      <p:sp>
        <p:nvSpPr>
          <p:cNvPr id="449" name="object 449"/>
          <p:cNvSpPr/>
          <p:nvPr/>
        </p:nvSpPr>
        <p:spPr>
          <a:xfrm>
            <a:off x="2417969" y="5932415"/>
            <a:ext cx="20955" cy="0"/>
          </a:xfrm>
          <a:custGeom>
            <a:avLst/>
            <a:gdLst/>
            <a:ahLst/>
            <a:cxnLst/>
            <a:rect l="l" t="t" r="r" b="b"/>
            <a:pathLst>
              <a:path w="20955">
                <a:moveTo>
                  <a:pt x="0" y="0"/>
                </a:moveTo>
                <a:lnTo>
                  <a:pt x="20638" y="0"/>
                </a:lnTo>
              </a:path>
            </a:pathLst>
          </a:custGeom>
          <a:ln w="10418">
            <a:solidFill>
              <a:srgbClr val="8C0000"/>
            </a:solidFill>
          </a:ln>
        </p:spPr>
        <p:txBody>
          <a:bodyPr wrap="square" lIns="0" tIns="0" rIns="0" bIns="0" rtlCol="0"/>
          <a:lstStyle/>
          <a:p>
            <a:endParaRPr/>
          </a:p>
        </p:txBody>
      </p:sp>
      <p:sp>
        <p:nvSpPr>
          <p:cNvPr id="450" name="object 450"/>
          <p:cNvSpPr/>
          <p:nvPr/>
        </p:nvSpPr>
        <p:spPr>
          <a:xfrm>
            <a:off x="3507536" y="6358556"/>
            <a:ext cx="60960" cy="0"/>
          </a:xfrm>
          <a:custGeom>
            <a:avLst/>
            <a:gdLst/>
            <a:ahLst/>
            <a:cxnLst/>
            <a:rect l="l" t="t" r="r" b="b"/>
            <a:pathLst>
              <a:path w="60960">
                <a:moveTo>
                  <a:pt x="0" y="0"/>
                </a:moveTo>
                <a:lnTo>
                  <a:pt x="60481" y="0"/>
                </a:lnTo>
              </a:path>
            </a:pathLst>
          </a:custGeom>
          <a:ln w="10188">
            <a:solidFill>
              <a:srgbClr val="8C0000"/>
            </a:solidFill>
          </a:ln>
        </p:spPr>
        <p:txBody>
          <a:bodyPr wrap="square" lIns="0" tIns="0" rIns="0" bIns="0" rtlCol="0"/>
          <a:lstStyle/>
          <a:p>
            <a:endParaRPr/>
          </a:p>
        </p:txBody>
      </p:sp>
      <p:sp>
        <p:nvSpPr>
          <p:cNvPr id="451" name="object 451"/>
          <p:cNvSpPr/>
          <p:nvPr/>
        </p:nvSpPr>
        <p:spPr>
          <a:xfrm>
            <a:off x="3507536" y="6349005"/>
            <a:ext cx="20955" cy="0"/>
          </a:xfrm>
          <a:custGeom>
            <a:avLst/>
            <a:gdLst/>
            <a:ahLst/>
            <a:cxnLst/>
            <a:rect l="l" t="t" r="r" b="b"/>
            <a:pathLst>
              <a:path w="20954">
                <a:moveTo>
                  <a:pt x="0" y="0"/>
                </a:moveTo>
                <a:lnTo>
                  <a:pt x="20638" y="0"/>
                </a:lnTo>
              </a:path>
            </a:pathLst>
          </a:custGeom>
          <a:ln w="8914">
            <a:solidFill>
              <a:srgbClr val="8C0000"/>
            </a:solidFill>
          </a:ln>
        </p:spPr>
        <p:txBody>
          <a:bodyPr wrap="square" lIns="0" tIns="0" rIns="0" bIns="0" rtlCol="0"/>
          <a:lstStyle/>
          <a:p>
            <a:endParaRPr/>
          </a:p>
        </p:txBody>
      </p:sp>
      <p:sp>
        <p:nvSpPr>
          <p:cNvPr id="452" name="object 452"/>
          <p:cNvSpPr/>
          <p:nvPr/>
        </p:nvSpPr>
        <p:spPr>
          <a:xfrm>
            <a:off x="3537756" y="6087390"/>
            <a:ext cx="0" cy="266065"/>
          </a:xfrm>
          <a:custGeom>
            <a:avLst/>
            <a:gdLst/>
            <a:ahLst/>
            <a:cxnLst/>
            <a:rect l="l" t="t" r="r" b="b"/>
            <a:pathLst>
              <a:path h="266064">
                <a:moveTo>
                  <a:pt x="0" y="0"/>
                </a:moveTo>
                <a:lnTo>
                  <a:pt x="0" y="265476"/>
                </a:lnTo>
              </a:path>
            </a:pathLst>
          </a:custGeom>
          <a:ln w="19164">
            <a:solidFill>
              <a:srgbClr val="8C0000"/>
            </a:solidFill>
          </a:ln>
        </p:spPr>
        <p:txBody>
          <a:bodyPr wrap="square" lIns="0" tIns="0" rIns="0" bIns="0" rtlCol="0"/>
          <a:lstStyle/>
          <a:p>
            <a:endParaRPr/>
          </a:p>
        </p:txBody>
      </p:sp>
      <p:sp>
        <p:nvSpPr>
          <p:cNvPr id="453" name="object 453"/>
          <p:cNvSpPr/>
          <p:nvPr/>
        </p:nvSpPr>
        <p:spPr>
          <a:xfrm>
            <a:off x="3547338" y="6348419"/>
            <a:ext cx="20955" cy="0"/>
          </a:xfrm>
          <a:custGeom>
            <a:avLst/>
            <a:gdLst/>
            <a:ahLst/>
            <a:cxnLst/>
            <a:rect l="l" t="t" r="r" b="b"/>
            <a:pathLst>
              <a:path w="20954">
                <a:moveTo>
                  <a:pt x="0" y="0"/>
                </a:moveTo>
                <a:lnTo>
                  <a:pt x="20679" y="0"/>
                </a:lnTo>
              </a:path>
            </a:pathLst>
          </a:custGeom>
          <a:ln w="8894">
            <a:solidFill>
              <a:srgbClr val="8C0000"/>
            </a:solidFill>
          </a:ln>
        </p:spPr>
        <p:txBody>
          <a:bodyPr wrap="square" lIns="0" tIns="0" rIns="0" bIns="0" rtlCol="0"/>
          <a:lstStyle/>
          <a:p>
            <a:endParaRPr/>
          </a:p>
        </p:txBody>
      </p:sp>
      <p:sp>
        <p:nvSpPr>
          <p:cNvPr id="454" name="object 454"/>
          <p:cNvSpPr/>
          <p:nvPr/>
        </p:nvSpPr>
        <p:spPr>
          <a:xfrm>
            <a:off x="3507536" y="6092385"/>
            <a:ext cx="20955" cy="0"/>
          </a:xfrm>
          <a:custGeom>
            <a:avLst/>
            <a:gdLst/>
            <a:ahLst/>
            <a:cxnLst/>
            <a:rect l="l" t="t" r="r" b="b"/>
            <a:pathLst>
              <a:path w="20954">
                <a:moveTo>
                  <a:pt x="0" y="0"/>
                </a:moveTo>
                <a:lnTo>
                  <a:pt x="20638" y="0"/>
                </a:lnTo>
              </a:path>
            </a:pathLst>
          </a:custGeom>
          <a:ln w="10188">
            <a:solidFill>
              <a:srgbClr val="8C0000"/>
            </a:solidFill>
          </a:ln>
        </p:spPr>
        <p:txBody>
          <a:bodyPr wrap="square" lIns="0" tIns="0" rIns="0" bIns="0" rtlCol="0"/>
          <a:lstStyle/>
          <a:p>
            <a:endParaRPr/>
          </a:p>
        </p:txBody>
      </p:sp>
      <p:sp>
        <p:nvSpPr>
          <p:cNvPr id="455" name="object 455"/>
          <p:cNvSpPr/>
          <p:nvPr/>
        </p:nvSpPr>
        <p:spPr>
          <a:xfrm>
            <a:off x="3507536" y="6082833"/>
            <a:ext cx="60960" cy="0"/>
          </a:xfrm>
          <a:custGeom>
            <a:avLst/>
            <a:gdLst/>
            <a:ahLst/>
            <a:cxnLst/>
            <a:rect l="l" t="t" r="r" b="b"/>
            <a:pathLst>
              <a:path w="60960">
                <a:moveTo>
                  <a:pt x="0" y="0"/>
                </a:moveTo>
                <a:lnTo>
                  <a:pt x="60481" y="0"/>
                </a:lnTo>
              </a:path>
            </a:pathLst>
          </a:custGeom>
          <a:ln w="8914">
            <a:solidFill>
              <a:srgbClr val="8C0000"/>
            </a:solidFill>
          </a:ln>
        </p:spPr>
        <p:txBody>
          <a:bodyPr wrap="square" lIns="0" tIns="0" rIns="0" bIns="0" rtlCol="0"/>
          <a:lstStyle/>
          <a:p>
            <a:endParaRPr/>
          </a:p>
        </p:txBody>
      </p:sp>
      <p:sp>
        <p:nvSpPr>
          <p:cNvPr id="456" name="object 456"/>
          <p:cNvSpPr/>
          <p:nvPr/>
        </p:nvSpPr>
        <p:spPr>
          <a:xfrm>
            <a:off x="3547338" y="6092578"/>
            <a:ext cx="20955" cy="0"/>
          </a:xfrm>
          <a:custGeom>
            <a:avLst/>
            <a:gdLst/>
            <a:ahLst/>
            <a:cxnLst/>
            <a:rect l="l" t="t" r="r" b="b"/>
            <a:pathLst>
              <a:path w="20954">
                <a:moveTo>
                  <a:pt x="0" y="0"/>
                </a:moveTo>
                <a:lnTo>
                  <a:pt x="20679" y="0"/>
                </a:lnTo>
              </a:path>
            </a:pathLst>
          </a:custGeom>
          <a:ln w="10376">
            <a:solidFill>
              <a:srgbClr val="8C0000"/>
            </a:solidFill>
          </a:ln>
        </p:spPr>
        <p:txBody>
          <a:bodyPr wrap="square" lIns="0" tIns="0" rIns="0" bIns="0" rtlCol="0"/>
          <a:lstStyle/>
          <a:p>
            <a:endParaRPr/>
          </a:p>
        </p:txBody>
      </p:sp>
      <p:sp>
        <p:nvSpPr>
          <p:cNvPr id="457" name="object 457"/>
          <p:cNvSpPr/>
          <p:nvPr/>
        </p:nvSpPr>
        <p:spPr>
          <a:xfrm>
            <a:off x="4635493" y="6358556"/>
            <a:ext cx="60960" cy="0"/>
          </a:xfrm>
          <a:custGeom>
            <a:avLst/>
            <a:gdLst/>
            <a:ahLst/>
            <a:cxnLst/>
            <a:rect l="l" t="t" r="r" b="b"/>
            <a:pathLst>
              <a:path w="60960">
                <a:moveTo>
                  <a:pt x="0" y="0"/>
                </a:moveTo>
                <a:lnTo>
                  <a:pt x="60420" y="0"/>
                </a:lnTo>
              </a:path>
            </a:pathLst>
          </a:custGeom>
          <a:ln w="10188">
            <a:solidFill>
              <a:srgbClr val="8C0000"/>
            </a:solidFill>
          </a:ln>
        </p:spPr>
        <p:txBody>
          <a:bodyPr wrap="square" lIns="0" tIns="0" rIns="0" bIns="0" rtlCol="0"/>
          <a:lstStyle/>
          <a:p>
            <a:endParaRPr/>
          </a:p>
        </p:txBody>
      </p:sp>
      <p:sp>
        <p:nvSpPr>
          <p:cNvPr id="458" name="object 458"/>
          <p:cNvSpPr/>
          <p:nvPr/>
        </p:nvSpPr>
        <p:spPr>
          <a:xfrm>
            <a:off x="4635493" y="6349005"/>
            <a:ext cx="22225" cy="0"/>
          </a:xfrm>
          <a:custGeom>
            <a:avLst/>
            <a:gdLst/>
            <a:ahLst/>
            <a:cxnLst/>
            <a:rect l="l" t="t" r="r" b="b"/>
            <a:pathLst>
              <a:path w="22225">
                <a:moveTo>
                  <a:pt x="0" y="0"/>
                </a:moveTo>
                <a:lnTo>
                  <a:pt x="22112" y="0"/>
                </a:lnTo>
              </a:path>
            </a:pathLst>
          </a:custGeom>
          <a:ln w="8914">
            <a:solidFill>
              <a:srgbClr val="8C0000"/>
            </a:solidFill>
          </a:ln>
        </p:spPr>
        <p:txBody>
          <a:bodyPr wrap="square" lIns="0" tIns="0" rIns="0" bIns="0" rtlCol="0"/>
          <a:lstStyle/>
          <a:p>
            <a:endParaRPr/>
          </a:p>
        </p:txBody>
      </p:sp>
      <p:sp>
        <p:nvSpPr>
          <p:cNvPr id="459" name="object 459"/>
          <p:cNvSpPr/>
          <p:nvPr/>
        </p:nvSpPr>
        <p:spPr>
          <a:xfrm>
            <a:off x="4667187" y="5021100"/>
            <a:ext cx="0" cy="1332230"/>
          </a:xfrm>
          <a:custGeom>
            <a:avLst/>
            <a:gdLst/>
            <a:ahLst/>
            <a:cxnLst/>
            <a:rect l="l" t="t" r="r" b="b"/>
            <a:pathLst>
              <a:path h="1332229">
                <a:moveTo>
                  <a:pt x="0" y="0"/>
                </a:moveTo>
                <a:lnTo>
                  <a:pt x="0" y="1331765"/>
                </a:lnTo>
              </a:path>
            </a:pathLst>
          </a:custGeom>
          <a:ln w="19164">
            <a:solidFill>
              <a:srgbClr val="8C0000"/>
            </a:solidFill>
          </a:ln>
        </p:spPr>
        <p:txBody>
          <a:bodyPr wrap="square" lIns="0" tIns="0" rIns="0" bIns="0" rtlCol="0"/>
          <a:lstStyle/>
          <a:p>
            <a:endParaRPr/>
          </a:p>
        </p:txBody>
      </p:sp>
      <p:sp>
        <p:nvSpPr>
          <p:cNvPr id="460" name="object 460"/>
          <p:cNvSpPr/>
          <p:nvPr/>
        </p:nvSpPr>
        <p:spPr>
          <a:xfrm>
            <a:off x="4676769" y="6348419"/>
            <a:ext cx="19685" cy="0"/>
          </a:xfrm>
          <a:custGeom>
            <a:avLst/>
            <a:gdLst/>
            <a:ahLst/>
            <a:cxnLst/>
            <a:rect l="l" t="t" r="r" b="b"/>
            <a:pathLst>
              <a:path w="19685">
                <a:moveTo>
                  <a:pt x="0" y="0"/>
                </a:moveTo>
                <a:lnTo>
                  <a:pt x="19143" y="0"/>
                </a:lnTo>
              </a:path>
            </a:pathLst>
          </a:custGeom>
          <a:ln w="8894">
            <a:solidFill>
              <a:srgbClr val="8C0000"/>
            </a:solidFill>
          </a:ln>
        </p:spPr>
        <p:txBody>
          <a:bodyPr wrap="square" lIns="0" tIns="0" rIns="0" bIns="0" rtlCol="0"/>
          <a:lstStyle/>
          <a:p>
            <a:endParaRPr/>
          </a:p>
        </p:txBody>
      </p:sp>
      <p:sp>
        <p:nvSpPr>
          <p:cNvPr id="461" name="object 461"/>
          <p:cNvSpPr/>
          <p:nvPr/>
        </p:nvSpPr>
        <p:spPr>
          <a:xfrm>
            <a:off x="4635493" y="5026426"/>
            <a:ext cx="22225" cy="0"/>
          </a:xfrm>
          <a:custGeom>
            <a:avLst/>
            <a:gdLst/>
            <a:ahLst/>
            <a:cxnLst/>
            <a:rect l="l" t="t" r="r" b="b"/>
            <a:pathLst>
              <a:path w="22225">
                <a:moveTo>
                  <a:pt x="0" y="0"/>
                </a:moveTo>
                <a:lnTo>
                  <a:pt x="22112" y="0"/>
                </a:lnTo>
              </a:path>
            </a:pathLst>
          </a:custGeom>
          <a:ln w="10188">
            <a:solidFill>
              <a:srgbClr val="8C0000"/>
            </a:solidFill>
          </a:ln>
        </p:spPr>
        <p:txBody>
          <a:bodyPr wrap="square" lIns="0" tIns="0" rIns="0" bIns="0" rtlCol="0"/>
          <a:lstStyle/>
          <a:p>
            <a:endParaRPr/>
          </a:p>
        </p:txBody>
      </p:sp>
      <p:sp>
        <p:nvSpPr>
          <p:cNvPr id="462" name="object 462"/>
          <p:cNvSpPr/>
          <p:nvPr/>
        </p:nvSpPr>
        <p:spPr>
          <a:xfrm>
            <a:off x="4635493" y="5016875"/>
            <a:ext cx="60960" cy="0"/>
          </a:xfrm>
          <a:custGeom>
            <a:avLst/>
            <a:gdLst/>
            <a:ahLst/>
            <a:cxnLst/>
            <a:rect l="l" t="t" r="r" b="b"/>
            <a:pathLst>
              <a:path w="60960">
                <a:moveTo>
                  <a:pt x="0" y="0"/>
                </a:moveTo>
                <a:lnTo>
                  <a:pt x="60420" y="0"/>
                </a:lnTo>
              </a:path>
            </a:pathLst>
          </a:custGeom>
          <a:ln w="8914">
            <a:solidFill>
              <a:srgbClr val="8C0000"/>
            </a:solidFill>
          </a:ln>
        </p:spPr>
        <p:txBody>
          <a:bodyPr wrap="square" lIns="0" tIns="0" rIns="0" bIns="0" rtlCol="0"/>
          <a:lstStyle/>
          <a:p>
            <a:endParaRPr/>
          </a:p>
        </p:txBody>
      </p:sp>
      <p:sp>
        <p:nvSpPr>
          <p:cNvPr id="463" name="object 463"/>
          <p:cNvSpPr/>
          <p:nvPr/>
        </p:nvSpPr>
        <p:spPr>
          <a:xfrm>
            <a:off x="4676769" y="5026288"/>
            <a:ext cx="19685" cy="0"/>
          </a:xfrm>
          <a:custGeom>
            <a:avLst/>
            <a:gdLst/>
            <a:ahLst/>
            <a:cxnLst/>
            <a:rect l="l" t="t" r="r" b="b"/>
            <a:pathLst>
              <a:path w="19685">
                <a:moveTo>
                  <a:pt x="0" y="0"/>
                </a:moveTo>
                <a:lnTo>
                  <a:pt x="19143" y="0"/>
                </a:lnTo>
              </a:path>
            </a:pathLst>
          </a:custGeom>
          <a:ln w="10376">
            <a:solidFill>
              <a:srgbClr val="8C0000"/>
            </a:solidFill>
          </a:ln>
        </p:spPr>
        <p:txBody>
          <a:bodyPr wrap="square" lIns="0" tIns="0" rIns="0" bIns="0" rtlCol="0"/>
          <a:lstStyle/>
          <a:p>
            <a:endParaRPr/>
          </a:p>
        </p:txBody>
      </p:sp>
      <p:sp>
        <p:nvSpPr>
          <p:cNvPr id="464" name="object 464"/>
          <p:cNvSpPr/>
          <p:nvPr/>
        </p:nvSpPr>
        <p:spPr>
          <a:xfrm>
            <a:off x="2427551" y="5182766"/>
            <a:ext cx="0" cy="184150"/>
          </a:xfrm>
          <a:custGeom>
            <a:avLst/>
            <a:gdLst/>
            <a:ahLst/>
            <a:cxnLst/>
            <a:rect l="l" t="t" r="r" b="b"/>
            <a:pathLst>
              <a:path h="184150">
                <a:moveTo>
                  <a:pt x="0" y="0"/>
                </a:moveTo>
                <a:lnTo>
                  <a:pt x="0" y="183901"/>
                </a:lnTo>
              </a:path>
            </a:pathLst>
          </a:custGeom>
          <a:ln w="28009">
            <a:solidFill>
              <a:srgbClr val="000000"/>
            </a:solidFill>
          </a:ln>
        </p:spPr>
        <p:txBody>
          <a:bodyPr wrap="square" lIns="0" tIns="0" rIns="0" bIns="0" rtlCol="0"/>
          <a:lstStyle/>
          <a:p>
            <a:endParaRPr/>
          </a:p>
        </p:txBody>
      </p:sp>
      <p:sp>
        <p:nvSpPr>
          <p:cNvPr id="465" name="object 465"/>
          <p:cNvSpPr/>
          <p:nvPr/>
        </p:nvSpPr>
        <p:spPr>
          <a:xfrm>
            <a:off x="2344220" y="5170165"/>
            <a:ext cx="167005" cy="0"/>
          </a:xfrm>
          <a:custGeom>
            <a:avLst/>
            <a:gdLst/>
            <a:ahLst/>
            <a:cxnLst/>
            <a:rect l="l" t="t" r="r" b="b"/>
            <a:pathLst>
              <a:path w="167005">
                <a:moveTo>
                  <a:pt x="0" y="0"/>
                </a:moveTo>
                <a:lnTo>
                  <a:pt x="166600" y="0"/>
                </a:lnTo>
              </a:path>
            </a:pathLst>
          </a:custGeom>
          <a:ln w="25201">
            <a:solidFill>
              <a:srgbClr val="000000"/>
            </a:solidFill>
          </a:ln>
        </p:spPr>
        <p:txBody>
          <a:bodyPr wrap="square" lIns="0" tIns="0" rIns="0" bIns="0" rtlCol="0"/>
          <a:lstStyle/>
          <a:p>
            <a:endParaRPr/>
          </a:p>
        </p:txBody>
      </p:sp>
      <p:sp>
        <p:nvSpPr>
          <p:cNvPr id="466" name="object 466"/>
          <p:cNvSpPr/>
          <p:nvPr/>
        </p:nvSpPr>
        <p:spPr>
          <a:xfrm>
            <a:off x="2344220" y="5157565"/>
            <a:ext cx="167005" cy="209550"/>
          </a:xfrm>
          <a:custGeom>
            <a:avLst/>
            <a:gdLst/>
            <a:ahLst/>
            <a:cxnLst/>
            <a:rect l="l" t="t" r="r" b="b"/>
            <a:pathLst>
              <a:path w="167005" h="209550">
                <a:moveTo>
                  <a:pt x="69326" y="209103"/>
                </a:moveTo>
                <a:lnTo>
                  <a:pt x="69326" y="25201"/>
                </a:lnTo>
                <a:lnTo>
                  <a:pt x="0" y="25201"/>
                </a:lnTo>
                <a:lnTo>
                  <a:pt x="0" y="0"/>
                </a:lnTo>
                <a:lnTo>
                  <a:pt x="166600" y="0"/>
                </a:lnTo>
                <a:lnTo>
                  <a:pt x="166600" y="25201"/>
                </a:lnTo>
                <a:lnTo>
                  <a:pt x="97335" y="25201"/>
                </a:lnTo>
                <a:lnTo>
                  <a:pt x="97335" y="209103"/>
                </a:lnTo>
                <a:lnTo>
                  <a:pt x="69326" y="209103"/>
                </a:lnTo>
                <a:close/>
              </a:path>
            </a:pathLst>
          </a:custGeom>
          <a:ln w="3175">
            <a:solidFill>
              <a:srgbClr val="000000"/>
            </a:solidFill>
          </a:ln>
        </p:spPr>
        <p:txBody>
          <a:bodyPr wrap="square" lIns="0" tIns="0" rIns="0" bIns="0" rtlCol="0"/>
          <a:lstStyle/>
          <a:p>
            <a:endParaRPr/>
          </a:p>
        </p:txBody>
      </p:sp>
      <p:sp>
        <p:nvSpPr>
          <p:cNvPr id="467" name="object 467"/>
          <p:cNvSpPr/>
          <p:nvPr/>
        </p:nvSpPr>
        <p:spPr>
          <a:xfrm>
            <a:off x="2528510" y="5212414"/>
            <a:ext cx="135890" cy="157480"/>
          </a:xfrm>
          <a:custGeom>
            <a:avLst/>
            <a:gdLst/>
            <a:ahLst/>
            <a:cxnLst/>
            <a:rect l="l" t="t" r="r" b="b"/>
            <a:pathLst>
              <a:path w="135889" h="157479">
                <a:moveTo>
                  <a:pt x="67852" y="0"/>
                </a:moveTo>
                <a:lnTo>
                  <a:pt x="22173" y="16306"/>
                </a:lnTo>
                <a:lnTo>
                  <a:pt x="2948" y="53408"/>
                </a:lnTo>
                <a:lnTo>
                  <a:pt x="0" y="78609"/>
                </a:lnTo>
                <a:lnTo>
                  <a:pt x="1474" y="102327"/>
                </a:lnTo>
                <a:lnTo>
                  <a:pt x="19225" y="137947"/>
                </a:lnTo>
                <a:lnTo>
                  <a:pt x="67852" y="157218"/>
                </a:lnTo>
                <a:lnTo>
                  <a:pt x="85542" y="155736"/>
                </a:lnTo>
                <a:lnTo>
                  <a:pt x="103232" y="148323"/>
                </a:lnTo>
                <a:lnTo>
                  <a:pt x="116499" y="137947"/>
                </a:lnTo>
                <a:lnTo>
                  <a:pt x="119595" y="133499"/>
                </a:lnTo>
                <a:lnTo>
                  <a:pt x="67852" y="133499"/>
                </a:lnTo>
                <a:lnTo>
                  <a:pt x="51656" y="130534"/>
                </a:lnTo>
                <a:lnTo>
                  <a:pt x="38389" y="120116"/>
                </a:lnTo>
                <a:lnTo>
                  <a:pt x="32492" y="109739"/>
                </a:lnTo>
                <a:lnTo>
                  <a:pt x="28070" y="96398"/>
                </a:lnTo>
                <a:lnTo>
                  <a:pt x="26596" y="78609"/>
                </a:lnTo>
                <a:lnTo>
                  <a:pt x="28070" y="62302"/>
                </a:lnTo>
                <a:lnTo>
                  <a:pt x="32492" y="48960"/>
                </a:lnTo>
                <a:lnTo>
                  <a:pt x="38389" y="38583"/>
                </a:lnTo>
                <a:lnTo>
                  <a:pt x="51656" y="28207"/>
                </a:lnTo>
                <a:lnTo>
                  <a:pt x="67852" y="23718"/>
                </a:lnTo>
                <a:lnTo>
                  <a:pt x="118557" y="23718"/>
                </a:lnTo>
                <a:lnTo>
                  <a:pt x="116499" y="20753"/>
                </a:lnTo>
                <a:lnTo>
                  <a:pt x="103232" y="8894"/>
                </a:lnTo>
                <a:lnTo>
                  <a:pt x="87016" y="2964"/>
                </a:lnTo>
                <a:lnTo>
                  <a:pt x="67852" y="0"/>
                </a:lnTo>
                <a:close/>
              </a:path>
              <a:path w="135889" h="157479">
                <a:moveTo>
                  <a:pt x="118557" y="23718"/>
                </a:moveTo>
                <a:lnTo>
                  <a:pt x="67852" y="23718"/>
                </a:lnTo>
                <a:lnTo>
                  <a:pt x="84068" y="28207"/>
                </a:lnTo>
                <a:lnTo>
                  <a:pt x="97335" y="38583"/>
                </a:lnTo>
                <a:lnTo>
                  <a:pt x="103232" y="48960"/>
                </a:lnTo>
                <a:lnTo>
                  <a:pt x="107654" y="62302"/>
                </a:lnTo>
                <a:lnTo>
                  <a:pt x="109128" y="78609"/>
                </a:lnTo>
                <a:lnTo>
                  <a:pt x="107654" y="94915"/>
                </a:lnTo>
                <a:lnTo>
                  <a:pt x="103232" y="109739"/>
                </a:lnTo>
                <a:lnTo>
                  <a:pt x="97335" y="120116"/>
                </a:lnTo>
                <a:lnTo>
                  <a:pt x="84068" y="130534"/>
                </a:lnTo>
                <a:lnTo>
                  <a:pt x="67852" y="133499"/>
                </a:lnTo>
                <a:lnTo>
                  <a:pt x="119595" y="133499"/>
                </a:lnTo>
                <a:lnTo>
                  <a:pt x="126818" y="123122"/>
                </a:lnTo>
                <a:lnTo>
                  <a:pt x="134189" y="102327"/>
                </a:lnTo>
                <a:lnTo>
                  <a:pt x="135663" y="77126"/>
                </a:lnTo>
                <a:lnTo>
                  <a:pt x="134189" y="54890"/>
                </a:lnTo>
                <a:lnTo>
                  <a:pt x="126818" y="35619"/>
                </a:lnTo>
                <a:lnTo>
                  <a:pt x="118557" y="23718"/>
                </a:lnTo>
                <a:close/>
              </a:path>
            </a:pathLst>
          </a:custGeom>
          <a:solidFill>
            <a:srgbClr val="000000"/>
          </a:solidFill>
        </p:spPr>
        <p:txBody>
          <a:bodyPr wrap="square" lIns="0" tIns="0" rIns="0" bIns="0" rtlCol="0"/>
          <a:lstStyle/>
          <a:p>
            <a:endParaRPr/>
          </a:p>
        </p:txBody>
      </p:sp>
      <p:sp>
        <p:nvSpPr>
          <p:cNvPr id="468" name="object 468"/>
          <p:cNvSpPr/>
          <p:nvPr/>
        </p:nvSpPr>
        <p:spPr>
          <a:xfrm>
            <a:off x="2528510" y="5212414"/>
            <a:ext cx="135890" cy="157480"/>
          </a:xfrm>
          <a:custGeom>
            <a:avLst/>
            <a:gdLst/>
            <a:ahLst/>
            <a:cxnLst/>
            <a:rect l="l" t="t" r="r" b="b"/>
            <a:pathLst>
              <a:path w="135889" h="157479">
                <a:moveTo>
                  <a:pt x="0" y="78609"/>
                </a:moveTo>
                <a:lnTo>
                  <a:pt x="10380" y="32654"/>
                </a:lnTo>
                <a:lnTo>
                  <a:pt x="51656" y="1482"/>
                </a:lnTo>
                <a:lnTo>
                  <a:pt x="67852" y="0"/>
                </a:lnTo>
                <a:lnTo>
                  <a:pt x="87016" y="2964"/>
                </a:lnTo>
                <a:lnTo>
                  <a:pt x="126818" y="35619"/>
                </a:lnTo>
                <a:lnTo>
                  <a:pt x="135663" y="77126"/>
                </a:lnTo>
                <a:lnTo>
                  <a:pt x="134189" y="102327"/>
                </a:lnTo>
                <a:lnTo>
                  <a:pt x="116499" y="137947"/>
                </a:lnTo>
                <a:lnTo>
                  <a:pt x="67852" y="157218"/>
                </a:lnTo>
                <a:lnTo>
                  <a:pt x="48708" y="155736"/>
                </a:lnTo>
                <a:lnTo>
                  <a:pt x="8844" y="121599"/>
                </a:lnTo>
                <a:lnTo>
                  <a:pt x="0" y="78609"/>
                </a:lnTo>
                <a:close/>
              </a:path>
            </a:pathLst>
          </a:custGeom>
          <a:ln w="3175">
            <a:solidFill>
              <a:srgbClr val="000000"/>
            </a:solidFill>
          </a:ln>
        </p:spPr>
        <p:txBody>
          <a:bodyPr wrap="square" lIns="0" tIns="0" rIns="0" bIns="0" rtlCol="0"/>
          <a:lstStyle/>
          <a:p>
            <a:endParaRPr/>
          </a:p>
        </p:txBody>
      </p:sp>
      <p:sp>
        <p:nvSpPr>
          <p:cNvPr id="469" name="object 469"/>
          <p:cNvSpPr/>
          <p:nvPr/>
        </p:nvSpPr>
        <p:spPr>
          <a:xfrm>
            <a:off x="2555107" y="5236133"/>
            <a:ext cx="82550" cy="109855"/>
          </a:xfrm>
          <a:custGeom>
            <a:avLst/>
            <a:gdLst/>
            <a:ahLst/>
            <a:cxnLst/>
            <a:rect l="l" t="t" r="r" b="b"/>
            <a:pathLst>
              <a:path w="82550" h="109854">
                <a:moveTo>
                  <a:pt x="0" y="54890"/>
                </a:moveTo>
                <a:lnTo>
                  <a:pt x="11793" y="96398"/>
                </a:lnTo>
                <a:lnTo>
                  <a:pt x="41255" y="109781"/>
                </a:lnTo>
                <a:lnTo>
                  <a:pt x="57471" y="106816"/>
                </a:lnTo>
                <a:lnTo>
                  <a:pt x="70739" y="96398"/>
                </a:lnTo>
                <a:lnTo>
                  <a:pt x="76635" y="86021"/>
                </a:lnTo>
                <a:lnTo>
                  <a:pt x="81058" y="71197"/>
                </a:lnTo>
                <a:lnTo>
                  <a:pt x="82532" y="54890"/>
                </a:lnTo>
                <a:lnTo>
                  <a:pt x="81058" y="38583"/>
                </a:lnTo>
                <a:lnTo>
                  <a:pt x="76635" y="25242"/>
                </a:lnTo>
                <a:lnTo>
                  <a:pt x="70739" y="14865"/>
                </a:lnTo>
                <a:lnTo>
                  <a:pt x="57471" y="4488"/>
                </a:lnTo>
                <a:lnTo>
                  <a:pt x="41255" y="0"/>
                </a:lnTo>
                <a:lnTo>
                  <a:pt x="25060" y="4488"/>
                </a:lnTo>
                <a:lnTo>
                  <a:pt x="11793" y="14865"/>
                </a:lnTo>
                <a:lnTo>
                  <a:pt x="5896" y="25242"/>
                </a:lnTo>
                <a:lnTo>
                  <a:pt x="1474" y="38583"/>
                </a:lnTo>
                <a:lnTo>
                  <a:pt x="0" y="54890"/>
                </a:lnTo>
                <a:close/>
              </a:path>
            </a:pathLst>
          </a:custGeom>
          <a:ln w="3175">
            <a:solidFill>
              <a:srgbClr val="000000"/>
            </a:solidFill>
          </a:ln>
        </p:spPr>
        <p:txBody>
          <a:bodyPr wrap="square" lIns="0" tIns="0" rIns="0" bIns="0" rtlCol="0"/>
          <a:lstStyle/>
          <a:p>
            <a:endParaRPr/>
          </a:p>
        </p:txBody>
      </p:sp>
      <p:sp>
        <p:nvSpPr>
          <p:cNvPr id="470" name="object 470"/>
          <p:cNvSpPr/>
          <p:nvPr/>
        </p:nvSpPr>
        <p:spPr>
          <a:xfrm>
            <a:off x="2681864" y="5163494"/>
            <a:ext cx="72390" cy="206375"/>
          </a:xfrm>
          <a:custGeom>
            <a:avLst/>
            <a:gdLst/>
            <a:ahLst/>
            <a:cxnLst/>
            <a:rect l="l" t="t" r="r" b="b"/>
            <a:pathLst>
              <a:path w="72389" h="206375">
                <a:moveTo>
                  <a:pt x="45739" y="75644"/>
                </a:moveTo>
                <a:lnTo>
                  <a:pt x="19164" y="75644"/>
                </a:lnTo>
                <a:lnTo>
                  <a:pt x="19164" y="180937"/>
                </a:lnTo>
                <a:lnTo>
                  <a:pt x="22112" y="191314"/>
                </a:lnTo>
                <a:lnTo>
                  <a:pt x="23627" y="195761"/>
                </a:lnTo>
                <a:lnTo>
                  <a:pt x="28049" y="198726"/>
                </a:lnTo>
                <a:lnTo>
                  <a:pt x="32472" y="203173"/>
                </a:lnTo>
                <a:lnTo>
                  <a:pt x="38369" y="204655"/>
                </a:lnTo>
                <a:lnTo>
                  <a:pt x="45739" y="206138"/>
                </a:lnTo>
                <a:lnTo>
                  <a:pt x="63429" y="206138"/>
                </a:lnTo>
                <a:lnTo>
                  <a:pt x="72274" y="204655"/>
                </a:lnTo>
                <a:lnTo>
                  <a:pt x="69326" y="182419"/>
                </a:lnTo>
                <a:lnTo>
                  <a:pt x="54584" y="182419"/>
                </a:lnTo>
                <a:lnTo>
                  <a:pt x="51636" y="180937"/>
                </a:lnTo>
                <a:lnTo>
                  <a:pt x="47214" y="176489"/>
                </a:lnTo>
                <a:lnTo>
                  <a:pt x="45739" y="173525"/>
                </a:lnTo>
                <a:lnTo>
                  <a:pt x="45739" y="75644"/>
                </a:lnTo>
                <a:close/>
              </a:path>
              <a:path w="72389" h="206375">
                <a:moveTo>
                  <a:pt x="69326" y="51884"/>
                </a:moveTo>
                <a:lnTo>
                  <a:pt x="0" y="51884"/>
                </a:lnTo>
                <a:lnTo>
                  <a:pt x="0" y="75644"/>
                </a:lnTo>
                <a:lnTo>
                  <a:pt x="69326" y="75644"/>
                </a:lnTo>
                <a:lnTo>
                  <a:pt x="69326" y="51884"/>
                </a:lnTo>
                <a:close/>
              </a:path>
              <a:path w="72389" h="206375">
                <a:moveTo>
                  <a:pt x="45739" y="0"/>
                </a:moveTo>
                <a:lnTo>
                  <a:pt x="19164" y="14824"/>
                </a:lnTo>
                <a:lnTo>
                  <a:pt x="19164" y="51884"/>
                </a:lnTo>
                <a:lnTo>
                  <a:pt x="45739" y="51884"/>
                </a:lnTo>
                <a:lnTo>
                  <a:pt x="45739" y="0"/>
                </a:lnTo>
                <a:close/>
              </a:path>
            </a:pathLst>
          </a:custGeom>
          <a:solidFill>
            <a:srgbClr val="000000"/>
          </a:solidFill>
        </p:spPr>
        <p:txBody>
          <a:bodyPr wrap="square" lIns="0" tIns="0" rIns="0" bIns="0" rtlCol="0"/>
          <a:lstStyle/>
          <a:p>
            <a:endParaRPr/>
          </a:p>
        </p:txBody>
      </p:sp>
      <p:sp>
        <p:nvSpPr>
          <p:cNvPr id="471" name="object 471"/>
          <p:cNvSpPr/>
          <p:nvPr/>
        </p:nvSpPr>
        <p:spPr>
          <a:xfrm>
            <a:off x="2681864" y="5163494"/>
            <a:ext cx="72390" cy="206375"/>
          </a:xfrm>
          <a:custGeom>
            <a:avLst/>
            <a:gdLst/>
            <a:ahLst/>
            <a:cxnLst/>
            <a:rect l="l" t="t" r="r" b="b"/>
            <a:pathLst>
              <a:path w="72389" h="206375">
                <a:moveTo>
                  <a:pt x="69326" y="182419"/>
                </a:moveTo>
                <a:lnTo>
                  <a:pt x="72274" y="204655"/>
                </a:lnTo>
                <a:lnTo>
                  <a:pt x="63429" y="206138"/>
                </a:lnTo>
                <a:lnTo>
                  <a:pt x="53110" y="206138"/>
                </a:lnTo>
                <a:lnTo>
                  <a:pt x="45739" y="206138"/>
                </a:lnTo>
                <a:lnTo>
                  <a:pt x="38369" y="204655"/>
                </a:lnTo>
                <a:lnTo>
                  <a:pt x="32472" y="203173"/>
                </a:lnTo>
                <a:lnTo>
                  <a:pt x="28049" y="198726"/>
                </a:lnTo>
                <a:lnTo>
                  <a:pt x="23627" y="195761"/>
                </a:lnTo>
                <a:lnTo>
                  <a:pt x="22112" y="191314"/>
                </a:lnTo>
                <a:lnTo>
                  <a:pt x="19164" y="180937"/>
                </a:lnTo>
                <a:lnTo>
                  <a:pt x="19164" y="161624"/>
                </a:lnTo>
                <a:lnTo>
                  <a:pt x="19164" y="75644"/>
                </a:lnTo>
                <a:lnTo>
                  <a:pt x="0" y="75644"/>
                </a:lnTo>
                <a:lnTo>
                  <a:pt x="0" y="51884"/>
                </a:lnTo>
                <a:lnTo>
                  <a:pt x="19164" y="51884"/>
                </a:lnTo>
                <a:lnTo>
                  <a:pt x="19164" y="14824"/>
                </a:lnTo>
                <a:lnTo>
                  <a:pt x="45739" y="0"/>
                </a:lnTo>
                <a:lnTo>
                  <a:pt x="45739" y="51884"/>
                </a:lnTo>
                <a:lnTo>
                  <a:pt x="69326" y="51884"/>
                </a:lnTo>
                <a:lnTo>
                  <a:pt x="69326" y="75644"/>
                </a:lnTo>
                <a:lnTo>
                  <a:pt x="45739" y="75644"/>
                </a:lnTo>
                <a:lnTo>
                  <a:pt x="45739" y="161624"/>
                </a:lnTo>
                <a:lnTo>
                  <a:pt x="45739" y="169036"/>
                </a:lnTo>
                <a:lnTo>
                  <a:pt x="45739" y="173525"/>
                </a:lnTo>
                <a:lnTo>
                  <a:pt x="47214" y="176489"/>
                </a:lnTo>
                <a:lnTo>
                  <a:pt x="48688" y="177972"/>
                </a:lnTo>
                <a:lnTo>
                  <a:pt x="51636" y="180937"/>
                </a:lnTo>
                <a:lnTo>
                  <a:pt x="54584" y="182419"/>
                </a:lnTo>
                <a:lnTo>
                  <a:pt x="59007" y="182419"/>
                </a:lnTo>
                <a:lnTo>
                  <a:pt x="63429" y="182419"/>
                </a:lnTo>
                <a:lnTo>
                  <a:pt x="69326" y="182419"/>
                </a:lnTo>
                <a:close/>
              </a:path>
            </a:pathLst>
          </a:custGeom>
          <a:ln w="3175">
            <a:solidFill>
              <a:srgbClr val="000000"/>
            </a:solidFill>
          </a:ln>
        </p:spPr>
        <p:txBody>
          <a:bodyPr wrap="square" lIns="0" tIns="0" rIns="0" bIns="0" rtlCol="0"/>
          <a:lstStyle/>
          <a:p>
            <a:endParaRPr/>
          </a:p>
        </p:txBody>
      </p:sp>
      <p:sp>
        <p:nvSpPr>
          <p:cNvPr id="472" name="object 472"/>
          <p:cNvSpPr/>
          <p:nvPr/>
        </p:nvSpPr>
        <p:spPr>
          <a:xfrm>
            <a:off x="2770354" y="5212414"/>
            <a:ext cx="135890" cy="157480"/>
          </a:xfrm>
          <a:custGeom>
            <a:avLst/>
            <a:gdLst/>
            <a:ahLst/>
            <a:cxnLst/>
            <a:rect l="l" t="t" r="r" b="b"/>
            <a:pathLst>
              <a:path w="135889" h="157479">
                <a:moveTo>
                  <a:pt x="122385" y="23718"/>
                </a:moveTo>
                <a:lnTo>
                  <a:pt x="64842" y="23718"/>
                </a:lnTo>
                <a:lnTo>
                  <a:pt x="79584" y="26724"/>
                </a:lnTo>
                <a:lnTo>
                  <a:pt x="89903" y="32654"/>
                </a:lnTo>
                <a:lnTo>
                  <a:pt x="92851" y="35619"/>
                </a:lnTo>
                <a:lnTo>
                  <a:pt x="94325" y="40066"/>
                </a:lnTo>
                <a:lnTo>
                  <a:pt x="95799" y="45996"/>
                </a:lnTo>
                <a:lnTo>
                  <a:pt x="95799" y="57855"/>
                </a:lnTo>
                <a:lnTo>
                  <a:pt x="78109" y="62302"/>
                </a:lnTo>
                <a:lnTo>
                  <a:pt x="54543" y="66749"/>
                </a:lnTo>
                <a:lnTo>
                  <a:pt x="45698" y="68232"/>
                </a:lnTo>
                <a:lnTo>
                  <a:pt x="38328" y="69714"/>
                </a:lnTo>
                <a:lnTo>
                  <a:pt x="33905" y="71197"/>
                </a:lnTo>
                <a:lnTo>
                  <a:pt x="23586" y="74161"/>
                </a:lnTo>
                <a:lnTo>
                  <a:pt x="16215" y="78609"/>
                </a:lnTo>
                <a:lnTo>
                  <a:pt x="7370" y="87503"/>
                </a:lnTo>
                <a:lnTo>
                  <a:pt x="4422" y="93433"/>
                </a:lnTo>
                <a:lnTo>
                  <a:pt x="1474" y="100845"/>
                </a:lnTo>
                <a:lnTo>
                  <a:pt x="0" y="106775"/>
                </a:lnTo>
                <a:lnTo>
                  <a:pt x="0" y="114187"/>
                </a:lnTo>
                <a:lnTo>
                  <a:pt x="2948" y="132017"/>
                </a:lnTo>
                <a:lnTo>
                  <a:pt x="11793" y="145359"/>
                </a:lnTo>
                <a:lnTo>
                  <a:pt x="26534" y="154253"/>
                </a:lnTo>
                <a:lnTo>
                  <a:pt x="47173" y="157218"/>
                </a:lnTo>
                <a:lnTo>
                  <a:pt x="60420" y="157218"/>
                </a:lnTo>
                <a:lnTo>
                  <a:pt x="73687" y="152771"/>
                </a:lnTo>
                <a:lnTo>
                  <a:pt x="85480" y="146841"/>
                </a:lnTo>
                <a:lnTo>
                  <a:pt x="98748" y="136464"/>
                </a:lnTo>
                <a:lnTo>
                  <a:pt x="129029" y="136464"/>
                </a:lnTo>
                <a:lnTo>
                  <a:pt x="128292" y="133499"/>
                </a:lnTo>
                <a:lnTo>
                  <a:pt x="45698" y="133499"/>
                </a:lnTo>
                <a:lnTo>
                  <a:pt x="38328" y="130534"/>
                </a:lnTo>
                <a:lnTo>
                  <a:pt x="33905" y="127570"/>
                </a:lnTo>
                <a:lnTo>
                  <a:pt x="29483" y="123122"/>
                </a:lnTo>
                <a:lnTo>
                  <a:pt x="28009" y="118634"/>
                </a:lnTo>
                <a:lnTo>
                  <a:pt x="26534" y="112704"/>
                </a:lnTo>
                <a:lnTo>
                  <a:pt x="28009" y="106775"/>
                </a:lnTo>
                <a:lnTo>
                  <a:pt x="58945" y="90468"/>
                </a:lnTo>
                <a:lnTo>
                  <a:pt x="81058" y="86021"/>
                </a:lnTo>
                <a:lnTo>
                  <a:pt x="95799" y="81574"/>
                </a:lnTo>
                <a:lnTo>
                  <a:pt x="126818" y="81574"/>
                </a:lnTo>
                <a:lnTo>
                  <a:pt x="126818" y="45996"/>
                </a:lnTo>
                <a:lnTo>
                  <a:pt x="125344" y="38583"/>
                </a:lnTo>
                <a:lnTo>
                  <a:pt x="125344" y="34136"/>
                </a:lnTo>
                <a:lnTo>
                  <a:pt x="123870" y="26724"/>
                </a:lnTo>
                <a:lnTo>
                  <a:pt x="122385" y="23718"/>
                </a:lnTo>
                <a:close/>
              </a:path>
              <a:path w="135889" h="157479">
                <a:moveTo>
                  <a:pt x="129029" y="136464"/>
                </a:moveTo>
                <a:lnTo>
                  <a:pt x="98748" y="136464"/>
                </a:lnTo>
                <a:lnTo>
                  <a:pt x="101757" y="143876"/>
                </a:lnTo>
                <a:lnTo>
                  <a:pt x="104706" y="149806"/>
                </a:lnTo>
                <a:lnTo>
                  <a:pt x="107654" y="154253"/>
                </a:lnTo>
                <a:lnTo>
                  <a:pt x="135643" y="154253"/>
                </a:lnTo>
                <a:lnTo>
                  <a:pt x="131241" y="145359"/>
                </a:lnTo>
                <a:lnTo>
                  <a:pt x="129029" y="136464"/>
                </a:lnTo>
                <a:close/>
              </a:path>
              <a:path w="135889" h="157479">
                <a:moveTo>
                  <a:pt x="126818" y="81574"/>
                </a:moveTo>
                <a:lnTo>
                  <a:pt x="95799" y="81574"/>
                </a:lnTo>
                <a:lnTo>
                  <a:pt x="95799" y="99363"/>
                </a:lnTo>
                <a:lnTo>
                  <a:pt x="92851" y="111222"/>
                </a:lnTo>
                <a:lnTo>
                  <a:pt x="84006" y="123122"/>
                </a:lnTo>
                <a:lnTo>
                  <a:pt x="76635" y="127570"/>
                </a:lnTo>
                <a:lnTo>
                  <a:pt x="70739" y="130534"/>
                </a:lnTo>
                <a:lnTo>
                  <a:pt x="61894" y="133499"/>
                </a:lnTo>
                <a:lnTo>
                  <a:pt x="128292" y="133499"/>
                </a:lnTo>
                <a:lnTo>
                  <a:pt x="126818" y="124605"/>
                </a:lnTo>
                <a:lnTo>
                  <a:pt x="126818" y="81574"/>
                </a:lnTo>
                <a:close/>
              </a:path>
              <a:path w="135889" h="157479">
                <a:moveTo>
                  <a:pt x="69265" y="0"/>
                </a:moveTo>
                <a:lnTo>
                  <a:pt x="26534" y="8894"/>
                </a:lnTo>
                <a:lnTo>
                  <a:pt x="2948" y="45996"/>
                </a:lnTo>
                <a:lnTo>
                  <a:pt x="29483" y="48960"/>
                </a:lnTo>
                <a:lnTo>
                  <a:pt x="32431" y="40066"/>
                </a:lnTo>
                <a:lnTo>
                  <a:pt x="36853" y="34136"/>
                </a:lnTo>
                <a:lnTo>
                  <a:pt x="41276" y="29689"/>
                </a:lnTo>
                <a:lnTo>
                  <a:pt x="45698" y="26724"/>
                </a:lnTo>
                <a:lnTo>
                  <a:pt x="50121" y="25201"/>
                </a:lnTo>
                <a:lnTo>
                  <a:pt x="57471" y="25201"/>
                </a:lnTo>
                <a:lnTo>
                  <a:pt x="64842" y="23718"/>
                </a:lnTo>
                <a:lnTo>
                  <a:pt x="122385" y="23718"/>
                </a:lnTo>
                <a:lnTo>
                  <a:pt x="120921" y="20753"/>
                </a:lnTo>
                <a:lnTo>
                  <a:pt x="86954" y="1482"/>
                </a:lnTo>
                <a:lnTo>
                  <a:pt x="69265" y="0"/>
                </a:lnTo>
                <a:close/>
              </a:path>
            </a:pathLst>
          </a:custGeom>
          <a:solidFill>
            <a:srgbClr val="000000"/>
          </a:solidFill>
        </p:spPr>
        <p:txBody>
          <a:bodyPr wrap="square" lIns="0" tIns="0" rIns="0" bIns="0" rtlCol="0"/>
          <a:lstStyle/>
          <a:p>
            <a:endParaRPr/>
          </a:p>
        </p:txBody>
      </p:sp>
      <p:sp>
        <p:nvSpPr>
          <p:cNvPr id="473" name="object 473"/>
          <p:cNvSpPr/>
          <p:nvPr/>
        </p:nvSpPr>
        <p:spPr>
          <a:xfrm>
            <a:off x="2770354" y="5212414"/>
            <a:ext cx="135890" cy="157480"/>
          </a:xfrm>
          <a:custGeom>
            <a:avLst/>
            <a:gdLst/>
            <a:ahLst/>
            <a:cxnLst/>
            <a:rect l="l" t="t" r="r" b="b"/>
            <a:pathLst>
              <a:path w="135889" h="157479">
                <a:moveTo>
                  <a:pt x="98748" y="136464"/>
                </a:moveTo>
                <a:lnTo>
                  <a:pt x="85480" y="146841"/>
                </a:lnTo>
                <a:lnTo>
                  <a:pt x="73687" y="152771"/>
                </a:lnTo>
                <a:lnTo>
                  <a:pt x="60420" y="157218"/>
                </a:lnTo>
                <a:lnTo>
                  <a:pt x="47173" y="157218"/>
                </a:lnTo>
                <a:lnTo>
                  <a:pt x="26534" y="154253"/>
                </a:lnTo>
                <a:lnTo>
                  <a:pt x="11793" y="145359"/>
                </a:lnTo>
                <a:lnTo>
                  <a:pt x="2948" y="132017"/>
                </a:lnTo>
                <a:lnTo>
                  <a:pt x="0" y="114187"/>
                </a:lnTo>
                <a:lnTo>
                  <a:pt x="0" y="106775"/>
                </a:lnTo>
                <a:lnTo>
                  <a:pt x="23586" y="74161"/>
                </a:lnTo>
                <a:lnTo>
                  <a:pt x="33905" y="71197"/>
                </a:lnTo>
                <a:lnTo>
                  <a:pt x="38328" y="69714"/>
                </a:lnTo>
                <a:lnTo>
                  <a:pt x="45698" y="68232"/>
                </a:lnTo>
                <a:lnTo>
                  <a:pt x="54543" y="66749"/>
                </a:lnTo>
                <a:lnTo>
                  <a:pt x="78109" y="62302"/>
                </a:lnTo>
                <a:lnTo>
                  <a:pt x="95799" y="57855"/>
                </a:lnTo>
                <a:lnTo>
                  <a:pt x="95799" y="53408"/>
                </a:lnTo>
                <a:lnTo>
                  <a:pt x="95799" y="51925"/>
                </a:lnTo>
                <a:lnTo>
                  <a:pt x="95799" y="45996"/>
                </a:lnTo>
                <a:lnTo>
                  <a:pt x="94325" y="40066"/>
                </a:lnTo>
                <a:lnTo>
                  <a:pt x="92851" y="35619"/>
                </a:lnTo>
                <a:lnTo>
                  <a:pt x="89903" y="32654"/>
                </a:lnTo>
                <a:lnTo>
                  <a:pt x="79584" y="26724"/>
                </a:lnTo>
                <a:lnTo>
                  <a:pt x="64842" y="23718"/>
                </a:lnTo>
                <a:lnTo>
                  <a:pt x="57471" y="25201"/>
                </a:lnTo>
                <a:lnTo>
                  <a:pt x="50121" y="25201"/>
                </a:lnTo>
                <a:lnTo>
                  <a:pt x="29483" y="48960"/>
                </a:lnTo>
                <a:lnTo>
                  <a:pt x="2948" y="45996"/>
                </a:lnTo>
                <a:lnTo>
                  <a:pt x="26534" y="8894"/>
                </a:lnTo>
                <a:lnTo>
                  <a:pt x="69265" y="0"/>
                </a:lnTo>
                <a:lnTo>
                  <a:pt x="86954" y="1482"/>
                </a:lnTo>
                <a:lnTo>
                  <a:pt x="120921" y="20753"/>
                </a:lnTo>
                <a:lnTo>
                  <a:pt x="125344" y="34136"/>
                </a:lnTo>
                <a:lnTo>
                  <a:pt x="125344" y="38583"/>
                </a:lnTo>
                <a:lnTo>
                  <a:pt x="126818" y="45996"/>
                </a:lnTo>
                <a:lnTo>
                  <a:pt x="126818" y="56372"/>
                </a:lnTo>
                <a:lnTo>
                  <a:pt x="126818" y="88986"/>
                </a:lnTo>
                <a:lnTo>
                  <a:pt x="126818" y="109739"/>
                </a:lnTo>
                <a:lnTo>
                  <a:pt x="126818" y="124605"/>
                </a:lnTo>
                <a:lnTo>
                  <a:pt x="128292" y="133499"/>
                </a:lnTo>
                <a:lnTo>
                  <a:pt x="131241" y="145359"/>
                </a:lnTo>
                <a:lnTo>
                  <a:pt x="135643" y="154253"/>
                </a:lnTo>
                <a:lnTo>
                  <a:pt x="107654" y="154253"/>
                </a:lnTo>
                <a:lnTo>
                  <a:pt x="104706" y="149806"/>
                </a:lnTo>
                <a:lnTo>
                  <a:pt x="101757" y="143876"/>
                </a:lnTo>
                <a:lnTo>
                  <a:pt x="98748" y="136464"/>
                </a:lnTo>
                <a:close/>
              </a:path>
            </a:pathLst>
          </a:custGeom>
          <a:ln w="3175">
            <a:solidFill>
              <a:srgbClr val="000000"/>
            </a:solidFill>
          </a:ln>
        </p:spPr>
        <p:txBody>
          <a:bodyPr wrap="square" lIns="0" tIns="0" rIns="0" bIns="0" rtlCol="0"/>
          <a:lstStyle/>
          <a:p>
            <a:endParaRPr/>
          </a:p>
        </p:txBody>
      </p:sp>
      <p:sp>
        <p:nvSpPr>
          <p:cNvPr id="474" name="object 474"/>
          <p:cNvSpPr/>
          <p:nvPr/>
        </p:nvSpPr>
        <p:spPr>
          <a:xfrm>
            <a:off x="2796889" y="5293988"/>
            <a:ext cx="69850" cy="52069"/>
          </a:xfrm>
          <a:custGeom>
            <a:avLst/>
            <a:gdLst/>
            <a:ahLst/>
            <a:cxnLst/>
            <a:rect l="l" t="t" r="r" b="b"/>
            <a:pathLst>
              <a:path w="69850" h="52070">
                <a:moveTo>
                  <a:pt x="69265" y="0"/>
                </a:moveTo>
                <a:lnTo>
                  <a:pt x="54523" y="4447"/>
                </a:lnTo>
                <a:lnTo>
                  <a:pt x="32411" y="8894"/>
                </a:lnTo>
                <a:lnTo>
                  <a:pt x="23586" y="10376"/>
                </a:lnTo>
                <a:lnTo>
                  <a:pt x="17689" y="11859"/>
                </a:lnTo>
                <a:lnTo>
                  <a:pt x="0" y="31130"/>
                </a:lnTo>
                <a:lnTo>
                  <a:pt x="1474" y="37060"/>
                </a:lnTo>
                <a:lnTo>
                  <a:pt x="2948" y="41548"/>
                </a:lnTo>
                <a:lnTo>
                  <a:pt x="7370" y="45996"/>
                </a:lnTo>
                <a:lnTo>
                  <a:pt x="11793" y="48960"/>
                </a:lnTo>
                <a:lnTo>
                  <a:pt x="19164" y="51925"/>
                </a:lnTo>
                <a:lnTo>
                  <a:pt x="28009" y="51925"/>
                </a:lnTo>
                <a:lnTo>
                  <a:pt x="35359" y="51925"/>
                </a:lnTo>
                <a:lnTo>
                  <a:pt x="44204" y="48960"/>
                </a:lnTo>
                <a:lnTo>
                  <a:pt x="50100" y="45996"/>
                </a:lnTo>
                <a:lnTo>
                  <a:pt x="57471" y="41548"/>
                </a:lnTo>
                <a:lnTo>
                  <a:pt x="61894" y="35577"/>
                </a:lnTo>
                <a:lnTo>
                  <a:pt x="66316" y="29648"/>
                </a:lnTo>
                <a:lnTo>
                  <a:pt x="67790" y="23718"/>
                </a:lnTo>
                <a:lnTo>
                  <a:pt x="69265" y="17788"/>
                </a:lnTo>
                <a:lnTo>
                  <a:pt x="69265" y="8894"/>
                </a:lnTo>
                <a:lnTo>
                  <a:pt x="69265" y="0"/>
                </a:lnTo>
                <a:close/>
              </a:path>
            </a:pathLst>
          </a:custGeom>
          <a:ln w="3175">
            <a:solidFill>
              <a:srgbClr val="000000"/>
            </a:solidFill>
          </a:ln>
        </p:spPr>
        <p:txBody>
          <a:bodyPr wrap="square" lIns="0" tIns="0" rIns="0" bIns="0" rtlCol="0"/>
          <a:lstStyle/>
          <a:p>
            <a:endParaRPr/>
          </a:p>
        </p:txBody>
      </p:sp>
      <p:sp>
        <p:nvSpPr>
          <p:cNvPr id="475" name="object 475"/>
          <p:cNvSpPr/>
          <p:nvPr/>
        </p:nvSpPr>
        <p:spPr>
          <a:xfrm>
            <a:off x="2952431" y="5157565"/>
            <a:ext cx="0" cy="209550"/>
          </a:xfrm>
          <a:custGeom>
            <a:avLst/>
            <a:gdLst/>
            <a:ahLst/>
            <a:cxnLst/>
            <a:rect l="l" t="t" r="r" b="b"/>
            <a:pathLst>
              <a:path h="209550">
                <a:moveTo>
                  <a:pt x="0" y="0"/>
                </a:moveTo>
                <a:lnTo>
                  <a:pt x="0" y="209103"/>
                </a:lnTo>
              </a:path>
            </a:pathLst>
          </a:custGeom>
          <a:ln w="28004">
            <a:solidFill>
              <a:srgbClr val="000000"/>
            </a:solidFill>
          </a:ln>
        </p:spPr>
        <p:txBody>
          <a:bodyPr wrap="square" lIns="0" tIns="0" rIns="0" bIns="0" rtlCol="0"/>
          <a:lstStyle/>
          <a:p>
            <a:endParaRPr/>
          </a:p>
        </p:txBody>
      </p:sp>
      <p:sp>
        <p:nvSpPr>
          <p:cNvPr id="476" name="object 476"/>
          <p:cNvSpPr/>
          <p:nvPr/>
        </p:nvSpPr>
        <p:spPr>
          <a:xfrm>
            <a:off x="3071144" y="5212414"/>
            <a:ext cx="123825" cy="157480"/>
          </a:xfrm>
          <a:custGeom>
            <a:avLst/>
            <a:gdLst/>
            <a:ahLst/>
            <a:cxnLst/>
            <a:rect l="l" t="t" r="r" b="b"/>
            <a:pathLst>
              <a:path w="123825" h="157479">
                <a:moveTo>
                  <a:pt x="28009" y="106775"/>
                </a:moveTo>
                <a:lnTo>
                  <a:pt x="0" y="109739"/>
                </a:lnTo>
                <a:lnTo>
                  <a:pt x="7370" y="130534"/>
                </a:lnTo>
                <a:lnTo>
                  <a:pt x="19164" y="145359"/>
                </a:lnTo>
                <a:lnTo>
                  <a:pt x="30957" y="152771"/>
                </a:lnTo>
                <a:lnTo>
                  <a:pt x="45698" y="157218"/>
                </a:lnTo>
                <a:lnTo>
                  <a:pt x="64863" y="157218"/>
                </a:lnTo>
                <a:lnTo>
                  <a:pt x="104644" y="146841"/>
                </a:lnTo>
                <a:lnTo>
                  <a:pt x="116438" y="133499"/>
                </a:lnTo>
                <a:lnTo>
                  <a:pt x="64863" y="133499"/>
                </a:lnTo>
                <a:lnTo>
                  <a:pt x="50121" y="132017"/>
                </a:lnTo>
                <a:lnTo>
                  <a:pt x="38328" y="126087"/>
                </a:lnTo>
                <a:lnTo>
                  <a:pt x="33905" y="121599"/>
                </a:lnTo>
                <a:lnTo>
                  <a:pt x="29483" y="114187"/>
                </a:lnTo>
                <a:lnTo>
                  <a:pt x="28009" y="106775"/>
                </a:lnTo>
                <a:close/>
              </a:path>
              <a:path w="123825" h="157479">
                <a:moveTo>
                  <a:pt x="57492" y="0"/>
                </a:moveTo>
                <a:lnTo>
                  <a:pt x="14741" y="14824"/>
                </a:lnTo>
                <a:lnTo>
                  <a:pt x="11793" y="19271"/>
                </a:lnTo>
                <a:lnTo>
                  <a:pt x="7370" y="25201"/>
                </a:lnTo>
                <a:lnTo>
                  <a:pt x="5896" y="31171"/>
                </a:lnTo>
                <a:lnTo>
                  <a:pt x="4422" y="37101"/>
                </a:lnTo>
                <a:lnTo>
                  <a:pt x="2948" y="44513"/>
                </a:lnTo>
                <a:lnTo>
                  <a:pt x="26534" y="80091"/>
                </a:lnTo>
                <a:lnTo>
                  <a:pt x="78109" y="96398"/>
                </a:lnTo>
                <a:lnTo>
                  <a:pt x="86954" y="99363"/>
                </a:lnTo>
                <a:lnTo>
                  <a:pt x="92851" y="103810"/>
                </a:lnTo>
                <a:lnTo>
                  <a:pt x="95799" y="106775"/>
                </a:lnTo>
                <a:lnTo>
                  <a:pt x="97274" y="112704"/>
                </a:lnTo>
                <a:lnTo>
                  <a:pt x="95799" y="117152"/>
                </a:lnTo>
                <a:lnTo>
                  <a:pt x="92851" y="123122"/>
                </a:lnTo>
                <a:lnTo>
                  <a:pt x="88429" y="127570"/>
                </a:lnTo>
                <a:lnTo>
                  <a:pt x="78109" y="132017"/>
                </a:lnTo>
                <a:lnTo>
                  <a:pt x="64863" y="133499"/>
                </a:lnTo>
                <a:lnTo>
                  <a:pt x="116438" y="133499"/>
                </a:lnTo>
                <a:lnTo>
                  <a:pt x="122334" y="121599"/>
                </a:lnTo>
                <a:lnTo>
                  <a:pt x="123808" y="109739"/>
                </a:lnTo>
                <a:lnTo>
                  <a:pt x="123808" y="100845"/>
                </a:lnTo>
                <a:lnTo>
                  <a:pt x="82532" y="68232"/>
                </a:lnTo>
                <a:lnTo>
                  <a:pt x="54543" y="59337"/>
                </a:lnTo>
                <a:lnTo>
                  <a:pt x="48647" y="57855"/>
                </a:lnTo>
                <a:lnTo>
                  <a:pt x="44224" y="56372"/>
                </a:lnTo>
                <a:lnTo>
                  <a:pt x="41276" y="56372"/>
                </a:lnTo>
                <a:lnTo>
                  <a:pt x="36853" y="53408"/>
                </a:lnTo>
                <a:lnTo>
                  <a:pt x="33905" y="48960"/>
                </a:lnTo>
                <a:lnTo>
                  <a:pt x="30957" y="45996"/>
                </a:lnTo>
                <a:lnTo>
                  <a:pt x="30957" y="37101"/>
                </a:lnTo>
                <a:lnTo>
                  <a:pt x="33905" y="32654"/>
                </a:lnTo>
                <a:lnTo>
                  <a:pt x="36853" y="29689"/>
                </a:lnTo>
                <a:lnTo>
                  <a:pt x="41276" y="26724"/>
                </a:lnTo>
                <a:lnTo>
                  <a:pt x="45698" y="25201"/>
                </a:lnTo>
                <a:lnTo>
                  <a:pt x="51595" y="25201"/>
                </a:lnTo>
                <a:lnTo>
                  <a:pt x="58966" y="23718"/>
                </a:lnTo>
                <a:lnTo>
                  <a:pt x="109435" y="23718"/>
                </a:lnTo>
                <a:lnTo>
                  <a:pt x="101696" y="13341"/>
                </a:lnTo>
                <a:lnTo>
                  <a:pt x="95799" y="8894"/>
                </a:lnTo>
                <a:lnTo>
                  <a:pt x="73707" y="1482"/>
                </a:lnTo>
                <a:lnTo>
                  <a:pt x="57492" y="0"/>
                </a:lnTo>
                <a:close/>
              </a:path>
              <a:path w="123825" h="157479">
                <a:moveTo>
                  <a:pt x="109435" y="23718"/>
                </a:moveTo>
                <a:lnTo>
                  <a:pt x="58966" y="23718"/>
                </a:lnTo>
                <a:lnTo>
                  <a:pt x="67811" y="25201"/>
                </a:lnTo>
                <a:lnTo>
                  <a:pt x="73707" y="26724"/>
                </a:lnTo>
                <a:lnTo>
                  <a:pt x="79584" y="29689"/>
                </a:lnTo>
                <a:lnTo>
                  <a:pt x="84006" y="34136"/>
                </a:lnTo>
                <a:lnTo>
                  <a:pt x="86954" y="40066"/>
                </a:lnTo>
                <a:lnTo>
                  <a:pt x="88429" y="45996"/>
                </a:lnTo>
                <a:lnTo>
                  <a:pt x="114963" y="43031"/>
                </a:lnTo>
                <a:lnTo>
                  <a:pt x="113489" y="34136"/>
                </a:lnTo>
                <a:lnTo>
                  <a:pt x="110541" y="25201"/>
                </a:lnTo>
                <a:lnTo>
                  <a:pt x="109435" y="23718"/>
                </a:lnTo>
                <a:close/>
              </a:path>
            </a:pathLst>
          </a:custGeom>
          <a:solidFill>
            <a:srgbClr val="000000"/>
          </a:solidFill>
        </p:spPr>
        <p:txBody>
          <a:bodyPr wrap="square" lIns="0" tIns="0" rIns="0" bIns="0" rtlCol="0"/>
          <a:lstStyle/>
          <a:p>
            <a:endParaRPr/>
          </a:p>
        </p:txBody>
      </p:sp>
      <p:sp>
        <p:nvSpPr>
          <p:cNvPr id="477" name="object 477"/>
          <p:cNvSpPr/>
          <p:nvPr/>
        </p:nvSpPr>
        <p:spPr>
          <a:xfrm>
            <a:off x="3071144" y="5212414"/>
            <a:ext cx="123825" cy="157480"/>
          </a:xfrm>
          <a:custGeom>
            <a:avLst/>
            <a:gdLst/>
            <a:ahLst/>
            <a:cxnLst/>
            <a:rect l="l" t="t" r="r" b="b"/>
            <a:pathLst>
              <a:path w="123825" h="157479">
                <a:moveTo>
                  <a:pt x="0" y="109739"/>
                </a:moveTo>
                <a:lnTo>
                  <a:pt x="28009" y="106775"/>
                </a:lnTo>
                <a:lnTo>
                  <a:pt x="29483" y="114187"/>
                </a:lnTo>
                <a:lnTo>
                  <a:pt x="33905" y="121599"/>
                </a:lnTo>
                <a:lnTo>
                  <a:pt x="38328" y="126087"/>
                </a:lnTo>
                <a:lnTo>
                  <a:pt x="50121" y="132017"/>
                </a:lnTo>
                <a:lnTo>
                  <a:pt x="64863" y="133499"/>
                </a:lnTo>
                <a:lnTo>
                  <a:pt x="78109" y="132017"/>
                </a:lnTo>
                <a:lnTo>
                  <a:pt x="88429" y="127570"/>
                </a:lnTo>
                <a:lnTo>
                  <a:pt x="92851" y="123122"/>
                </a:lnTo>
                <a:lnTo>
                  <a:pt x="95799" y="117152"/>
                </a:lnTo>
                <a:lnTo>
                  <a:pt x="97274" y="112704"/>
                </a:lnTo>
                <a:lnTo>
                  <a:pt x="95799" y="106775"/>
                </a:lnTo>
                <a:lnTo>
                  <a:pt x="92851" y="103810"/>
                </a:lnTo>
                <a:lnTo>
                  <a:pt x="86954" y="99363"/>
                </a:lnTo>
                <a:lnTo>
                  <a:pt x="78109" y="96398"/>
                </a:lnTo>
                <a:lnTo>
                  <a:pt x="61914" y="91950"/>
                </a:lnTo>
                <a:lnTo>
                  <a:pt x="41276" y="86021"/>
                </a:lnTo>
                <a:lnTo>
                  <a:pt x="8844" y="65267"/>
                </a:lnTo>
                <a:lnTo>
                  <a:pt x="2948" y="44513"/>
                </a:lnTo>
                <a:lnTo>
                  <a:pt x="4422" y="37101"/>
                </a:lnTo>
                <a:lnTo>
                  <a:pt x="5896" y="31171"/>
                </a:lnTo>
                <a:lnTo>
                  <a:pt x="7370" y="25201"/>
                </a:lnTo>
                <a:lnTo>
                  <a:pt x="11793" y="19271"/>
                </a:lnTo>
                <a:lnTo>
                  <a:pt x="14741" y="14824"/>
                </a:lnTo>
                <a:lnTo>
                  <a:pt x="20638" y="10376"/>
                </a:lnTo>
                <a:lnTo>
                  <a:pt x="26534" y="5929"/>
                </a:lnTo>
                <a:lnTo>
                  <a:pt x="35379" y="2964"/>
                </a:lnTo>
                <a:lnTo>
                  <a:pt x="45698" y="1482"/>
                </a:lnTo>
                <a:lnTo>
                  <a:pt x="57492" y="0"/>
                </a:lnTo>
                <a:lnTo>
                  <a:pt x="73707" y="1482"/>
                </a:lnTo>
                <a:lnTo>
                  <a:pt x="86954" y="5929"/>
                </a:lnTo>
                <a:lnTo>
                  <a:pt x="95799" y="8894"/>
                </a:lnTo>
                <a:lnTo>
                  <a:pt x="101696" y="13341"/>
                </a:lnTo>
                <a:lnTo>
                  <a:pt x="106118" y="19271"/>
                </a:lnTo>
                <a:lnTo>
                  <a:pt x="110541" y="25201"/>
                </a:lnTo>
                <a:lnTo>
                  <a:pt x="113489" y="34136"/>
                </a:lnTo>
                <a:lnTo>
                  <a:pt x="114963" y="43031"/>
                </a:lnTo>
                <a:lnTo>
                  <a:pt x="88429" y="45996"/>
                </a:lnTo>
                <a:lnTo>
                  <a:pt x="86954" y="40066"/>
                </a:lnTo>
                <a:lnTo>
                  <a:pt x="84006" y="34136"/>
                </a:lnTo>
                <a:lnTo>
                  <a:pt x="79584" y="29689"/>
                </a:lnTo>
                <a:lnTo>
                  <a:pt x="73707" y="26724"/>
                </a:lnTo>
                <a:lnTo>
                  <a:pt x="67811" y="25201"/>
                </a:lnTo>
                <a:lnTo>
                  <a:pt x="58966" y="23718"/>
                </a:lnTo>
                <a:lnTo>
                  <a:pt x="51595" y="25201"/>
                </a:lnTo>
                <a:lnTo>
                  <a:pt x="45698" y="25201"/>
                </a:lnTo>
                <a:lnTo>
                  <a:pt x="41276" y="26724"/>
                </a:lnTo>
                <a:lnTo>
                  <a:pt x="36853" y="29689"/>
                </a:lnTo>
                <a:lnTo>
                  <a:pt x="33905" y="32654"/>
                </a:lnTo>
                <a:lnTo>
                  <a:pt x="30957" y="37101"/>
                </a:lnTo>
                <a:lnTo>
                  <a:pt x="30957" y="41548"/>
                </a:lnTo>
                <a:lnTo>
                  <a:pt x="30957" y="45996"/>
                </a:lnTo>
                <a:lnTo>
                  <a:pt x="33905" y="48960"/>
                </a:lnTo>
                <a:lnTo>
                  <a:pt x="36853" y="53408"/>
                </a:lnTo>
                <a:lnTo>
                  <a:pt x="41276" y="56372"/>
                </a:lnTo>
                <a:lnTo>
                  <a:pt x="44224" y="56372"/>
                </a:lnTo>
                <a:lnTo>
                  <a:pt x="48647" y="57855"/>
                </a:lnTo>
                <a:lnTo>
                  <a:pt x="54543" y="59337"/>
                </a:lnTo>
                <a:lnTo>
                  <a:pt x="97274" y="74161"/>
                </a:lnTo>
                <a:lnTo>
                  <a:pt x="123808" y="100845"/>
                </a:lnTo>
                <a:lnTo>
                  <a:pt x="123808" y="109739"/>
                </a:lnTo>
                <a:lnTo>
                  <a:pt x="104644" y="146841"/>
                </a:lnTo>
                <a:lnTo>
                  <a:pt x="64863" y="157218"/>
                </a:lnTo>
                <a:lnTo>
                  <a:pt x="45698" y="157218"/>
                </a:lnTo>
                <a:lnTo>
                  <a:pt x="30957" y="152771"/>
                </a:lnTo>
                <a:lnTo>
                  <a:pt x="19164" y="145359"/>
                </a:lnTo>
                <a:lnTo>
                  <a:pt x="7370" y="130534"/>
                </a:lnTo>
                <a:lnTo>
                  <a:pt x="0" y="109739"/>
                </a:lnTo>
                <a:close/>
              </a:path>
            </a:pathLst>
          </a:custGeom>
          <a:ln w="3175">
            <a:solidFill>
              <a:srgbClr val="000000"/>
            </a:solidFill>
          </a:ln>
        </p:spPr>
        <p:txBody>
          <a:bodyPr wrap="square" lIns="0" tIns="0" rIns="0" bIns="0" rtlCol="0"/>
          <a:lstStyle/>
          <a:p>
            <a:endParaRPr/>
          </a:p>
        </p:txBody>
      </p:sp>
      <p:sp>
        <p:nvSpPr>
          <p:cNvPr id="478" name="object 478"/>
          <p:cNvSpPr/>
          <p:nvPr/>
        </p:nvSpPr>
        <p:spPr>
          <a:xfrm>
            <a:off x="3228900" y="5171648"/>
            <a:ext cx="26670" cy="0"/>
          </a:xfrm>
          <a:custGeom>
            <a:avLst/>
            <a:gdLst/>
            <a:ahLst/>
            <a:cxnLst/>
            <a:rect l="l" t="t" r="r" b="b"/>
            <a:pathLst>
              <a:path w="26670">
                <a:moveTo>
                  <a:pt x="0" y="0"/>
                </a:moveTo>
                <a:lnTo>
                  <a:pt x="26534" y="0"/>
                </a:lnTo>
              </a:path>
            </a:pathLst>
          </a:custGeom>
          <a:ln w="28165">
            <a:solidFill>
              <a:srgbClr val="000000"/>
            </a:solidFill>
          </a:ln>
        </p:spPr>
        <p:txBody>
          <a:bodyPr wrap="square" lIns="0" tIns="0" rIns="0" bIns="0" rtlCol="0"/>
          <a:lstStyle/>
          <a:p>
            <a:endParaRPr/>
          </a:p>
        </p:txBody>
      </p:sp>
      <p:sp>
        <p:nvSpPr>
          <p:cNvPr id="479" name="object 479"/>
          <p:cNvSpPr/>
          <p:nvPr/>
        </p:nvSpPr>
        <p:spPr>
          <a:xfrm>
            <a:off x="3242167" y="5215379"/>
            <a:ext cx="0" cy="151765"/>
          </a:xfrm>
          <a:custGeom>
            <a:avLst/>
            <a:gdLst/>
            <a:ahLst/>
            <a:cxnLst/>
            <a:rect l="l" t="t" r="r" b="b"/>
            <a:pathLst>
              <a:path h="151764">
                <a:moveTo>
                  <a:pt x="0" y="0"/>
                </a:moveTo>
                <a:lnTo>
                  <a:pt x="0" y="151288"/>
                </a:lnTo>
              </a:path>
            </a:pathLst>
          </a:custGeom>
          <a:ln w="26534">
            <a:solidFill>
              <a:srgbClr val="000000"/>
            </a:solidFill>
          </a:ln>
        </p:spPr>
        <p:txBody>
          <a:bodyPr wrap="square" lIns="0" tIns="0" rIns="0" bIns="0" rtlCol="0"/>
          <a:lstStyle/>
          <a:p>
            <a:endParaRPr/>
          </a:p>
        </p:txBody>
      </p:sp>
      <p:sp>
        <p:nvSpPr>
          <p:cNvPr id="480" name="object 480"/>
          <p:cNvSpPr/>
          <p:nvPr/>
        </p:nvSpPr>
        <p:spPr>
          <a:xfrm>
            <a:off x="3280495" y="5212414"/>
            <a:ext cx="128905" cy="215265"/>
          </a:xfrm>
          <a:custGeom>
            <a:avLst/>
            <a:gdLst/>
            <a:ahLst/>
            <a:cxnLst/>
            <a:rect l="l" t="t" r="r" b="b"/>
            <a:pathLst>
              <a:path w="128904" h="215264">
                <a:moveTo>
                  <a:pt x="2948" y="167595"/>
                </a:moveTo>
                <a:lnTo>
                  <a:pt x="17689" y="203152"/>
                </a:lnTo>
                <a:lnTo>
                  <a:pt x="61914" y="215012"/>
                </a:lnTo>
                <a:lnTo>
                  <a:pt x="82552" y="213529"/>
                </a:lnTo>
                <a:lnTo>
                  <a:pt x="98768" y="207600"/>
                </a:lnTo>
                <a:lnTo>
                  <a:pt x="106180" y="201690"/>
                </a:lnTo>
                <a:lnTo>
                  <a:pt x="112077" y="197243"/>
                </a:lnTo>
                <a:lnTo>
                  <a:pt x="117973" y="191314"/>
                </a:lnTo>
                <a:lnTo>
                  <a:pt x="61914" y="191314"/>
                </a:lnTo>
                <a:lnTo>
                  <a:pt x="48647" y="189831"/>
                </a:lnTo>
                <a:lnTo>
                  <a:pt x="36853" y="185384"/>
                </a:lnTo>
                <a:lnTo>
                  <a:pt x="30957" y="176489"/>
                </a:lnTo>
                <a:lnTo>
                  <a:pt x="29483" y="170560"/>
                </a:lnTo>
                <a:lnTo>
                  <a:pt x="2948" y="167595"/>
                </a:lnTo>
                <a:close/>
              </a:path>
              <a:path w="128904" h="215264">
                <a:moveTo>
                  <a:pt x="128292" y="136464"/>
                </a:moveTo>
                <a:lnTo>
                  <a:pt x="101716" y="136464"/>
                </a:lnTo>
                <a:lnTo>
                  <a:pt x="101716" y="155736"/>
                </a:lnTo>
                <a:lnTo>
                  <a:pt x="100242" y="166112"/>
                </a:lnTo>
                <a:lnTo>
                  <a:pt x="97294" y="173525"/>
                </a:lnTo>
                <a:lnTo>
                  <a:pt x="88449" y="185384"/>
                </a:lnTo>
                <a:lnTo>
                  <a:pt x="76656" y="189831"/>
                </a:lnTo>
                <a:lnTo>
                  <a:pt x="61914" y="191314"/>
                </a:lnTo>
                <a:lnTo>
                  <a:pt x="117973" y="191314"/>
                </a:lnTo>
                <a:lnTo>
                  <a:pt x="122396" y="183901"/>
                </a:lnTo>
                <a:lnTo>
                  <a:pt x="125344" y="172042"/>
                </a:lnTo>
                <a:lnTo>
                  <a:pt x="128292" y="155736"/>
                </a:lnTo>
                <a:lnTo>
                  <a:pt x="128292" y="136464"/>
                </a:lnTo>
                <a:close/>
              </a:path>
              <a:path w="128904" h="215264">
                <a:moveTo>
                  <a:pt x="60440" y="0"/>
                </a:moveTo>
                <a:lnTo>
                  <a:pt x="16215" y="22236"/>
                </a:lnTo>
                <a:lnTo>
                  <a:pt x="1474" y="57855"/>
                </a:lnTo>
                <a:lnTo>
                  <a:pt x="0" y="78609"/>
                </a:lnTo>
                <a:lnTo>
                  <a:pt x="1474" y="97880"/>
                </a:lnTo>
                <a:lnTo>
                  <a:pt x="28009" y="145359"/>
                </a:lnTo>
                <a:lnTo>
                  <a:pt x="61914" y="154253"/>
                </a:lnTo>
                <a:lnTo>
                  <a:pt x="76656" y="152771"/>
                </a:lnTo>
                <a:lnTo>
                  <a:pt x="89923" y="146841"/>
                </a:lnTo>
                <a:lnTo>
                  <a:pt x="101716" y="136464"/>
                </a:lnTo>
                <a:lnTo>
                  <a:pt x="128292" y="136464"/>
                </a:lnTo>
                <a:lnTo>
                  <a:pt x="128292" y="130534"/>
                </a:lnTo>
                <a:lnTo>
                  <a:pt x="63388" y="130534"/>
                </a:lnTo>
                <a:lnTo>
                  <a:pt x="48647" y="127570"/>
                </a:lnTo>
                <a:lnTo>
                  <a:pt x="36853" y="117152"/>
                </a:lnTo>
                <a:lnTo>
                  <a:pt x="30957" y="106775"/>
                </a:lnTo>
                <a:lnTo>
                  <a:pt x="28009" y="93433"/>
                </a:lnTo>
                <a:lnTo>
                  <a:pt x="26534" y="77126"/>
                </a:lnTo>
                <a:lnTo>
                  <a:pt x="29483" y="53408"/>
                </a:lnTo>
                <a:lnTo>
                  <a:pt x="36853" y="37101"/>
                </a:lnTo>
                <a:lnTo>
                  <a:pt x="48647" y="28207"/>
                </a:lnTo>
                <a:lnTo>
                  <a:pt x="63388" y="23718"/>
                </a:lnTo>
                <a:lnTo>
                  <a:pt x="128292" y="23718"/>
                </a:lnTo>
                <a:lnTo>
                  <a:pt x="128292" y="20753"/>
                </a:lnTo>
                <a:lnTo>
                  <a:pt x="101716" y="20753"/>
                </a:lnTo>
                <a:lnTo>
                  <a:pt x="89923" y="8894"/>
                </a:lnTo>
                <a:lnTo>
                  <a:pt x="76656" y="2964"/>
                </a:lnTo>
                <a:lnTo>
                  <a:pt x="60440" y="0"/>
                </a:lnTo>
                <a:close/>
              </a:path>
              <a:path w="128904" h="215264">
                <a:moveTo>
                  <a:pt x="128292" y="23718"/>
                </a:moveTo>
                <a:lnTo>
                  <a:pt x="63388" y="23718"/>
                </a:lnTo>
                <a:lnTo>
                  <a:pt x="78130" y="28207"/>
                </a:lnTo>
                <a:lnTo>
                  <a:pt x="89923" y="37101"/>
                </a:lnTo>
                <a:lnTo>
                  <a:pt x="97294" y="47478"/>
                </a:lnTo>
                <a:lnTo>
                  <a:pt x="100242" y="60820"/>
                </a:lnTo>
                <a:lnTo>
                  <a:pt x="101716" y="77126"/>
                </a:lnTo>
                <a:lnTo>
                  <a:pt x="100242" y="93433"/>
                </a:lnTo>
                <a:lnTo>
                  <a:pt x="97294" y="106775"/>
                </a:lnTo>
                <a:lnTo>
                  <a:pt x="91397" y="117152"/>
                </a:lnTo>
                <a:lnTo>
                  <a:pt x="78130" y="127570"/>
                </a:lnTo>
                <a:lnTo>
                  <a:pt x="63388" y="130534"/>
                </a:lnTo>
                <a:lnTo>
                  <a:pt x="128292" y="130534"/>
                </a:lnTo>
                <a:lnTo>
                  <a:pt x="128292" y="23718"/>
                </a:lnTo>
                <a:close/>
              </a:path>
              <a:path w="128904" h="215264">
                <a:moveTo>
                  <a:pt x="128292" y="2964"/>
                </a:moveTo>
                <a:lnTo>
                  <a:pt x="101716" y="2964"/>
                </a:lnTo>
                <a:lnTo>
                  <a:pt x="101716" y="20753"/>
                </a:lnTo>
                <a:lnTo>
                  <a:pt x="128292" y="20753"/>
                </a:lnTo>
                <a:lnTo>
                  <a:pt x="128292" y="2964"/>
                </a:lnTo>
                <a:close/>
              </a:path>
            </a:pathLst>
          </a:custGeom>
          <a:solidFill>
            <a:srgbClr val="000000"/>
          </a:solidFill>
        </p:spPr>
        <p:txBody>
          <a:bodyPr wrap="square" lIns="0" tIns="0" rIns="0" bIns="0" rtlCol="0"/>
          <a:lstStyle/>
          <a:p>
            <a:endParaRPr/>
          </a:p>
        </p:txBody>
      </p:sp>
      <p:sp>
        <p:nvSpPr>
          <p:cNvPr id="481" name="object 481"/>
          <p:cNvSpPr/>
          <p:nvPr/>
        </p:nvSpPr>
        <p:spPr>
          <a:xfrm>
            <a:off x="3280495" y="5212414"/>
            <a:ext cx="128905" cy="215265"/>
          </a:xfrm>
          <a:custGeom>
            <a:avLst/>
            <a:gdLst/>
            <a:ahLst/>
            <a:cxnLst/>
            <a:rect l="l" t="t" r="r" b="b"/>
            <a:pathLst>
              <a:path w="128904" h="215264">
                <a:moveTo>
                  <a:pt x="2948" y="167595"/>
                </a:moveTo>
                <a:lnTo>
                  <a:pt x="29483" y="170560"/>
                </a:lnTo>
                <a:lnTo>
                  <a:pt x="30957" y="176489"/>
                </a:lnTo>
                <a:lnTo>
                  <a:pt x="33905" y="180937"/>
                </a:lnTo>
                <a:lnTo>
                  <a:pt x="36853" y="185384"/>
                </a:lnTo>
                <a:lnTo>
                  <a:pt x="48647" y="189831"/>
                </a:lnTo>
                <a:lnTo>
                  <a:pt x="61914" y="191314"/>
                </a:lnTo>
                <a:lnTo>
                  <a:pt x="76656" y="189831"/>
                </a:lnTo>
                <a:lnTo>
                  <a:pt x="101716" y="155736"/>
                </a:lnTo>
                <a:lnTo>
                  <a:pt x="101716" y="136464"/>
                </a:lnTo>
                <a:lnTo>
                  <a:pt x="89923" y="146841"/>
                </a:lnTo>
                <a:lnTo>
                  <a:pt x="76656" y="152771"/>
                </a:lnTo>
                <a:lnTo>
                  <a:pt x="61914" y="154253"/>
                </a:lnTo>
                <a:lnTo>
                  <a:pt x="42750" y="152771"/>
                </a:lnTo>
                <a:lnTo>
                  <a:pt x="28009" y="145359"/>
                </a:lnTo>
                <a:lnTo>
                  <a:pt x="16215" y="132017"/>
                </a:lnTo>
                <a:lnTo>
                  <a:pt x="5896" y="115669"/>
                </a:lnTo>
                <a:lnTo>
                  <a:pt x="1474" y="97880"/>
                </a:lnTo>
                <a:lnTo>
                  <a:pt x="0" y="78609"/>
                </a:lnTo>
                <a:lnTo>
                  <a:pt x="1474" y="57855"/>
                </a:lnTo>
                <a:lnTo>
                  <a:pt x="16215" y="22236"/>
                </a:lnTo>
                <a:lnTo>
                  <a:pt x="60440" y="0"/>
                </a:lnTo>
                <a:lnTo>
                  <a:pt x="76656" y="2964"/>
                </a:lnTo>
                <a:lnTo>
                  <a:pt x="89923" y="8894"/>
                </a:lnTo>
                <a:lnTo>
                  <a:pt x="101716" y="20753"/>
                </a:lnTo>
                <a:lnTo>
                  <a:pt x="101716" y="2964"/>
                </a:lnTo>
                <a:lnTo>
                  <a:pt x="128292" y="2964"/>
                </a:lnTo>
                <a:lnTo>
                  <a:pt x="128292" y="133499"/>
                </a:lnTo>
                <a:lnTo>
                  <a:pt x="128292" y="155736"/>
                </a:lnTo>
                <a:lnTo>
                  <a:pt x="112077" y="197243"/>
                </a:lnTo>
                <a:lnTo>
                  <a:pt x="106180" y="201690"/>
                </a:lnTo>
                <a:lnTo>
                  <a:pt x="98768" y="207600"/>
                </a:lnTo>
                <a:lnTo>
                  <a:pt x="82552" y="213529"/>
                </a:lnTo>
                <a:lnTo>
                  <a:pt x="61914" y="215012"/>
                </a:lnTo>
                <a:lnTo>
                  <a:pt x="36853" y="212047"/>
                </a:lnTo>
                <a:lnTo>
                  <a:pt x="17689" y="203152"/>
                </a:lnTo>
                <a:lnTo>
                  <a:pt x="8844" y="194278"/>
                </a:lnTo>
                <a:lnTo>
                  <a:pt x="4422" y="182419"/>
                </a:lnTo>
                <a:lnTo>
                  <a:pt x="2948" y="167595"/>
                </a:lnTo>
                <a:close/>
              </a:path>
            </a:pathLst>
          </a:custGeom>
          <a:ln w="3175">
            <a:solidFill>
              <a:srgbClr val="000000"/>
            </a:solidFill>
          </a:ln>
        </p:spPr>
        <p:txBody>
          <a:bodyPr wrap="square" lIns="0" tIns="0" rIns="0" bIns="0" rtlCol="0"/>
          <a:lstStyle/>
          <a:p>
            <a:endParaRPr/>
          </a:p>
        </p:txBody>
      </p:sp>
      <p:sp>
        <p:nvSpPr>
          <p:cNvPr id="482" name="object 482"/>
          <p:cNvSpPr/>
          <p:nvPr/>
        </p:nvSpPr>
        <p:spPr>
          <a:xfrm>
            <a:off x="3307030" y="5236133"/>
            <a:ext cx="75565" cy="107314"/>
          </a:xfrm>
          <a:custGeom>
            <a:avLst/>
            <a:gdLst/>
            <a:ahLst/>
            <a:cxnLst/>
            <a:rect l="l" t="t" r="r" b="b"/>
            <a:pathLst>
              <a:path w="75564" h="107314">
                <a:moveTo>
                  <a:pt x="0" y="53408"/>
                </a:moveTo>
                <a:lnTo>
                  <a:pt x="10319" y="93433"/>
                </a:lnTo>
                <a:lnTo>
                  <a:pt x="36853" y="106816"/>
                </a:lnTo>
                <a:lnTo>
                  <a:pt x="51595" y="103851"/>
                </a:lnTo>
                <a:lnTo>
                  <a:pt x="64863" y="93433"/>
                </a:lnTo>
                <a:lnTo>
                  <a:pt x="70759" y="83056"/>
                </a:lnTo>
                <a:lnTo>
                  <a:pt x="73707" y="69714"/>
                </a:lnTo>
                <a:lnTo>
                  <a:pt x="75182" y="53408"/>
                </a:lnTo>
                <a:lnTo>
                  <a:pt x="73707" y="37101"/>
                </a:lnTo>
                <a:lnTo>
                  <a:pt x="70759" y="23759"/>
                </a:lnTo>
                <a:lnTo>
                  <a:pt x="63388" y="13382"/>
                </a:lnTo>
                <a:lnTo>
                  <a:pt x="51595" y="4488"/>
                </a:lnTo>
                <a:lnTo>
                  <a:pt x="36853" y="0"/>
                </a:lnTo>
                <a:lnTo>
                  <a:pt x="22112" y="4488"/>
                </a:lnTo>
                <a:lnTo>
                  <a:pt x="10319" y="13382"/>
                </a:lnTo>
                <a:lnTo>
                  <a:pt x="2948" y="29689"/>
                </a:lnTo>
                <a:lnTo>
                  <a:pt x="0" y="53408"/>
                </a:lnTo>
                <a:close/>
              </a:path>
            </a:pathLst>
          </a:custGeom>
          <a:ln w="3175">
            <a:solidFill>
              <a:srgbClr val="000000"/>
            </a:solidFill>
          </a:ln>
        </p:spPr>
        <p:txBody>
          <a:bodyPr wrap="square" lIns="0" tIns="0" rIns="0" bIns="0" rtlCol="0"/>
          <a:lstStyle/>
          <a:p>
            <a:endParaRPr/>
          </a:p>
        </p:txBody>
      </p:sp>
      <p:sp>
        <p:nvSpPr>
          <p:cNvPr id="483" name="object 483"/>
          <p:cNvSpPr/>
          <p:nvPr/>
        </p:nvSpPr>
        <p:spPr>
          <a:xfrm>
            <a:off x="3451538" y="5212414"/>
            <a:ext cx="118110" cy="154305"/>
          </a:xfrm>
          <a:custGeom>
            <a:avLst/>
            <a:gdLst/>
            <a:ahLst/>
            <a:cxnLst/>
            <a:rect l="l" t="t" r="r" b="b"/>
            <a:pathLst>
              <a:path w="118110" h="154304">
                <a:moveTo>
                  <a:pt x="27988" y="2964"/>
                </a:moveTo>
                <a:lnTo>
                  <a:pt x="0" y="2964"/>
                </a:lnTo>
                <a:lnTo>
                  <a:pt x="0" y="154253"/>
                </a:lnTo>
                <a:lnTo>
                  <a:pt x="27988" y="154253"/>
                </a:lnTo>
                <a:lnTo>
                  <a:pt x="27988" y="56372"/>
                </a:lnTo>
                <a:lnTo>
                  <a:pt x="32411" y="43031"/>
                </a:lnTo>
                <a:lnTo>
                  <a:pt x="38307" y="34136"/>
                </a:lnTo>
                <a:lnTo>
                  <a:pt x="48626" y="26724"/>
                </a:lnTo>
                <a:lnTo>
                  <a:pt x="56098" y="25201"/>
                </a:lnTo>
                <a:lnTo>
                  <a:pt x="27988" y="25201"/>
                </a:lnTo>
                <a:lnTo>
                  <a:pt x="27988" y="2964"/>
                </a:lnTo>
                <a:close/>
              </a:path>
              <a:path w="118110" h="154304">
                <a:moveTo>
                  <a:pt x="112056" y="23718"/>
                </a:moveTo>
                <a:lnTo>
                  <a:pt x="63368" y="23718"/>
                </a:lnTo>
                <a:lnTo>
                  <a:pt x="69265" y="25201"/>
                </a:lnTo>
                <a:lnTo>
                  <a:pt x="73687" y="26724"/>
                </a:lnTo>
                <a:lnTo>
                  <a:pt x="82532" y="32654"/>
                </a:lnTo>
                <a:lnTo>
                  <a:pt x="88429" y="41548"/>
                </a:lnTo>
                <a:lnTo>
                  <a:pt x="89903" y="47478"/>
                </a:lnTo>
                <a:lnTo>
                  <a:pt x="89903" y="54890"/>
                </a:lnTo>
                <a:lnTo>
                  <a:pt x="91377" y="63785"/>
                </a:lnTo>
                <a:lnTo>
                  <a:pt x="91377" y="154253"/>
                </a:lnTo>
                <a:lnTo>
                  <a:pt x="117953" y="154253"/>
                </a:lnTo>
                <a:lnTo>
                  <a:pt x="117953" y="45996"/>
                </a:lnTo>
                <a:lnTo>
                  <a:pt x="116479" y="37101"/>
                </a:lnTo>
                <a:lnTo>
                  <a:pt x="115004" y="29689"/>
                </a:lnTo>
                <a:lnTo>
                  <a:pt x="112056" y="23718"/>
                </a:lnTo>
                <a:close/>
              </a:path>
              <a:path w="118110" h="154304">
                <a:moveTo>
                  <a:pt x="79584" y="0"/>
                </a:moveTo>
                <a:lnTo>
                  <a:pt x="70739" y="0"/>
                </a:lnTo>
                <a:lnTo>
                  <a:pt x="53049" y="2964"/>
                </a:lnTo>
                <a:lnTo>
                  <a:pt x="38307" y="10376"/>
                </a:lnTo>
                <a:lnTo>
                  <a:pt x="27988" y="25201"/>
                </a:lnTo>
                <a:lnTo>
                  <a:pt x="56098" y="25201"/>
                </a:lnTo>
                <a:lnTo>
                  <a:pt x="63368" y="23718"/>
                </a:lnTo>
                <a:lnTo>
                  <a:pt x="112056" y="23718"/>
                </a:lnTo>
                <a:lnTo>
                  <a:pt x="109108" y="17788"/>
                </a:lnTo>
                <a:lnTo>
                  <a:pt x="100263" y="8894"/>
                </a:lnTo>
                <a:lnTo>
                  <a:pt x="94325" y="4447"/>
                </a:lnTo>
                <a:lnTo>
                  <a:pt x="86954" y="2964"/>
                </a:lnTo>
                <a:lnTo>
                  <a:pt x="79584" y="0"/>
                </a:lnTo>
                <a:close/>
              </a:path>
            </a:pathLst>
          </a:custGeom>
          <a:solidFill>
            <a:srgbClr val="000000"/>
          </a:solidFill>
        </p:spPr>
        <p:txBody>
          <a:bodyPr wrap="square" lIns="0" tIns="0" rIns="0" bIns="0" rtlCol="0"/>
          <a:lstStyle/>
          <a:p>
            <a:endParaRPr/>
          </a:p>
        </p:txBody>
      </p:sp>
      <p:sp>
        <p:nvSpPr>
          <p:cNvPr id="484" name="object 484"/>
          <p:cNvSpPr/>
          <p:nvPr/>
        </p:nvSpPr>
        <p:spPr>
          <a:xfrm>
            <a:off x="3451538" y="5212414"/>
            <a:ext cx="118110" cy="154305"/>
          </a:xfrm>
          <a:custGeom>
            <a:avLst/>
            <a:gdLst/>
            <a:ahLst/>
            <a:cxnLst/>
            <a:rect l="l" t="t" r="r" b="b"/>
            <a:pathLst>
              <a:path w="118110" h="154304">
                <a:moveTo>
                  <a:pt x="0" y="154253"/>
                </a:moveTo>
                <a:lnTo>
                  <a:pt x="0" y="2964"/>
                </a:lnTo>
                <a:lnTo>
                  <a:pt x="27988" y="2964"/>
                </a:lnTo>
                <a:lnTo>
                  <a:pt x="27988" y="25201"/>
                </a:lnTo>
                <a:lnTo>
                  <a:pt x="38307" y="10376"/>
                </a:lnTo>
                <a:lnTo>
                  <a:pt x="53049" y="2964"/>
                </a:lnTo>
                <a:lnTo>
                  <a:pt x="70739" y="0"/>
                </a:lnTo>
                <a:lnTo>
                  <a:pt x="79584" y="0"/>
                </a:lnTo>
                <a:lnTo>
                  <a:pt x="86954" y="2964"/>
                </a:lnTo>
                <a:lnTo>
                  <a:pt x="94325" y="4447"/>
                </a:lnTo>
                <a:lnTo>
                  <a:pt x="116479" y="37101"/>
                </a:lnTo>
                <a:lnTo>
                  <a:pt x="117953" y="45996"/>
                </a:lnTo>
                <a:lnTo>
                  <a:pt x="117953" y="62302"/>
                </a:lnTo>
                <a:lnTo>
                  <a:pt x="117953" y="154253"/>
                </a:lnTo>
                <a:lnTo>
                  <a:pt x="91377" y="154253"/>
                </a:lnTo>
                <a:lnTo>
                  <a:pt x="91377" y="63785"/>
                </a:lnTo>
                <a:lnTo>
                  <a:pt x="89903" y="54890"/>
                </a:lnTo>
                <a:lnTo>
                  <a:pt x="89903" y="47478"/>
                </a:lnTo>
                <a:lnTo>
                  <a:pt x="88429" y="41548"/>
                </a:lnTo>
                <a:lnTo>
                  <a:pt x="63368" y="23718"/>
                </a:lnTo>
                <a:lnTo>
                  <a:pt x="48626" y="26724"/>
                </a:lnTo>
                <a:lnTo>
                  <a:pt x="38307" y="34136"/>
                </a:lnTo>
                <a:lnTo>
                  <a:pt x="32411" y="43031"/>
                </a:lnTo>
                <a:lnTo>
                  <a:pt x="27988" y="56372"/>
                </a:lnTo>
                <a:lnTo>
                  <a:pt x="27988" y="74161"/>
                </a:lnTo>
                <a:lnTo>
                  <a:pt x="27988" y="154253"/>
                </a:lnTo>
                <a:lnTo>
                  <a:pt x="0" y="154253"/>
                </a:lnTo>
                <a:close/>
              </a:path>
            </a:pathLst>
          </a:custGeom>
          <a:ln w="3175">
            <a:solidFill>
              <a:srgbClr val="000000"/>
            </a:solidFill>
          </a:ln>
        </p:spPr>
        <p:txBody>
          <a:bodyPr wrap="square" lIns="0" tIns="0" rIns="0" bIns="0" rtlCol="0"/>
          <a:lstStyle/>
          <a:p>
            <a:endParaRPr/>
          </a:p>
        </p:txBody>
      </p:sp>
      <p:sp>
        <p:nvSpPr>
          <p:cNvPr id="485" name="object 485"/>
          <p:cNvSpPr/>
          <p:nvPr/>
        </p:nvSpPr>
        <p:spPr>
          <a:xfrm>
            <a:off x="3601923" y="5212414"/>
            <a:ext cx="137160" cy="157480"/>
          </a:xfrm>
          <a:custGeom>
            <a:avLst/>
            <a:gdLst/>
            <a:ahLst/>
            <a:cxnLst/>
            <a:rect l="l" t="t" r="r" b="b"/>
            <a:pathLst>
              <a:path w="137160" h="157479">
                <a:moveTo>
                  <a:pt x="122385" y="23718"/>
                </a:moveTo>
                <a:lnTo>
                  <a:pt x="64863" y="23718"/>
                </a:lnTo>
                <a:lnTo>
                  <a:pt x="79604" y="26724"/>
                </a:lnTo>
                <a:lnTo>
                  <a:pt x="91397" y="32654"/>
                </a:lnTo>
                <a:lnTo>
                  <a:pt x="92872" y="35619"/>
                </a:lnTo>
                <a:lnTo>
                  <a:pt x="95820" y="40066"/>
                </a:lnTo>
                <a:lnTo>
                  <a:pt x="97294" y="45996"/>
                </a:lnTo>
                <a:lnTo>
                  <a:pt x="97294" y="57855"/>
                </a:lnTo>
                <a:lnTo>
                  <a:pt x="79604" y="62302"/>
                </a:lnTo>
                <a:lnTo>
                  <a:pt x="54543" y="66749"/>
                </a:lnTo>
                <a:lnTo>
                  <a:pt x="39802" y="69714"/>
                </a:lnTo>
                <a:lnTo>
                  <a:pt x="5896" y="93433"/>
                </a:lnTo>
                <a:lnTo>
                  <a:pt x="0" y="114187"/>
                </a:lnTo>
                <a:lnTo>
                  <a:pt x="4422" y="132017"/>
                </a:lnTo>
                <a:lnTo>
                  <a:pt x="13267" y="145359"/>
                </a:lnTo>
                <a:lnTo>
                  <a:pt x="28009" y="154253"/>
                </a:lnTo>
                <a:lnTo>
                  <a:pt x="48647" y="157218"/>
                </a:lnTo>
                <a:lnTo>
                  <a:pt x="61914" y="157218"/>
                </a:lnTo>
                <a:lnTo>
                  <a:pt x="73707" y="152771"/>
                </a:lnTo>
                <a:lnTo>
                  <a:pt x="86975" y="146841"/>
                </a:lnTo>
                <a:lnTo>
                  <a:pt x="100242" y="136464"/>
                </a:lnTo>
                <a:lnTo>
                  <a:pt x="130135" y="136464"/>
                </a:lnTo>
                <a:lnTo>
                  <a:pt x="129766" y="133499"/>
                </a:lnTo>
                <a:lnTo>
                  <a:pt x="47173" y="133499"/>
                </a:lnTo>
                <a:lnTo>
                  <a:pt x="39802" y="130534"/>
                </a:lnTo>
                <a:lnTo>
                  <a:pt x="35379" y="127570"/>
                </a:lnTo>
                <a:lnTo>
                  <a:pt x="30957" y="123122"/>
                </a:lnTo>
                <a:lnTo>
                  <a:pt x="28009" y="118634"/>
                </a:lnTo>
                <a:lnTo>
                  <a:pt x="28009" y="106775"/>
                </a:lnTo>
                <a:lnTo>
                  <a:pt x="60440" y="90468"/>
                </a:lnTo>
                <a:lnTo>
                  <a:pt x="81078" y="86021"/>
                </a:lnTo>
                <a:lnTo>
                  <a:pt x="97294" y="81574"/>
                </a:lnTo>
                <a:lnTo>
                  <a:pt x="126818" y="81574"/>
                </a:lnTo>
                <a:lnTo>
                  <a:pt x="126818" y="34136"/>
                </a:lnTo>
                <a:lnTo>
                  <a:pt x="123870" y="26724"/>
                </a:lnTo>
                <a:lnTo>
                  <a:pt x="122385" y="23718"/>
                </a:lnTo>
                <a:close/>
              </a:path>
              <a:path w="137160" h="157479">
                <a:moveTo>
                  <a:pt x="130135" y="136464"/>
                </a:moveTo>
                <a:lnTo>
                  <a:pt x="100242" y="136464"/>
                </a:lnTo>
                <a:lnTo>
                  <a:pt x="101716" y="143876"/>
                </a:lnTo>
                <a:lnTo>
                  <a:pt x="104665" y="149806"/>
                </a:lnTo>
                <a:lnTo>
                  <a:pt x="109087" y="154253"/>
                </a:lnTo>
                <a:lnTo>
                  <a:pt x="137137" y="154253"/>
                </a:lnTo>
                <a:lnTo>
                  <a:pt x="131241" y="145359"/>
                </a:lnTo>
                <a:lnTo>
                  <a:pt x="130135" y="136464"/>
                </a:lnTo>
                <a:close/>
              </a:path>
              <a:path w="137160" h="157479">
                <a:moveTo>
                  <a:pt x="126818" y="81574"/>
                </a:moveTo>
                <a:lnTo>
                  <a:pt x="97294" y="81574"/>
                </a:lnTo>
                <a:lnTo>
                  <a:pt x="97294" y="99363"/>
                </a:lnTo>
                <a:lnTo>
                  <a:pt x="95820" y="105292"/>
                </a:lnTo>
                <a:lnTo>
                  <a:pt x="89923" y="117152"/>
                </a:lnTo>
                <a:lnTo>
                  <a:pt x="84027" y="123122"/>
                </a:lnTo>
                <a:lnTo>
                  <a:pt x="78130" y="127570"/>
                </a:lnTo>
                <a:lnTo>
                  <a:pt x="63388" y="133499"/>
                </a:lnTo>
                <a:lnTo>
                  <a:pt x="129766" y="133499"/>
                </a:lnTo>
                <a:lnTo>
                  <a:pt x="128292" y="124605"/>
                </a:lnTo>
                <a:lnTo>
                  <a:pt x="128292" y="109739"/>
                </a:lnTo>
                <a:lnTo>
                  <a:pt x="126818" y="88986"/>
                </a:lnTo>
                <a:lnTo>
                  <a:pt x="126818" y="81574"/>
                </a:lnTo>
                <a:close/>
              </a:path>
              <a:path w="137160" h="157479">
                <a:moveTo>
                  <a:pt x="70759" y="0"/>
                </a:moveTo>
                <a:lnTo>
                  <a:pt x="28009" y="8894"/>
                </a:lnTo>
                <a:lnTo>
                  <a:pt x="2948" y="45996"/>
                </a:lnTo>
                <a:lnTo>
                  <a:pt x="30957" y="48960"/>
                </a:lnTo>
                <a:lnTo>
                  <a:pt x="33905" y="40066"/>
                </a:lnTo>
                <a:lnTo>
                  <a:pt x="36853" y="34136"/>
                </a:lnTo>
                <a:lnTo>
                  <a:pt x="41276" y="29689"/>
                </a:lnTo>
                <a:lnTo>
                  <a:pt x="45698" y="26724"/>
                </a:lnTo>
                <a:lnTo>
                  <a:pt x="51595" y="25201"/>
                </a:lnTo>
                <a:lnTo>
                  <a:pt x="57492" y="25201"/>
                </a:lnTo>
                <a:lnTo>
                  <a:pt x="64863" y="23718"/>
                </a:lnTo>
                <a:lnTo>
                  <a:pt x="122385" y="23718"/>
                </a:lnTo>
                <a:lnTo>
                  <a:pt x="120921" y="20753"/>
                </a:lnTo>
                <a:lnTo>
                  <a:pt x="86975" y="1482"/>
                </a:lnTo>
                <a:lnTo>
                  <a:pt x="70759" y="0"/>
                </a:lnTo>
                <a:close/>
              </a:path>
            </a:pathLst>
          </a:custGeom>
          <a:solidFill>
            <a:srgbClr val="000000"/>
          </a:solidFill>
        </p:spPr>
        <p:txBody>
          <a:bodyPr wrap="square" lIns="0" tIns="0" rIns="0" bIns="0" rtlCol="0"/>
          <a:lstStyle/>
          <a:p>
            <a:endParaRPr/>
          </a:p>
        </p:txBody>
      </p:sp>
      <p:sp>
        <p:nvSpPr>
          <p:cNvPr id="486" name="object 486"/>
          <p:cNvSpPr/>
          <p:nvPr/>
        </p:nvSpPr>
        <p:spPr>
          <a:xfrm>
            <a:off x="3601923" y="5212414"/>
            <a:ext cx="137160" cy="157480"/>
          </a:xfrm>
          <a:custGeom>
            <a:avLst/>
            <a:gdLst/>
            <a:ahLst/>
            <a:cxnLst/>
            <a:rect l="l" t="t" r="r" b="b"/>
            <a:pathLst>
              <a:path w="137160" h="157479">
                <a:moveTo>
                  <a:pt x="100242" y="136464"/>
                </a:moveTo>
                <a:lnTo>
                  <a:pt x="86975" y="146841"/>
                </a:lnTo>
                <a:lnTo>
                  <a:pt x="73707" y="152771"/>
                </a:lnTo>
                <a:lnTo>
                  <a:pt x="61914" y="157218"/>
                </a:lnTo>
                <a:lnTo>
                  <a:pt x="48647" y="157218"/>
                </a:lnTo>
                <a:lnTo>
                  <a:pt x="28009" y="154253"/>
                </a:lnTo>
                <a:lnTo>
                  <a:pt x="13267" y="145359"/>
                </a:lnTo>
                <a:lnTo>
                  <a:pt x="4422" y="132017"/>
                </a:lnTo>
                <a:lnTo>
                  <a:pt x="0" y="114187"/>
                </a:lnTo>
                <a:lnTo>
                  <a:pt x="1474" y="106775"/>
                </a:lnTo>
                <a:lnTo>
                  <a:pt x="2948" y="100845"/>
                </a:lnTo>
                <a:lnTo>
                  <a:pt x="5896" y="93433"/>
                </a:lnTo>
                <a:lnTo>
                  <a:pt x="8844" y="87503"/>
                </a:lnTo>
                <a:lnTo>
                  <a:pt x="13267" y="83056"/>
                </a:lnTo>
                <a:lnTo>
                  <a:pt x="17689" y="78609"/>
                </a:lnTo>
                <a:lnTo>
                  <a:pt x="54543" y="66749"/>
                </a:lnTo>
                <a:lnTo>
                  <a:pt x="79604" y="62302"/>
                </a:lnTo>
                <a:lnTo>
                  <a:pt x="97294" y="57855"/>
                </a:lnTo>
                <a:lnTo>
                  <a:pt x="97294" y="53408"/>
                </a:lnTo>
                <a:lnTo>
                  <a:pt x="97294" y="51925"/>
                </a:lnTo>
                <a:lnTo>
                  <a:pt x="97294" y="45996"/>
                </a:lnTo>
                <a:lnTo>
                  <a:pt x="95820" y="40066"/>
                </a:lnTo>
                <a:lnTo>
                  <a:pt x="92872" y="35619"/>
                </a:lnTo>
                <a:lnTo>
                  <a:pt x="91397" y="32654"/>
                </a:lnTo>
                <a:lnTo>
                  <a:pt x="79604" y="26724"/>
                </a:lnTo>
                <a:lnTo>
                  <a:pt x="64863" y="23718"/>
                </a:lnTo>
                <a:lnTo>
                  <a:pt x="57492" y="25201"/>
                </a:lnTo>
                <a:lnTo>
                  <a:pt x="51595" y="25201"/>
                </a:lnTo>
                <a:lnTo>
                  <a:pt x="30957" y="48960"/>
                </a:lnTo>
                <a:lnTo>
                  <a:pt x="2948" y="45996"/>
                </a:lnTo>
                <a:lnTo>
                  <a:pt x="28009" y="8894"/>
                </a:lnTo>
                <a:lnTo>
                  <a:pt x="70759" y="0"/>
                </a:lnTo>
                <a:lnTo>
                  <a:pt x="86975" y="1482"/>
                </a:lnTo>
                <a:lnTo>
                  <a:pt x="120921" y="20753"/>
                </a:lnTo>
                <a:lnTo>
                  <a:pt x="126818" y="34136"/>
                </a:lnTo>
                <a:lnTo>
                  <a:pt x="126818" y="38583"/>
                </a:lnTo>
                <a:lnTo>
                  <a:pt x="126818" y="45996"/>
                </a:lnTo>
                <a:lnTo>
                  <a:pt x="126818" y="56372"/>
                </a:lnTo>
                <a:lnTo>
                  <a:pt x="126818" y="88986"/>
                </a:lnTo>
                <a:lnTo>
                  <a:pt x="128292" y="109739"/>
                </a:lnTo>
                <a:lnTo>
                  <a:pt x="128292" y="124605"/>
                </a:lnTo>
                <a:lnTo>
                  <a:pt x="129766" y="133499"/>
                </a:lnTo>
                <a:lnTo>
                  <a:pt x="131241" y="145359"/>
                </a:lnTo>
                <a:lnTo>
                  <a:pt x="137137" y="154253"/>
                </a:lnTo>
                <a:lnTo>
                  <a:pt x="109087" y="154253"/>
                </a:lnTo>
                <a:lnTo>
                  <a:pt x="104665" y="149806"/>
                </a:lnTo>
                <a:lnTo>
                  <a:pt x="101716" y="143876"/>
                </a:lnTo>
                <a:lnTo>
                  <a:pt x="100242" y="136464"/>
                </a:lnTo>
                <a:close/>
              </a:path>
            </a:pathLst>
          </a:custGeom>
          <a:ln w="3175">
            <a:solidFill>
              <a:srgbClr val="000000"/>
            </a:solidFill>
          </a:ln>
        </p:spPr>
        <p:txBody>
          <a:bodyPr wrap="square" lIns="0" tIns="0" rIns="0" bIns="0" rtlCol="0"/>
          <a:lstStyle/>
          <a:p>
            <a:endParaRPr/>
          </a:p>
        </p:txBody>
      </p:sp>
      <p:sp>
        <p:nvSpPr>
          <p:cNvPr id="487" name="object 487"/>
          <p:cNvSpPr/>
          <p:nvPr/>
        </p:nvSpPr>
        <p:spPr>
          <a:xfrm>
            <a:off x="3629932" y="5293988"/>
            <a:ext cx="69850" cy="52069"/>
          </a:xfrm>
          <a:custGeom>
            <a:avLst/>
            <a:gdLst/>
            <a:ahLst/>
            <a:cxnLst/>
            <a:rect l="l" t="t" r="r" b="b"/>
            <a:pathLst>
              <a:path w="69850" h="52070">
                <a:moveTo>
                  <a:pt x="69285" y="0"/>
                </a:moveTo>
                <a:lnTo>
                  <a:pt x="53069" y="4447"/>
                </a:lnTo>
                <a:lnTo>
                  <a:pt x="32431" y="8894"/>
                </a:lnTo>
                <a:lnTo>
                  <a:pt x="23586" y="10376"/>
                </a:lnTo>
                <a:lnTo>
                  <a:pt x="16215" y="11859"/>
                </a:lnTo>
                <a:lnTo>
                  <a:pt x="11793" y="13341"/>
                </a:lnTo>
                <a:lnTo>
                  <a:pt x="7370" y="16306"/>
                </a:lnTo>
                <a:lnTo>
                  <a:pt x="2948" y="20753"/>
                </a:lnTo>
                <a:lnTo>
                  <a:pt x="0" y="25201"/>
                </a:lnTo>
                <a:lnTo>
                  <a:pt x="0" y="31130"/>
                </a:lnTo>
                <a:lnTo>
                  <a:pt x="0" y="37060"/>
                </a:lnTo>
                <a:lnTo>
                  <a:pt x="2948" y="41548"/>
                </a:lnTo>
                <a:lnTo>
                  <a:pt x="7370" y="45996"/>
                </a:lnTo>
                <a:lnTo>
                  <a:pt x="11793" y="48960"/>
                </a:lnTo>
                <a:lnTo>
                  <a:pt x="19164" y="51925"/>
                </a:lnTo>
                <a:lnTo>
                  <a:pt x="26534" y="51925"/>
                </a:lnTo>
                <a:lnTo>
                  <a:pt x="35379" y="51925"/>
                </a:lnTo>
                <a:lnTo>
                  <a:pt x="42750" y="48960"/>
                </a:lnTo>
                <a:lnTo>
                  <a:pt x="50121" y="45996"/>
                </a:lnTo>
                <a:lnTo>
                  <a:pt x="56018" y="41548"/>
                </a:lnTo>
                <a:lnTo>
                  <a:pt x="61914" y="35577"/>
                </a:lnTo>
                <a:lnTo>
                  <a:pt x="64863" y="29648"/>
                </a:lnTo>
                <a:lnTo>
                  <a:pt x="67811" y="23718"/>
                </a:lnTo>
                <a:lnTo>
                  <a:pt x="69285" y="17788"/>
                </a:lnTo>
                <a:lnTo>
                  <a:pt x="69285" y="8894"/>
                </a:lnTo>
                <a:lnTo>
                  <a:pt x="69285" y="0"/>
                </a:lnTo>
                <a:close/>
              </a:path>
            </a:pathLst>
          </a:custGeom>
          <a:ln w="3175">
            <a:solidFill>
              <a:srgbClr val="000000"/>
            </a:solidFill>
          </a:ln>
        </p:spPr>
        <p:txBody>
          <a:bodyPr wrap="square" lIns="0" tIns="0" rIns="0" bIns="0" rtlCol="0"/>
          <a:lstStyle/>
          <a:p>
            <a:endParaRPr/>
          </a:p>
        </p:txBody>
      </p:sp>
      <p:sp>
        <p:nvSpPr>
          <p:cNvPr id="488" name="object 488"/>
          <p:cNvSpPr/>
          <p:nvPr/>
        </p:nvSpPr>
        <p:spPr>
          <a:xfrm>
            <a:off x="3784758" y="5157565"/>
            <a:ext cx="0" cy="209550"/>
          </a:xfrm>
          <a:custGeom>
            <a:avLst/>
            <a:gdLst/>
            <a:ahLst/>
            <a:cxnLst/>
            <a:rect l="l" t="t" r="r" b="b"/>
            <a:pathLst>
              <a:path h="209550">
                <a:moveTo>
                  <a:pt x="0" y="0"/>
                </a:moveTo>
                <a:lnTo>
                  <a:pt x="0" y="209103"/>
                </a:lnTo>
              </a:path>
            </a:pathLst>
          </a:custGeom>
          <a:ln w="26530">
            <a:solidFill>
              <a:srgbClr val="000000"/>
            </a:solidFill>
          </a:ln>
        </p:spPr>
        <p:txBody>
          <a:bodyPr wrap="square" lIns="0" tIns="0" rIns="0" bIns="0" rtlCol="0"/>
          <a:lstStyle/>
          <a:p>
            <a:endParaRPr/>
          </a:p>
        </p:txBody>
      </p:sp>
      <p:sp>
        <p:nvSpPr>
          <p:cNvPr id="489" name="object 489"/>
          <p:cNvSpPr/>
          <p:nvPr/>
        </p:nvSpPr>
        <p:spPr>
          <a:xfrm>
            <a:off x="3834861" y="5171648"/>
            <a:ext cx="26670" cy="0"/>
          </a:xfrm>
          <a:custGeom>
            <a:avLst/>
            <a:gdLst/>
            <a:ahLst/>
            <a:cxnLst/>
            <a:rect l="l" t="t" r="r" b="b"/>
            <a:pathLst>
              <a:path w="26670">
                <a:moveTo>
                  <a:pt x="0" y="0"/>
                </a:moveTo>
                <a:lnTo>
                  <a:pt x="26534" y="0"/>
                </a:lnTo>
              </a:path>
            </a:pathLst>
          </a:custGeom>
          <a:ln w="28165">
            <a:solidFill>
              <a:srgbClr val="000000"/>
            </a:solidFill>
          </a:ln>
        </p:spPr>
        <p:txBody>
          <a:bodyPr wrap="square" lIns="0" tIns="0" rIns="0" bIns="0" rtlCol="0"/>
          <a:lstStyle/>
          <a:p>
            <a:endParaRPr/>
          </a:p>
        </p:txBody>
      </p:sp>
      <p:sp>
        <p:nvSpPr>
          <p:cNvPr id="490" name="object 490"/>
          <p:cNvSpPr/>
          <p:nvPr/>
        </p:nvSpPr>
        <p:spPr>
          <a:xfrm>
            <a:off x="3848128" y="5215379"/>
            <a:ext cx="0" cy="151765"/>
          </a:xfrm>
          <a:custGeom>
            <a:avLst/>
            <a:gdLst/>
            <a:ahLst/>
            <a:cxnLst/>
            <a:rect l="l" t="t" r="r" b="b"/>
            <a:pathLst>
              <a:path h="151764">
                <a:moveTo>
                  <a:pt x="0" y="0"/>
                </a:moveTo>
                <a:lnTo>
                  <a:pt x="0" y="151288"/>
                </a:lnTo>
              </a:path>
            </a:pathLst>
          </a:custGeom>
          <a:ln w="26534">
            <a:solidFill>
              <a:srgbClr val="000000"/>
            </a:solidFill>
          </a:ln>
        </p:spPr>
        <p:txBody>
          <a:bodyPr wrap="square" lIns="0" tIns="0" rIns="0" bIns="0" rtlCol="0"/>
          <a:lstStyle/>
          <a:p>
            <a:endParaRPr/>
          </a:p>
        </p:txBody>
      </p:sp>
      <p:sp>
        <p:nvSpPr>
          <p:cNvPr id="491" name="object 491"/>
          <p:cNvSpPr/>
          <p:nvPr/>
        </p:nvSpPr>
        <p:spPr>
          <a:xfrm>
            <a:off x="3898291" y="5212414"/>
            <a:ext cx="118110" cy="154305"/>
          </a:xfrm>
          <a:custGeom>
            <a:avLst/>
            <a:gdLst/>
            <a:ahLst/>
            <a:cxnLst/>
            <a:rect l="l" t="t" r="r" b="b"/>
            <a:pathLst>
              <a:path w="118110" h="154304">
                <a:moveTo>
                  <a:pt x="26534" y="2964"/>
                </a:moveTo>
                <a:lnTo>
                  <a:pt x="0" y="2964"/>
                </a:lnTo>
                <a:lnTo>
                  <a:pt x="0" y="154253"/>
                </a:lnTo>
                <a:lnTo>
                  <a:pt x="26534" y="154253"/>
                </a:lnTo>
                <a:lnTo>
                  <a:pt x="26534" y="74161"/>
                </a:lnTo>
                <a:lnTo>
                  <a:pt x="28009" y="56372"/>
                </a:lnTo>
                <a:lnTo>
                  <a:pt x="32431" y="43031"/>
                </a:lnTo>
                <a:lnTo>
                  <a:pt x="38328" y="34136"/>
                </a:lnTo>
                <a:lnTo>
                  <a:pt x="48647" y="26724"/>
                </a:lnTo>
                <a:lnTo>
                  <a:pt x="55371" y="25201"/>
                </a:lnTo>
                <a:lnTo>
                  <a:pt x="26534" y="25201"/>
                </a:lnTo>
                <a:lnTo>
                  <a:pt x="26534" y="2964"/>
                </a:lnTo>
                <a:close/>
              </a:path>
              <a:path w="118110" h="154304">
                <a:moveTo>
                  <a:pt x="112036" y="23718"/>
                </a:moveTo>
                <a:lnTo>
                  <a:pt x="61914" y="23718"/>
                </a:lnTo>
                <a:lnTo>
                  <a:pt x="73707" y="26724"/>
                </a:lnTo>
                <a:lnTo>
                  <a:pt x="82552" y="32654"/>
                </a:lnTo>
                <a:lnTo>
                  <a:pt x="88449" y="41548"/>
                </a:lnTo>
                <a:lnTo>
                  <a:pt x="89923" y="47478"/>
                </a:lnTo>
                <a:lnTo>
                  <a:pt x="89923" y="154253"/>
                </a:lnTo>
                <a:lnTo>
                  <a:pt x="117932" y="154253"/>
                </a:lnTo>
                <a:lnTo>
                  <a:pt x="117932" y="45996"/>
                </a:lnTo>
                <a:lnTo>
                  <a:pt x="116458" y="37101"/>
                </a:lnTo>
                <a:lnTo>
                  <a:pt x="114984" y="29689"/>
                </a:lnTo>
                <a:lnTo>
                  <a:pt x="112036" y="23718"/>
                </a:lnTo>
                <a:close/>
              </a:path>
              <a:path w="118110" h="154304">
                <a:moveTo>
                  <a:pt x="78130" y="0"/>
                </a:moveTo>
                <a:lnTo>
                  <a:pt x="70759" y="0"/>
                </a:lnTo>
                <a:lnTo>
                  <a:pt x="53069" y="2964"/>
                </a:lnTo>
                <a:lnTo>
                  <a:pt x="38328" y="10376"/>
                </a:lnTo>
                <a:lnTo>
                  <a:pt x="26534" y="25201"/>
                </a:lnTo>
                <a:lnTo>
                  <a:pt x="55371" y="25201"/>
                </a:lnTo>
                <a:lnTo>
                  <a:pt x="61914" y="23718"/>
                </a:lnTo>
                <a:lnTo>
                  <a:pt x="112036" y="23718"/>
                </a:lnTo>
                <a:lnTo>
                  <a:pt x="109087" y="17788"/>
                </a:lnTo>
                <a:lnTo>
                  <a:pt x="100242" y="8894"/>
                </a:lnTo>
                <a:lnTo>
                  <a:pt x="92872" y="4447"/>
                </a:lnTo>
                <a:lnTo>
                  <a:pt x="86975" y="2964"/>
                </a:lnTo>
                <a:lnTo>
                  <a:pt x="78130" y="0"/>
                </a:lnTo>
                <a:close/>
              </a:path>
            </a:pathLst>
          </a:custGeom>
          <a:solidFill>
            <a:srgbClr val="000000"/>
          </a:solidFill>
        </p:spPr>
        <p:txBody>
          <a:bodyPr wrap="square" lIns="0" tIns="0" rIns="0" bIns="0" rtlCol="0"/>
          <a:lstStyle/>
          <a:p>
            <a:endParaRPr/>
          </a:p>
        </p:txBody>
      </p:sp>
      <p:sp>
        <p:nvSpPr>
          <p:cNvPr id="492" name="object 492"/>
          <p:cNvSpPr/>
          <p:nvPr/>
        </p:nvSpPr>
        <p:spPr>
          <a:xfrm>
            <a:off x="3898291" y="5212414"/>
            <a:ext cx="118110" cy="154305"/>
          </a:xfrm>
          <a:custGeom>
            <a:avLst/>
            <a:gdLst/>
            <a:ahLst/>
            <a:cxnLst/>
            <a:rect l="l" t="t" r="r" b="b"/>
            <a:pathLst>
              <a:path w="118110" h="154304">
                <a:moveTo>
                  <a:pt x="0" y="154253"/>
                </a:moveTo>
                <a:lnTo>
                  <a:pt x="0" y="2964"/>
                </a:lnTo>
                <a:lnTo>
                  <a:pt x="26534" y="2964"/>
                </a:lnTo>
                <a:lnTo>
                  <a:pt x="26534" y="25201"/>
                </a:lnTo>
                <a:lnTo>
                  <a:pt x="38328" y="10376"/>
                </a:lnTo>
                <a:lnTo>
                  <a:pt x="53069" y="2964"/>
                </a:lnTo>
                <a:lnTo>
                  <a:pt x="70759" y="0"/>
                </a:lnTo>
                <a:lnTo>
                  <a:pt x="78130" y="0"/>
                </a:lnTo>
                <a:lnTo>
                  <a:pt x="86975" y="2964"/>
                </a:lnTo>
                <a:lnTo>
                  <a:pt x="92872" y="4447"/>
                </a:lnTo>
                <a:lnTo>
                  <a:pt x="116458" y="37101"/>
                </a:lnTo>
                <a:lnTo>
                  <a:pt x="117932" y="45996"/>
                </a:lnTo>
                <a:lnTo>
                  <a:pt x="117932" y="62302"/>
                </a:lnTo>
                <a:lnTo>
                  <a:pt x="117932" y="154253"/>
                </a:lnTo>
                <a:lnTo>
                  <a:pt x="89923" y="154253"/>
                </a:lnTo>
                <a:lnTo>
                  <a:pt x="89923" y="63785"/>
                </a:lnTo>
                <a:lnTo>
                  <a:pt x="89923" y="54890"/>
                </a:lnTo>
                <a:lnTo>
                  <a:pt x="89923" y="47478"/>
                </a:lnTo>
                <a:lnTo>
                  <a:pt x="88449" y="41548"/>
                </a:lnTo>
                <a:lnTo>
                  <a:pt x="61914" y="23718"/>
                </a:lnTo>
                <a:lnTo>
                  <a:pt x="48647" y="26724"/>
                </a:lnTo>
                <a:lnTo>
                  <a:pt x="38328" y="34136"/>
                </a:lnTo>
                <a:lnTo>
                  <a:pt x="32431" y="43031"/>
                </a:lnTo>
                <a:lnTo>
                  <a:pt x="28009" y="56372"/>
                </a:lnTo>
                <a:lnTo>
                  <a:pt x="26534" y="74161"/>
                </a:lnTo>
                <a:lnTo>
                  <a:pt x="26534" y="154253"/>
                </a:lnTo>
                <a:lnTo>
                  <a:pt x="0" y="154253"/>
                </a:lnTo>
                <a:close/>
              </a:path>
            </a:pathLst>
          </a:custGeom>
          <a:ln w="3175">
            <a:solidFill>
              <a:srgbClr val="000000"/>
            </a:solidFill>
          </a:ln>
        </p:spPr>
        <p:txBody>
          <a:bodyPr wrap="square" lIns="0" tIns="0" rIns="0" bIns="0" rtlCol="0"/>
          <a:lstStyle/>
          <a:p>
            <a:endParaRPr/>
          </a:p>
        </p:txBody>
      </p:sp>
      <p:sp>
        <p:nvSpPr>
          <p:cNvPr id="493" name="object 493"/>
          <p:cNvSpPr/>
          <p:nvPr/>
        </p:nvSpPr>
        <p:spPr>
          <a:xfrm>
            <a:off x="4045686" y="5212414"/>
            <a:ext cx="130175" cy="215265"/>
          </a:xfrm>
          <a:custGeom>
            <a:avLst/>
            <a:gdLst/>
            <a:ahLst/>
            <a:cxnLst/>
            <a:rect l="l" t="t" r="r" b="b"/>
            <a:pathLst>
              <a:path w="130175" h="215264">
                <a:moveTo>
                  <a:pt x="2948" y="167595"/>
                </a:moveTo>
                <a:lnTo>
                  <a:pt x="19225" y="203152"/>
                </a:lnTo>
                <a:lnTo>
                  <a:pt x="61976" y="215012"/>
                </a:lnTo>
                <a:lnTo>
                  <a:pt x="82593" y="213529"/>
                </a:lnTo>
                <a:lnTo>
                  <a:pt x="100283" y="207600"/>
                </a:lnTo>
                <a:lnTo>
                  <a:pt x="107654" y="201690"/>
                </a:lnTo>
                <a:lnTo>
                  <a:pt x="113551" y="197243"/>
                </a:lnTo>
                <a:lnTo>
                  <a:pt x="119447" y="191314"/>
                </a:lnTo>
                <a:lnTo>
                  <a:pt x="63450" y="191314"/>
                </a:lnTo>
                <a:lnTo>
                  <a:pt x="48708" y="189831"/>
                </a:lnTo>
                <a:lnTo>
                  <a:pt x="38389" y="185384"/>
                </a:lnTo>
                <a:lnTo>
                  <a:pt x="32492" y="176489"/>
                </a:lnTo>
                <a:lnTo>
                  <a:pt x="31018" y="170560"/>
                </a:lnTo>
                <a:lnTo>
                  <a:pt x="2948" y="167595"/>
                </a:lnTo>
                <a:close/>
              </a:path>
              <a:path w="130175" h="215264">
                <a:moveTo>
                  <a:pt x="129766" y="136464"/>
                </a:moveTo>
                <a:lnTo>
                  <a:pt x="103232" y="136464"/>
                </a:lnTo>
                <a:lnTo>
                  <a:pt x="103232" y="155736"/>
                </a:lnTo>
                <a:lnTo>
                  <a:pt x="101757" y="166112"/>
                </a:lnTo>
                <a:lnTo>
                  <a:pt x="63450" y="191314"/>
                </a:lnTo>
                <a:lnTo>
                  <a:pt x="119447" y="191314"/>
                </a:lnTo>
                <a:lnTo>
                  <a:pt x="122396" y="183901"/>
                </a:lnTo>
                <a:lnTo>
                  <a:pt x="126818" y="172042"/>
                </a:lnTo>
                <a:lnTo>
                  <a:pt x="129766" y="155736"/>
                </a:lnTo>
                <a:lnTo>
                  <a:pt x="129766" y="136464"/>
                </a:lnTo>
                <a:close/>
              </a:path>
              <a:path w="130175" h="215264">
                <a:moveTo>
                  <a:pt x="61976" y="0"/>
                </a:moveTo>
                <a:lnTo>
                  <a:pt x="16277" y="22236"/>
                </a:lnTo>
                <a:lnTo>
                  <a:pt x="1474" y="57855"/>
                </a:lnTo>
                <a:lnTo>
                  <a:pt x="0" y="78609"/>
                </a:lnTo>
                <a:lnTo>
                  <a:pt x="1474" y="97880"/>
                </a:lnTo>
                <a:lnTo>
                  <a:pt x="29544" y="145359"/>
                </a:lnTo>
                <a:lnTo>
                  <a:pt x="63450" y="154253"/>
                </a:lnTo>
                <a:lnTo>
                  <a:pt x="78171" y="152771"/>
                </a:lnTo>
                <a:lnTo>
                  <a:pt x="91438" y="146841"/>
                </a:lnTo>
                <a:lnTo>
                  <a:pt x="103232" y="136464"/>
                </a:lnTo>
                <a:lnTo>
                  <a:pt x="129766" y="136464"/>
                </a:lnTo>
                <a:lnTo>
                  <a:pt x="129766" y="130534"/>
                </a:lnTo>
                <a:lnTo>
                  <a:pt x="64924" y="130534"/>
                </a:lnTo>
                <a:lnTo>
                  <a:pt x="50182" y="127570"/>
                </a:lnTo>
                <a:lnTo>
                  <a:pt x="38389" y="117152"/>
                </a:lnTo>
                <a:lnTo>
                  <a:pt x="32492" y="106775"/>
                </a:lnTo>
                <a:lnTo>
                  <a:pt x="28070" y="93433"/>
                </a:lnTo>
                <a:lnTo>
                  <a:pt x="28070" y="77126"/>
                </a:lnTo>
                <a:lnTo>
                  <a:pt x="29544" y="53408"/>
                </a:lnTo>
                <a:lnTo>
                  <a:pt x="38389" y="37101"/>
                </a:lnTo>
                <a:lnTo>
                  <a:pt x="50182" y="28207"/>
                </a:lnTo>
                <a:lnTo>
                  <a:pt x="64924" y="23718"/>
                </a:lnTo>
                <a:lnTo>
                  <a:pt x="129766" y="23718"/>
                </a:lnTo>
                <a:lnTo>
                  <a:pt x="129766" y="20753"/>
                </a:lnTo>
                <a:lnTo>
                  <a:pt x="103232" y="20753"/>
                </a:lnTo>
                <a:lnTo>
                  <a:pt x="91438" y="8894"/>
                </a:lnTo>
                <a:lnTo>
                  <a:pt x="76697" y="2964"/>
                </a:lnTo>
                <a:lnTo>
                  <a:pt x="61976" y="0"/>
                </a:lnTo>
                <a:close/>
              </a:path>
              <a:path w="130175" h="215264">
                <a:moveTo>
                  <a:pt x="129766" y="23718"/>
                </a:moveTo>
                <a:lnTo>
                  <a:pt x="64924" y="23718"/>
                </a:lnTo>
                <a:lnTo>
                  <a:pt x="79645" y="28207"/>
                </a:lnTo>
                <a:lnTo>
                  <a:pt x="91438" y="37101"/>
                </a:lnTo>
                <a:lnTo>
                  <a:pt x="97335" y="47478"/>
                </a:lnTo>
                <a:lnTo>
                  <a:pt x="101757" y="60820"/>
                </a:lnTo>
                <a:lnTo>
                  <a:pt x="103232" y="77126"/>
                </a:lnTo>
                <a:lnTo>
                  <a:pt x="101757" y="93433"/>
                </a:lnTo>
                <a:lnTo>
                  <a:pt x="98809" y="106775"/>
                </a:lnTo>
                <a:lnTo>
                  <a:pt x="91438" y="117152"/>
                </a:lnTo>
                <a:lnTo>
                  <a:pt x="79645" y="127570"/>
                </a:lnTo>
                <a:lnTo>
                  <a:pt x="64924" y="130534"/>
                </a:lnTo>
                <a:lnTo>
                  <a:pt x="129766" y="130534"/>
                </a:lnTo>
                <a:lnTo>
                  <a:pt x="129766" y="23718"/>
                </a:lnTo>
                <a:close/>
              </a:path>
              <a:path w="130175" h="215264">
                <a:moveTo>
                  <a:pt x="129766" y="2964"/>
                </a:moveTo>
                <a:lnTo>
                  <a:pt x="103232" y="2964"/>
                </a:lnTo>
                <a:lnTo>
                  <a:pt x="103232" y="20753"/>
                </a:lnTo>
                <a:lnTo>
                  <a:pt x="129766" y="20753"/>
                </a:lnTo>
                <a:lnTo>
                  <a:pt x="129766" y="2964"/>
                </a:lnTo>
                <a:close/>
              </a:path>
            </a:pathLst>
          </a:custGeom>
          <a:solidFill>
            <a:srgbClr val="000000"/>
          </a:solidFill>
        </p:spPr>
        <p:txBody>
          <a:bodyPr wrap="square" lIns="0" tIns="0" rIns="0" bIns="0" rtlCol="0"/>
          <a:lstStyle/>
          <a:p>
            <a:endParaRPr/>
          </a:p>
        </p:txBody>
      </p:sp>
      <p:sp>
        <p:nvSpPr>
          <p:cNvPr id="494" name="object 494"/>
          <p:cNvSpPr/>
          <p:nvPr/>
        </p:nvSpPr>
        <p:spPr>
          <a:xfrm>
            <a:off x="4045686" y="5212414"/>
            <a:ext cx="130175" cy="215265"/>
          </a:xfrm>
          <a:custGeom>
            <a:avLst/>
            <a:gdLst/>
            <a:ahLst/>
            <a:cxnLst/>
            <a:rect l="l" t="t" r="r" b="b"/>
            <a:pathLst>
              <a:path w="130175" h="215264">
                <a:moveTo>
                  <a:pt x="2948" y="167595"/>
                </a:moveTo>
                <a:lnTo>
                  <a:pt x="31018" y="170560"/>
                </a:lnTo>
                <a:lnTo>
                  <a:pt x="32492" y="176489"/>
                </a:lnTo>
                <a:lnTo>
                  <a:pt x="35441" y="180937"/>
                </a:lnTo>
                <a:lnTo>
                  <a:pt x="38389" y="185384"/>
                </a:lnTo>
                <a:lnTo>
                  <a:pt x="48708" y="189831"/>
                </a:lnTo>
                <a:lnTo>
                  <a:pt x="63450" y="191314"/>
                </a:lnTo>
                <a:lnTo>
                  <a:pt x="78171" y="189831"/>
                </a:lnTo>
                <a:lnTo>
                  <a:pt x="103232" y="155736"/>
                </a:lnTo>
                <a:lnTo>
                  <a:pt x="103232" y="136464"/>
                </a:lnTo>
                <a:lnTo>
                  <a:pt x="91438" y="146841"/>
                </a:lnTo>
                <a:lnTo>
                  <a:pt x="78171" y="152771"/>
                </a:lnTo>
                <a:lnTo>
                  <a:pt x="63450" y="154253"/>
                </a:lnTo>
                <a:lnTo>
                  <a:pt x="44286" y="152771"/>
                </a:lnTo>
                <a:lnTo>
                  <a:pt x="29544" y="145359"/>
                </a:lnTo>
                <a:lnTo>
                  <a:pt x="16277" y="132017"/>
                </a:lnTo>
                <a:lnTo>
                  <a:pt x="7432" y="115669"/>
                </a:lnTo>
                <a:lnTo>
                  <a:pt x="1474" y="97880"/>
                </a:lnTo>
                <a:lnTo>
                  <a:pt x="0" y="78609"/>
                </a:lnTo>
                <a:lnTo>
                  <a:pt x="1474" y="57855"/>
                </a:lnTo>
                <a:lnTo>
                  <a:pt x="16277" y="22236"/>
                </a:lnTo>
                <a:lnTo>
                  <a:pt x="61976" y="0"/>
                </a:lnTo>
                <a:lnTo>
                  <a:pt x="76697" y="2964"/>
                </a:lnTo>
                <a:lnTo>
                  <a:pt x="91438" y="8894"/>
                </a:lnTo>
                <a:lnTo>
                  <a:pt x="103232" y="20753"/>
                </a:lnTo>
                <a:lnTo>
                  <a:pt x="103232" y="2964"/>
                </a:lnTo>
                <a:lnTo>
                  <a:pt x="129766" y="2964"/>
                </a:lnTo>
                <a:lnTo>
                  <a:pt x="129766" y="133499"/>
                </a:lnTo>
                <a:lnTo>
                  <a:pt x="129766" y="155736"/>
                </a:lnTo>
                <a:lnTo>
                  <a:pt x="113551" y="197243"/>
                </a:lnTo>
                <a:lnTo>
                  <a:pt x="107654" y="201690"/>
                </a:lnTo>
                <a:lnTo>
                  <a:pt x="100283" y="207600"/>
                </a:lnTo>
                <a:lnTo>
                  <a:pt x="82593" y="213529"/>
                </a:lnTo>
                <a:lnTo>
                  <a:pt x="61976" y="215012"/>
                </a:lnTo>
                <a:lnTo>
                  <a:pt x="38389" y="212047"/>
                </a:lnTo>
                <a:lnTo>
                  <a:pt x="19225" y="203152"/>
                </a:lnTo>
                <a:lnTo>
                  <a:pt x="10380" y="194278"/>
                </a:lnTo>
                <a:lnTo>
                  <a:pt x="4422" y="182419"/>
                </a:lnTo>
                <a:lnTo>
                  <a:pt x="2948" y="167595"/>
                </a:lnTo>
                <a:close/>
              </a:path>
            </a:pathLst>
          </a:custGeom>
          <a:ln w="3175">
            <a:solidFill>
              <a:srgbClr val="000000"/>
            </a:solidFill>
          </a:ln>
        </p:spPr>
        <p:txBody>
          <a:bodyPr wrap="square" lIns="0" tIns="0" rIns="0" bIns="0" rtlCol="0"/>
          <a:lstStyle/>
          <a:p>
            <a:endParaRPr/>
          </a:p>
        </p:txBody>
      </p:sp>
      <p:sp>
        <p:nvSpPr>
          <p:cNvPr id="495" name="object 495"/>
          <p:cNvSpPr/>
          <p:nvPr/>
        </p:nvSpPr>
        <p:spPr>
          <a:xfrm>
            <a:off x="4073757" y="5236133"/>
            <a:ext cx="75565" cy="107314"/>
          </a:xfrm>
          <a:custGeom>
            <a:avLst/>
            <a:gdLst/>
            <a:ahLst/>
            <a:cxnLst/>
            <a:rect l="l" t="t" r="r" b="b"/>
            <a:pathLst>
              <a:path w="75564" h="107314">
                <a:moveTo>
                  <a:pt x="0" y="53408"/>
                </a:moveTo>
                <a:lnTo>
                  <a:pt x="0" y="69714"/>
                </a:lnTo>
                <a:lnTo>
                  <a:pt x="4422" y="83056"/>
                </a:lnTo>
                <a:lnTo>
                  <a:pt x="10319" y="93433"/>
                </a:lnTo>
                <a:lnTo>
                  <a:pt x="22112" y="103851"/>
                </a:lnTo>
                <a:lnTo>
                  <a:pt x="36853" y="106816"/>
                </a:lnTo>
                <a:lnTo>
                  <a:pt x="51575" y="103851"/>
                </a:lnTo>
                <a:lnTo>
                  <a:pt x="63368" y="93433"/>
                </a:lnTo>
                <a:lnTo>
                  <a:pt x="70739" y="83056"/>
                </a:lnTo>
                <a:lnTo>
                  <a:pt x="73687" y="69714"/>
                </a:lnTo>
                <a:lnTo>
                  <a:pt x="75161" y="53408"/>
                </a:lnTo>
                <a:lnTo>
                  <a:pt x="73687" y="37101"/>
                </a:lnTo>
                <a:lnTo>
                  <a:pt x="69265" y="23759"/>
                </a:lnTo>
                <a:lnTo>
                  <a:pt x="63368" y="13382"/>
                </a:lnTo>
                <a:lnTo>
                  <a:pt x="51575" y="4488"/>
                </a:lnTo>
                <a:lnTo>
                  <a:pt x="36853" y="0"/>
                </a:lnTo>
                <a:lnTo>
                  <a:pt x="22112" y="4488"/>
                </a:lnTo>
                <a:lnTo>
                  <a:pt x="10319" y="13382"/>
                </a:lnTo>
                <a:lnTo>
                  <a:pt x="1474" y="29689"/>
                </a:lnTo>
                <a:lnTo>
                  <a:pt x="0" y="53408"/>
                </a:lnTo>
                <a:close/>
              </a:path>
            </a:pathLst>
          </a:custGeom>
          <a:ln w="3175">
            <a:solidFill>
              <a:srgbClr val="000000"/>
            </a:solidFill>
          </a:ln>
        </p:spPr>
        <p:txBody>
          <a:bodyPr wrap="square" lIns="0" tIns="0" rIns="0" bIns="0" rtlCol="0"/>
          <a:lstStyle/>
          <a:p>
            <a:endParaRPr/>
          </a:p>
        </p:txBody>
      </p:sp>
      <p:sp>
        <p:nvSpPr>
          <p:cNvPr id="496" name="object 496"/>
          <p:cNvSpPr/>
          <p:nvPr/>
        </p:nvSpPr>
        <p:spPr>
          <a:xfrm>
            <a:off x="4370063" y="5197590"/>
            <a:ext cx="234950" cy="145415"/>
          </a:xfrm>
          <a:custGeom>
            <a:avLst/>
            <a:gdLst/>
            <a:ahLst/>
            <a:cxnLst/>
            <a:rect l="l" t="t" r="r" b="b"/>
            <a:pathLst>
              <a:path w="234950" h="145414">
                <a:moveTo>
                  <a:pt x="234473" y="0"/>
                </a:moveTo>
                <a:lnTo>
                  <a:pt x="0" y="0"/>
                </a:lnTo>
                <a:lnTo>
                  <a:pt x="0" y="145359"/>
                </a:lnTo>
                <a:lnTo>
                  <a:pt x="234473" y="145359"/>
                </a:lnTo>
                <a:lnTo>
                  <a:pt x="234473" y="140911"/>
                </a:lnTo>
                <a:lnTo>
                  <a:pt x="4422" y="140911"/>
                </a:lnTo>
                <a:lnTo>
                  <a:pt x="4422" y="86021"/>
                </a:lnTo>
                <a:lnTo>
                  <a:pt x="15547" y="86021"/>
                </a:lnTo>
                <a:lnTo>
                  <a:pt x="4422" y="66749"/>
                </a:lnTo>
                <a:lnTo>
                  <a:pt x="4422" y="7412"/>
                </a:lnTo>
                <a:lnTo>
                  <a:pt x="16500" y="7412"/>
                </a:lnTo>
                <a:lnTo>
                  <a:pt x="14803" y="4447"/>
                </a:lnTo>
                <a:lnTo>
                  <a:pt x="234473" y="4447"/>
                </a:lnTo>
                <a:lnTo>
                  <a:pt x="234473" y="0"/>
                </a:lnTo>
                <a:close/>
              </a:path>
              <a:path w="234950" h="145414">
                <a:moveTo>
                  <a:pt x="15547" y="86021"/>
                </a:moveTo>
                <a:lnTo>
                  <a:pt x="4422" y="86021"/>
                </a:lnTo>
                <a:lnTo>
                  <a:pt x="35441" y="140911"/>
                </a:lnTo>
                <a:lnTo>
                  <a:pt x="47234" y="140911"/>
                </a:lnTo>
                <a:lnTo>
                  <a:pt x="15547" y="86021"/>
                </a:lnTo>
                <a:close/>
              </a:path>
              <a:path w="234950" h="145414">
                <a:moveTo>
                  <a:pt x="16500" y="7412"/>
                </a:moveTo>
                <a:lnTo>
                  <a:pt x="4422" y="7412"/>
                </a:lnTo>
                <a:lnTo>
                  <a:pt x="81119" y="140911"/>
                </a:lnTo>
                <a:lnTo>
                  <a:pt x="92912" y="140911"/>
                </a:lnTo>
                <a:lnTo>
                  <a:pt x="16500" y="7412"/>
                </a:lnTo>
                <a:close/>
              </a:path>
              <a:path w="234950" h="145414">
                <a:moveTo>
                  <a:pt x="59027" y="4447"/>
                </a:moveTo>
                <a:lnTo>
                  <a:pt x="47234" y="4447"/>
                </a:lnTo>
                <a:lnTo>
                  <a:pt x="125344" y="140911"/>
                </a:lnTo>
                <a:lnTo>
                  <a:pt x="137137" y="140911"/>
                </a:lnTo>
                <a:lnTo>
                  <a:pt x="59027" y="4447"/>
                </a:lnTo>
                <a:close/>
              </a:path>
              <a:path w="234950" h="145414">
                <a:moveTo>
                  <a:pt x="103232" y="4447"/>
                </a:moveTo>
                <a:lnTo>
                  <a:pt x="91438" y="4447"/>
                </a:lnTo>
                <a:lnTo>
                  <a:pt x="169569" y="140911"/>
                </a:lnTo>
                <a:lnTo>
                  <a:pt x="181403" y="140911"/>
                </a:lnTo>
                <a:lnTo>
                  <a:pt x="103232" y="4447"/>
                </a:lnTo>
                <a:close/>
              </a:path>
              <a:path w="234950" h="145414">
                <a:moveTo>
                  <a:pt x="148931" y="4447"/>
                </a:moveTo>
                <a:lnTo>
                  <a:pt x="137137" y="4447"/>
                </a:lnTo>
                <a:lnTo>
                  <a:pt x="215309" y="140911"/>
                </a:lnTo>
                <a:lnTo>
                  <a:pt x="225628" y="140911"/>
                </a:lnTo>
                <a:lnTo>
                  <a:pt x="148931" y="4447"/>
                </a:lnTo>
                <a:close/>
              </a:path>
              <a:path w="234950" h="145414">
                <a:moveTo>
                  <a:pt x="191722" y="4447"/>
                </a:moveTo>
                <a:lnTo>
                  <a:pt x="181403" y="4447"/>
                </a:lnTo>
                <a:lnTo>
                  <a:pt x="230050" y="88986"/>
                </a:lnTo>
                <a:lnTo>
                  <a:pt x="230050" y="140911"/>
                </a:lnTo>
                <a:lnTo>
                  <a:pt x="234473" y="140911"/>
                </a:lnTo>
                <a:lnTo>
                  <a:pt x="234473" y="69714"/>
                </a:lnTo>
                <a:lnTo>
                  <a:pt x="230050" y="69714"/>
                </a:lnTo>
                <a:lnTo>
                  <a:pt x="191722" y="4447"/>
                </a:lnTo>
                <a:close/>
              </a:path>
              <a:path w="234950" h="145414">
                <a:moveTo>
                  <a:pt x="234473" y="4447"/>
                </a:moveTo>
                <a:lnTo>
                  <a:pt x="225628" y="4447"/>
                </a:lnTo>
                <a:lnTo>
                  <a:pt x="230050" y="13341"/>
                </a:lnTo>
                <a:lnTo>
                  <a:pt x="230050" y="69714"/>
                </a:lnTo>
                <a:lnTo>
                  <a:pt x="234473" y="69714"/>
                </a:lnTo>
                <a:lnTo>
                  <a:pt x="234473" y="4447"/>
                </a:lnTo>
                <a:close/>
              </a:path>
            </a:pathLst>
          </a:custGeom>
          <a:solidFill>
            <a:srgbClr val="000000"/>
          </a:solidFill>
        </p:spPr>
        <p:txBody>
          <a:bodyPr wrap="square" lIns="0" tIns="0" rIns="0" bIns="0" rtlCol="0"/>
          <a:lstStyle/>
          <a:p>
            <a:endParaRPr/>
          </a:p>
        </p:txBody>
      </p:sp>
      <p:sp>
        <p:nvSpPr>
          <p:cNvPr id="497" name="object 497"/>
          <p:cNvSpPr/>
          <p:nvPr/>
        </p:nvSpPr>
        <p:spPr>
          <a:xfrm>
            <a:off x="4374485" y="5283611"/>
            <a:ext cx="31115" cy="55244"/>
          </a:xfrm>
          <a:custGeom>
            <a:avLst/>
            <a:gdLst/>
            <a:ahLst/>
            <a:cxnLst/>
            <a:rect l="l" t="t" r="r" b="b"/>
            <a:pathLst>
              <a:path w="31114" h="55245">
                <a:moveTo>
                  <a:pt x="0" y="0"/>
                </a:moveTo>
                <a:lnTo>
                  <a:pt x="0" y="54890"/>
                </a:lnTo>
                <a:lnTo>
                  <a:pt x="31018" y="54890"/>
                </a:lnTo>
                <a:lnTo>
                  <a:pt x="0" y="0"/>
                </a:lnTo>
                <a:close/>
              </a:path>
            </a:pathLst>
          </a:custGeom>
          <a:ln w="3175">
            <a:solidFill>
              <a:srgbClr val="000000"/>
            </a:solidFill>
          </a:ln>
        </p:spPr>
        <p:txBody>
          <a:bodyPr wrap="square" lIns="0" tIns="0" rIns="0" bIns="0" rtlCol="0"/>
          <a:lstStyle/>
          <a:p>
            <a:endParaRPr/>
          </a:p>
        </p:txBody>
      </p:sp>
      <p:sp>
        <p:nvSpPr>
          <p:cNvPr id="498" name="object 498"/>
          <p:cNvSpPr/>
          <p:nvPr/>
        </p:nvSpPr>
        <p:spPr>
          <a:xfrm>
            <a:off x="4374485" y="5205002"/>
            <a:ext cx="76835" cy="133985"/>
          </a:xfrm>
          <a:custGeom>
            <a:avLst/>
            <a:gdLst/>
            <a:ahLst/>
            <a:cxnLst/>
            <a:rect l="l" t="t" r="r" b="b"/>
            <a:pathLst>
              <a:path w="76835" h="133985">
                <a:moveTo>
                  <a:pt x="0" y="0"/>
                </a:moveTo>
                <a:lnTo>
                  <a:pt x="0" y="59337"/>
                </a:lnTo>
                <a:lnTo>
                  <a:pt x="42812" y="133499"/>
                </a:lnTo>
                <a:lnTo>
                  <a:pt x="76697" y="133499"/>
                </a:lnTo>
                <a:lnTo>
                  <a:pt x="0" y="0"/>
                </a:lnTo>
                <a:close/>
              </a:path>
            </a:pathLst>
          </a:custGeom>
          <a:ln w="3175">
            <a:solidFill>
              <a:srgbClr val="000000"/>
            </a:solidFill>
          </a:ln>
        </p:spPr>
        <p:txBody>
          <a:bodyPr wrap="square" lIns="0" tIns="0" rIns="0" bIns="0" rtlCol="0"/>
          <a:lstStyle/>
          <a:p>
            <a:endParaRPr/>
          </a:p>
        </p:txBody>
      </p:sp>
      <p:sp>
        <p:nvSpPr>
          <p:cNvPr id="499" name="object 499"/>
          <p:cNvSpPr/>
          <p:nvPr/>
        </p:nvSpPr>
        <p:spPr>
          <a:xfrm>
            <a:off x="4561785" y="5202037"/>
            <a:ext cx="38735" cy="65405"/>
          </a:xfrm>
          <a:custGeom>
            <a:avLst/>
            <a:gdLst/>
            <a:ahLst/>
            <a:cxnLst/>
            <a:rect l="l" t="t" r="r" b="b"/>
            <a:pathLst>
              <a:path w="38735" h="65404">
                <a:moveTo>
                  <a:pt x="0" y="0"/>
                </a:moveTo>
                <a:lnTo>
                  <a:pt x="38328" y="65267"/>
                </a:lnTo>
                <a:lnTo>
                  <a:pt x="38328" y="8894"/>
                </a:lnTo>
                <a:lnTo>
                  <a:pt x="33905" y="0"/>
                </a:lnTo>
                <a:lnTo>
                  <a:pt x="0" y="0"/>
                </a:lnTo>
                <a:close/>
              </a:path>
            </a:pathLst>
          </a:custGeom>
          <a:ln w="3175">
            <a:solidFill>
              <a:srgbClr val="000000"/>
            </a:solidFill>
          </a:ln>
        </p:spPr>
        <p:txBody>
          <a:bodyPr wrap="square" lIns="0" tIns="0" rIns="0" bIns="0" rtlCol="0"/>
          <a:lstStyle/>
          <a:p>
            <a:endParaRPr/>
          </a:p>
        </p:txBody>
      </p:sp>
      <p:sp>
        <p:nvSpPr>
          <p:cNvPr id="500" name="object 500"/>
          <p:cNvSpPr/>
          <p:nvPr/>
        </p:nvSpPr>
        <p:spPr>
          <a:xfrm>
            <a:off x="4518993" y="5202037"/>
            <a:ext cx="81280" cy="136525"/>
          </a:xfrm>
          <a:custGeom>
            <a:avLst/>
            <a:gdLst/>
            <a:ahLst/>
            <a:cxnLst/>
            <a:rect l="l" t="t" r="r" b="b"/>
            <a:pathLst>
              <a:path w="81279" h="136525">
                <a:moveTo>
                  <a:pt x="0" y="0"/>
                </a:moveTo>
                <a:lnTo>
                  <a:pt x="76697" y="136464"/>
                </a:lnTo>
                <a:lnTo>
                  <a:pt x="81119" y="136464"/>
                </a:lnTo>
                <a:lnTo>
                  <a:pt x="81119" y="84538"/>
                </a:lnTo>
                <a:lnTo>
                  <a:pt x="32472" y="0"/>
                </a:lnTo>
                <a:lnTo>
                  <a:pt x="0" y="0"/>
                </a:lnTo>
                <a:close/>
              </a:path>
            </a:pathLst>
          </a:custGeom>
          <a:ln w="3175">
            <a:solidFill>
              <a:srgbClr val="000000"/>
            </a:solidFill>
          </a:ln>
        </p:spPr>
        <p:txBody>
          <a:bodyPr wrap="square" lIns="0" tIns="0" rIns="0" bIns="0" rtlCol="0"/>
          <a:lstStyle/>
          <a:p>
            <a:endParaRPr/>
          </a:p>
        </p:txBody>
      </p:sp>
      <p:sp>
        <p:nvSpPr>
          <p:cNvPr id="501" name="object 501"/>
          <p:cNvSpPr/>
          <p:nvPr/>
        </p:nvSpPr>
        <p:spPr>
          <a:xfrm>
            <a:off x="4473295" y="5202037"/>
            <a:ext cx="112395" cy="136525"/>
          </a:xfrm>
          <a:custGeom>
            <a:avLst/>
            <a:gdLst/>
            <a:ahLst/>
            <a:cxnLst/>
            <a:rect l="l" t="t" r="r" b="b"/>
            <a:pathLst>
              <a:path w="112395" h="136525">
                <a:moveTo>
                  <a:pt x="0" y="0"/>
                </a:moveTo>
                <a:lnTo>
                  <a:pt x="78171" y="136464"/>
                </a:lnTo>
                <a:lnTo>
                  <a:pt x="112077" y="136464"/>
                </a:lnTo>
                <a:lnTo>
                  <a:pt x="33905" y="0"/>
                </a:lnTo>
                <a:lnTo>
                  <a:pt x="0" y="0"/>
                </a:lnTo>
                <a:close/>
              </a:path>
            </a:pathLst>
          </a:custGeom>
          <a:ln w="3175">
            <a:solidFill>
              <a:srgbClr val="000000"/>
            </a:solidFill>
          </a:ln>
        </p:spPr>
        <p:txBody>
          <a:bodyPr wrap="square" lIns="0" tIns="0" rIns="0" bIns="0" rtlCol="0"/>
          <a:lstStyle/>
          <a:p>
            <a:endParaRPr/>
          </a:p>
        </p:txBody>
      </p:sp>
      <p:sp>
        <p:nvSpPr>
          <p:cNvPr id="502" name="object 502"/>
          <p:cNvSpPr/>
          <p:nvPr/>
        </p:nvSpPr>
        <p:spPr>
          <a:xfrm>
            <a:off x="4429090" y="5202037"/>
            <a:ext cx="111125" cy="136525"/>
          </a:xfrm>
          <a:custGeom>
            <a:avLst/>
            <a:gdLst/>
            <a:ahLst/>
            <a:cxnLst/>
            <a:rect l="l" t="t" r="r" b="b"/>
            <a:pathLst>
              <a:path w="111125" h="136525">
                <a:moveTo>
                  <a:pt x="0" y="0"/>
                </a:moveTo>
                <a:lnTo>
                  <a:pt x="78109" y="136464"/>
                </a:lnTo>
                <a:lnTo>
                  <a:pt x="110541" y="136464"/>
                </a:lnTo>
                <a:lnTo>
                  <a:pt x="32411" y="0"/>
                </a:lnTo>
                <a:lnTo>
                  <a:pt x="0" y="0"/>
                </a:lnTo>
                <a:close/>
              </a:path>
            </a:pathLst>
          </a:custGeom>
          <a:ln w="3175">
            <a:solidFill>
              <a:srgbClr val="000000"/>
            </a:solidFill>
          </a:ln>
        </p:spPr>
        <p:txBody>
          <a:bodyPr wrap="square" lIns="0" tIns="0" rIns="0" bIns="0" rtlCol="0"/>
          <a:lstStyle/>
          <a:p>
            <a:endParaRPr/>
          </a:p>
        </p:txBody>
      </p:sp>
      <p:sp>
        <p:nvSpPr>
          <p:cNvPr id="503" name="object 503"/>
          <p:cNvSpPr/>
          <p:nvPr/>
        </p:nvSpPr>
        <p:spPr>
          <a:xfrm>
            <a:off x="4384866" y="5202037"/>
            <a:ext cx="111125" cy="136525"/>
          </a:xfrm>
          <a:custGeom>
            <a:avLst/>
            <a:gdLst/>
            <a:ahLst/>
            <a:cxnLst/>
            <a:rect l="l" t="t" r="r" b="b"/>
            <a:pathLst>
              <a:path w="111125" h="136525">
                <a:moveTo>
                  <a:pt x="0" y="0"/>
                </a:moveTo>
                <a:lnTo>
                  <a:pt x="78109" y="136464"/>
                </a:lnTo>
                <a:lnTo>
                  <a:pt x="110541" y="136464"/>
                </a:lnTo>
                <a:lnTo>
                  <a:pt x="32431" y="0"/>
                </a:lnTo>
                <a:lnTo>
                  <a:pt x="0" y="0"/>
                </a:lnTo>
                <a:close/>
              </a:path>
            </a:pathLst>
          </a:custGeom>
          <a:ln w="3175">
            <a:solidFill>
              <a:srgbClr val="000000"/>
            </a:solidFill>
          </a:ln>
        </p:spPr>
        <p:txBody>
          <a:bodyPr wrap="square" lIns="0" tIns="0" rIns="0" bIns="0" rtlCol="0"/>
          <a:lstStyle/>
          <a:p>
            <a:endParaRPr/>
          </a:p>
        </p:txBody>
      </p:sp>
      <p:sp>
        <p:nvSpPr>
          <p:cNvPr id="504" name="object 504"/>
          <p:cNvSpPr/>
          <p:nvPr/>
        </p:nvSpPr>
        <p:spPr>
          <a:xfrm>
            <a:off x="4370063" y="5197590"/>
            <a:ext cx="234950" cy="145415"/>
          </a:xfrm>
          <a:custGeom>
            <a:avLst/>
            <a:gdLst/>
            <a:ahLst/>
            <a:cxnLst/>
            <a:rect l="l" t="t" r="r" b="b"/>
            <a:pathLst>
              <a:path w="234950" h="145414">
                <a:moveTo>
                  <a:pt x="0" y="0"/>
                </a:moveTo>
                <a:lnTo>
                  <a:pt x="234473" y="0"/>
                </a:lnTo>
                <a:lnTo>
                  <a:pt x="234473" y="22236"/>
                </a:lnTo>
                <a:lnTo>
                  <a:pt x="234473" y="78609"/>
                </a:lnTo>
                <a:lnTo>
                  <a:pt x="234473" y="145359"/>
                </a:lnTo>
                <a:lnTo>
                  <a:pt x="0" y="145359"/>
                </a:lnTo>
                <a:lnTo>
                  <a:pt x="0" y="136423"/>
                </a:lnTo>
                <a:lnTo>
                  <a:pt x="0" y="78609"/>
                </a:lnTo>
                <a:lnTo>
                  <a:pt x="0" y="59337"/>
                </a:lnTo>
                <a:lnTo>
                  <a:pt x="0" y="4447"/>
                </a:lnTo>
                <a:lnTo>
                  <a:pt x="0" y="0"/>
                </a:lnTo>
                <a:close/>
              </a:path>
            </a:pathLst>
          </a:custGeom>
          <a:ln w="3175">
            <a:solidFill>
              <a:srgbClr val="000000"/>
            </a:solidFill>
          </a:ln>
        </p:spPr>
        <p:txBody>
          <a:bodyPr wrap="square" lIns="0" tIns="0" rIns="0" bIns="0" rtlCol="0"/>
          <a:lstStyle/>
          <a:p>
            <a:endParaRPr/>
          </a:p>
        </p:txBody>
      </p:sp>
      <p:sp>
        <p:nvSpPr>
          <p:cNvPr id="505" name="object 505"/>
          <p:cNvSpPr/>
          <p:nvPr/>
        </p:nvSpPr>
        <p:spPr>
          <a:xfrm>
            <a:off x="4361217" y="5348633"/>
            <a:ext cx="254000" cy="0"/>
          </a:xfrm>
          <a:custGeom>
            <a:avLst/>
            <a:gdLst/>
            <a:ahLst/>
            <a:cxnLst/>
            <a:rect l="l" t="t" r="r" b="b"/>
            <a:pathLst>
              <a:path w="254000">
                <a:moveTo>
                  <a:pt x="0" y="0"/>
                </a:moveTo>
                <a:lnTo>
                  <a:pt x="253637" y="0"/>
                </a:lnTo>
              </a:path>
            </a:pathLst>
          </a:custGeom>
          <a:ln w="10188">
            <a:solidFill>
              <a:srgbClr val="000000"/>
            </a:solidFill>
          </a:ln>
        </p:spPr>
        <p:txBody>
          <a:bodyPr wrap="square" lIns="0" tIns="0" rIns="0" bIns="0" rtlCol="0"/>
          <a:lstStyle/>
          <a:p>
            <a:endParaRPr/>
          </a:p>
        </p:txBody>
      </p:sp>
      <p:sp>
        <p:nvSpPr>
          <p:cNvPr id="506" name="object 506"/>
          <p:cNvSpPr/>
          <p:nvPr/>
        </p:nvSpPr>
        <p:spPr>
          <a:xfrm>
            <a:off x="4361217" y="5339082"/>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07" name="object 507"/>
          <p:cNvSpPr/>
          <p:nvPr/>
        </p:nvSpPr>
        <p:spPr>
          <a:xfrm>
            <a:off x="4370800" y="5208544"/>
            <a:ext cx="0" cy="126364"/>
          </a:xfrm>
          <a:custGeom>
            <a:avLst/>
            <a:gdLst/>
            <a:ahLst/>
            <a:cxnLst/>
            <a:rect l="l" t="t" r="r" b="b"/>
            <a:pathLst>
              <a:path h="126364">
                <a:moveTo>
                  <a:pt x="0" y="0"/>
                </a:moveTo>
                <a:lnTo>
                  <a:pt x="0" y="126081"/>
                </a:lnTo>
              </a:path>
            </a:pathLst>
          </a:custGeom>
          <a:ln w="19164">
            <a:solidFill>
              <a:srgbClr val="000000"/>
            </a:solidFill>
          </a:ln>
        </p:spPr>
        <p:txBody>
          <a:bodyPr wrap="square" lIns="0" tIns="0" rIns="0" bIns="0" rtlCol="0"/>
          <a:lstStyle/>
          <a:p>
            <a:endParaRPr/>
          </a:p>
        </p:txBody>
      </p:sp>
      <p:sp>
        <p:nvSpPr>
          <p:cNvPr id="508" name="object 508"/>
          <p:cNvSpPr/>
          <p:nvPr/>
        </p:nvSpPr>
        <p:spPr>
          <a:xfrm>
            <a:off x="4361217" y="5202813"/>
            <a:ext cx="8890" cy="0"/>
          </a:xfrm>
          <a:custGeom>
            <a:avLst/>
            <a:gdLst/>
            <a:ahLst/>
            <a:cxnLst/>
            <a:rect l="l" t="t" r="r" b="b"/>
            <a:pathLst>
              <a:path w="8889">
                <a:moveTo>
                  <a:pt x="0" y="0"/>
                </a:moveTo>
                <a:lnTo>
                  <a:pt x="8844" y="0"/>
                </a:lnTo>
              </a:path>
            </a:pathLst>
          </a:custGeom>
          <a:ln w="11461">
            <a:solidFill>
              <a:srgbClr val="000000"/>
            </a:solidFill>
          </a:ln>
        </p:spPr>
        <p:txBody>
          <a:bodyPr wrap="square" lIns="0" tIns="0" rIns="0" bIns="0" rtlCol="0"/>
          <a:lstStyle/>
          <a:p>
            <a:endParaRPr/>
          </a:p>
        </p:txBody>
      </p:sp>
      <p:sp>
        <p:nvSpPr>
          <p:cNvPr id="509" name="object 509"/>
          <p:cNvSpPr/>
          <p:nvPr/>
        </p:nvSpPr>
        <p:spPr>
          <a:xfrm>
            <a:off x="4361217" y="5192624"/>
            <a:ext cx="254000" cy="0"/>
          </a:xfrm>
          <a:custGeom>
            <a:avLst/>
            <a:gdLst/>
            <a:ahLst/>
            <a:cxnLst/>
            <a:rect l="l" t="t" r="r" b="b"/>
            <a:pathLst>
              <a:path w="254000">
                <a:moveTo>
                  <a:pt x="0" y="0"/>
                </a:moveTo>
                <a:lnTo>
                  <a:pt x="253637" y="0"/>
                </a:lnTo>
              </a:path>
            </a:pathLst>
          </a:custGeom>
          <a:ln w="8914">
            <a:solidFill>
              <a:srgbClr val="000000"/>
            </a:solidFill>
          </a:ln>
        </p:spPr>
        <p:txBody>
          <a:bodyPr wrap="square" lIns="0" tIns="0" rIns="0" bIns="0" rtlCol="0"/>
          <a:lstStyle/>
          <a:p>
            <a:endParaRPr/>
          </a:p>
        </p:txBody>
      </p:sp>
      <p:sp>
        <p:nvSpPr>
          <p:cNvPr id="510" name="object 510"/>
          <p:cNvSpPr/>
          <p:nvPr/>
        </p:nvSpPr>
        <p:spPr>
          <a:xfrm>
            <a:off x="4370063" y="5338481"/>
            <a:ext cx="10795" cy="0"/>
          </a:xfrm>
          <a:custGeom>
            <a:avLst/>
            <a:gdLst/>
            <a:ahLst/>
            <a:cxnLst/>
            <a:rect l="l" t="t" r="r" b="b"/>
            <a:pathLst>
              <a:path w="10795">
                <a:moveTo>
                  <a:pt x="0" y="0"/>
                </a:moveTo>
                <a:lnTo>
                  <a:pt x="10319" y="0"/>
                </a:lnTo>
              </a:path>
            </a:pathLst>
          </a:custGeom>
          <a:ln w="8935">
            <a:solidFill>
              <a:srgbClr val="000000"/>
            </a:solidFill>
          </a:ln>
        </p:spPr>
        <p:txBody>
          <a:bodyPr wrap="square" lIns="0" tIns="0" rIns="0" bIns="0" rtlCol="0"/>
          <a:lstStyle/>
          <a:p>
            <a:endParaRPr/>
          </a:p>
        </p:txBody>
      </p:sp>
      <p:sp>
        <p:nvSpPr>
          <p:cNvPr id="511" name="object 511"/>
          <p:cNvSpPr/>
          <p:nvPr/>
        </p:nvSpPr>
        <p:spPr>
          <a:xfrm>
            <a:off x="4380382" y="5338481"/>
            <a:ext cx="215900" cy="0"/>
          </a:xfrm>
          <a:custGeom>
            <a:avLst/>
            <a:gdLst/>
            <a:ahLst/>
            <a:cxnLst/>
            <a:rect l="l" t="t" r="r" b="b"/>
            <a:pathLst>
              <a:path w="215900">
                <a:moveTo>
                  <a:pt x="0" y="0"/>
                </a:moveTo>
                <a:lnTo>
                  <a:pt x="215309" y="0"/>
                </a:lnTo>
              </a:path>
            </a:pathLst>
          </a:custGeom>
          <a:ln w="8935">
            <a:solidFill>
              <a:srgbClr val="000000"/>
            </a:solidFill>
          </a:ln>
        </p:spPr>
        <p:txBody>
          <a:bodyPr wrap="square" lIns="0" tIns="0" rIns="0" bIns="0" rtlCol="0"/>
          <a:lstStyle/>
          <a:p>
            <a:endParaRPr/>
          </a:p>
        </p:txBody>
      </p:sp>
      <p:sp>
        <p:nvSpPr>
          <p:cNvPr id="512" name="object 512"/>
          <p:cNvSpPr/>
          <p:nvPr/>
        </p:nvSpPr>
        <p:spPr>
          <a:xfrm>
            <a:off x="4595691" y="5339082"/>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13" name="object 513"/>
          <p:cNvSpPr/>
          <p:nvPr/>
        </p:nvSpPr>
        <p:spPr>
          <a:xfrm>
            <a:off x="4605273" y="5208544"/>
            <a:ext cx="0" cy="126364"/>
          </a:xfrm>
          <a:custGeom>
            <a:avLst/>
            <a:gdLst/>
            <a:ahLst/>
            <a:cxnLst/>
            <a:rect l="l" t="t" r="r" b="b"/>
            <a:pathLst>
              <a:path h="126364">
                <a:moveTo>
                  <a:pt x="0" y="0"/>
                </a:moveTo>
                <a:lnTo>
                  <a:pt x="0" y="126081"/>
                </a:lnTo>
              </a:path>
            </a:pathLst>
          </a:custGeom>
          <a:ln w="19164">
            <a:solidFill>
              <a:srgbClr val="000000"/>
            </a:solidFill>
          </a:ln>
        </p:spPr>
        <p:txBody>
          <a:bodyPr wrap="square" lIns="0" tIns="0" rIns="0" bIns="0" rtlCol="0"/>
          <a:lstStyle/>
          <a:p>
            <a:endParaRPr/>
          </a:p>
        </p:txBody>
      </p:sp>
      <p:sp>
        <p:nvSpPr>
          <p:cNvPr id="514" name="object 514"/>
          <p:cNvSpPr/>
          <p:nvPr/>
        </p:nvSpPr>
        <p:spPr>
          <a:xfrm>
            <a:off x="4595691" y="5202813"/>
            <a:ext cx="8890" cy="0"/>
          </a:xfrm>
          <a:custGeom>
            <a:avLst/>
            <a:gdLst/>
            <a:ahLst/>
            <a:cxnLst/>
            <a:rect l="l" t="t" r="r" b="b"/>
            <a:pathLst>
              <a:path w="8889">
                <a:moveTo>
                  <a:pt x="0" y="0"/>
                </a:moveTo>
                <a:lnTo>
                  <a:pt x="8844" y="0"/>
                </a:lnTo>
              </a:path>
            </a:pathLst>
          </a:custGeom>
          <a:ln w="11461">
            <a:solidFill>
              <a:srgbClr val="000000"/>
            </a:solidFill>
          </a:ln>
        </p:spPr>
        <p:txBody>
          <a:bodyPr wrap="square" lIns="0" tIns="0" rIns="0" bIns="0" rtlCol="0"/>
          <a:lstStyle/>
          <a:p>
            <a:endParaRPr/>
          </a:p>
        </p:txBody>
      </p:sp>
      <p:sp>
        <p:nvSpPr>
          <p:cNvPr id="515" name="object 515"/>
          <p:cNvSpPr/>
          <p:nvPr/>
        </p:nvSpPr>
        <p:spPr>
          <a:xfrm>
            <a:off x="4604536" y="5338481"/>
            <a:ext cx="10795" cy="0"/>
          </a:xfrm>
          <a:custGeom>
            <a:avLst/>
            <a:gdLst/>
            <a:ahLst/>
            <a:cxnLst/>
            <a:rect l="l" t="t" r="r" b="b"/>
            <a:pathLst>
              <a:path w="10795">
                <a:moveTo>
                  <a:pt x="0" y="0"/>
                </a:moveTo>
                <a:lnTo>
                  <a:pt x="10319" y="0"/>
                </a:lnTo>
              </a:path>
            </a:pathLst>
          </a:custGeom>
          <a:ln w="8935">
            <a:solidFill>
              <a:srgbClr val="000000"/>
            </a:solidFill>
          </a:ln>
        </p:spPr>
        <p:txBody>
          <a:bodyPr wrap="square" lIns="0" tIns="0" rIns="0" bIns="0" rtlCol="0"/>
          <a:lstStyle/>
          <a:p>
            <a:endParaRPr/>
          </a:p>
        </p:txBody>
      </p:sp>
      <p:sp>
        <p:nvSpPr>
          <p:cNvPr id="516" name="object 516"/>
          <p:cNvSpPr/>
          <p:nvPr/>
        </p:nvSpPr>
        <p:spPr>
          <a:xfrm>
            <a:off x="4370063" y="5202778"/>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517" name="object 517"/>
          <p:cNvSpPr/>
          <p:nvPr/>
        </p:nvSpPr>
        <p:spPr>
          <a:xfrm>
            <a:off x="4380382" y="5202778"/>
            <a:ext cx="215900" cy="0"/>
          </a:xfrm>
          <a:custGeom>
            <a:avLst/>
            <a:gdLst/>
            <a:ahLst/>
            <a:cxnLst/>
            <a:rect l="l" t="t" r="r" b="b"/>
            <a:pathLst>
              <a:path w="215900">
                <a:moveTo>
                  <a:pt x="0" y="0"/>
                </a:moveTo>
                <a:lnTo>
                  <a:pt x="215309" y="0"/>
                </a:lnTo>
              </a:path>
            </a:pathLst>
          </a:custGeom>
          <a:ln w="10376">
            <a:solidFill>
              <a:srgbClr val="000000"/>
            </a:solidFill>
          </a:ln>
        </p:spPr>
        <p:txBody>
          <a:bodyPr wrap="square" lIns="0" tIns="0" rIns="0" bIns="0" rtlCol="0"/>
          <a:lstStyle/>
          <a:p>
            <a:endParaRPr/>
          </a:p>
        </p:txBody>
      </p:sp>
      <p:sp>
        <p:nvSpPr>
          <p:cNvPr id="518" name="object 518"/>
          <p:cNvSpPr/>
          <p:nvPr/>
        </p:nvSpPr>
        <p:spPr>
          <a:xfrm>
            <a:off x="4604536" y="5202778"/>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519" name="object 519"/>
          <p:cNvSpPr/>
          <p:nvPr/>
        </p:nvSpPr>
        <p:spPr>
          <a:xfrm>
            <a:off x="4361217" y="5188696"/>
            <a:ext cx="254000" cy="165100"/>
          </a:xfrm>
          <a:custGeom>
            <a:avLst/>
            <a:gdLst/>
            <a:ahLst/>
            <a:cxnLst/>
            <a:rect l="l" t="t" r="r" b="b"/>
            <a:pathLst>
              <a:path w="254000" h="165100">
                <a:moveTo>
                  <a:pt x="243318" y="164630"/>
                </a:moveTo>
                <a:lnTo>
                  <a:pt x="253637" y="164630"/>
                </a:lnTo>
                <a:lnTo>
                  <a:pt x="253637" y="0"/>
                </a:lnTo>
                <a:lnTo>
                  <a:pt x="0" y="0"/>
                </a:lnTo>
                <a:lnTo>
                  <a:pt x="0" y="164630"/>
                </a:lnTo>
                <a:lnTo>
                  <a:pt x="8844" y="164630"/>
                </a:lnTo>
                <a:lnTo>
                  <a:pt x="243318" y="164630"/>
                </a:lnTo>
                <a:close/>
              </a:path>
            </a:pathLst>
          </a:custGeom>
          <a:ln w="3175">
            <a:solidFill>
              <a:srgbClr val="000000"/>
            </a:solidFill>
          </a:ln>
        </p:spPr>
        <p:txBody>
          <a:bodyPr wrap="square" lIns="0" tIns="0" rIns="0" bIns="0" rtlCol="0"/>
          <a:lstStyle/>
          <a:p>
            <a:endParaRPr/>
          </a:p>
        </p:txBody>
      </p:sp>
      <p:sp>
        <p:nvSpPr>
          <p:cNvPr id="520" name="object 520"/>
          <p:cNvSpPr/>
          <p:nvPr/>
        </p:nvSpPr>
        <p:spPr>
          <a:xfrm>
            <a:off x="4370063" y="5197590"/>
            <a:ext cx="234950" cy="145415"/>
          </a:xfrm>
          <a:custGeom>
            <a:avLst/>
            <a:gdLst/>
            <a:ahLst/>
            <a:cxnLst/>
            <a:rect l="l" t="t" r="r" b="b"/>
            <a:pathLst>
              <a:path w="234950" h="145414">
                <a:moveTo>
                  <a:pt x="0" y="136423"/>
                </a:moveTo>
                <a:lnTo>
                  <a:pt x="0" y="145359"/>
                </a:lnTo>
                <a:lnTo>
                  <a:pt x="10319" y="145359"/>
                </a:lnTo>
                <a:lnTo>
                  <a:pt x="10319" y="0"/>
                </a:lnTo>
                <a:lnTo>
                  <a:pt x="0" y="0"/>
                </a:lnTo>
                <a:lnTo>
                  <a:pt x="0" y="10376"/>
                </a:lnTo>
                <a:lnTo>
                  <a:pt x="234473" y="10376"/>
                </a:lnTo>
                <a:lnTo>
                  <a:pt x="234473" y="0"/>
                </a:lnTo>
                <a:lnTo>
                  <a:pt x="225628" y="0"/>
                </a:lnTo>
                <a:lnTo>
                  <a:pt x="225628" y="145359"/>
                </a:lnTo>
                <a:lnTo>
                  <a:pt x="234473" y="145359"/>
                </a:lnTo>
                <a:lnTo>
                  <a:pt x="234473" y="136423"/>
                </a:lnTo>
                <a:lnTo>
                  <a:pt x="0" y="136423"/>
                </a:lnTo>
                <a:close/>
              </a:path>
            </a:pathLst>
          </a:custGeom>
          <a:ln w="3175">
            <a:solidFill>
              <a:srgbClr val="000000"/>
            </a:solidFill>
          </a:ln>
        </p:spPr>
        <p:txBody>
          <a:bodyPr wrap="square" lIns="0" tIns="0" rIns="0" bIns="0" rtlCol="0"/>
          <a:lstStyle/>
          <a:p>
            <a:endParaRPr/>
          </a:p>
        </p:txBody>
      </p:sp>
      <p:sp>
        <p:nvSpPr>
          <p:cNvPr id="521" name="object 521"/>
          <p:cNvSpPr/>
          <p:nvPr/>
        </p:nvSpPr>
        <p:spPr>
          <a:xfrm>
            <a:off x="2549210" y="6244612"/>
            <a:ext cx="283210" cy="108585"/>
          </a:xfrm>
          <a:custGeom>
            <a:avLst/>
            <a:gdLst/>
            <a:ahLst/>
            <a:cxnLst/>
            <a:rect l="l" t="t" r="r" b="b"/>
            <a:pathLst>
              <a:path w="283210" h="108585">
                <a:moveTo>
                  <a:pt x="0" y="108253"/>
                </a:moveTo>
                <a:lnTo>
                  <a:pt x="283059" y="108253"/>
                </a:lnTo>
                <a:lnTo>
                  <a:pt x="283059" y="0"/>
                </a:lnTo>
                <a:lnTo>
                  <a:pt x="0" y="0"/>
                </a:lnTo>
                <a:lnTo>
                  <a:pt x="0" y="108253"/>
                </a:lnTo>
                <a:close/>
              </a:path>
            </a:pathLst>
          </a:custGeom>
          <a:solidFill>
            <a:srgbClr val="FFFFFF"/>
          </a:solidFill>
        </p:spPr>
        <p:txBody>
          <a:bodyPr wrap="square" lIns="0" tIns="0" rIns="0" bIns="0" rtlCol="0"/>
          <a:lstStyle/>
          <a:p>
            <a:endParaRPr/>
          </a:p>
        </p:txBody>
      </p:sp>
      <p:sp>
        <p:nvSpPr>
          <p:cNvPr id="522" name="object 522"/>
          <p:cNvSpPr/>
          <p:nvPr/>
        </p:nvSpPr>
        <p:spPr>
          <a:xfrm>
            <a:off x="2549210" y="6244608"/>
            <a:ext cx="283210" cy="108585"/>
          </a:xfrm>
          <a:custGeom>
            <a:avLst/>
            <a:gdLst/>
            <a:ahLst/>
            <a:cxnLst/>
            <a:rect l="l" t="t" r="r" b="b"/>
            <a:pathLst>
              <a:path w="283210" h="108585">
                <a:moveTo>
                  <a:pt x="283038" y="0"/>
                </a:moveTo>
                <a:lnTo>
                  <a:pt x="0" y="0"/>
                </a:lnTo>
                <a:lnTo>
                  <a:pt x="0" y="108257"/>
                </a:lnTo>
                <a:lnTo>
                  <a:pt x="283038" y="108257"/>
                </a:lnTo>
                <a:lnTo>
                  <a:pt x="283038" y="103810"/>
                </a:lnTo>
                <a:lnTo>
                  <a:pt x="4422" y="103810"/>
                </a:lnTo>
                <a:lnTo>
                  <a:pt x="4422" y="53346"/>
                </a:lnTo>
                <a:lnTo>
                  <a:pt x="15407" y="53346"/>
                </a:lnTo>
                <a:lnTo>
                  <a:pt x="4422" y="34095"/>
                </a:lnTo>
                <a:lnTo>
                  <a:pt x="4422" y="4447"/>
                </a:lnTo>
                <a:lnTo>
                  <a:pt x="283038" y="4447"/>
                </a:lnTo>
                <a:lnTo>
                  <a:pt x="283038" y="0"/>
                </a:lnTo>
                <a:close/>
              </a:path>
              <a:path w="283210" h="108585">
                <a:moveTo>
                  <a:pt x="15407" y="53346"/>
                </a:moveTo>
                <a:lnTo>
                  <a:pt x="4422" y="53346"/>
                </a:lnTo>
                <a:lnTo>
                  <a:pt x="32431" y="103810"/>
                </a:lnTo>
                <a:lnTo>
                  <a:pt x="44204" y="103810"/>
                </a:lnTo>
                <a:lnTo>
                  <a:pt x="15407" y="53346"/>
                </a:lnTo>
                <a:close/>
              </a:path>
              <a:path w="283210" h="108585">
                <a:moveTo>
                  <a:pt x="32431" y="4447"/>
                </a:moveTo>
                <a:lnTo>
                  <a:pt x="20638" y="4447"/>
                </a:lnTo>
                <a:lnTo>
                  <a:pt x="78109" y="103810"/>
                </a:lnTo>
                <a:lnTo>
                  <a:pt x="89903" y="103810"/>
                </a:lnTo>
                <a:lnTo>
                  <a:pt x="32431" y="4447"/>
                </a:lnTo>
                <a:close/>
              </a:path>
              <a:path w="283210" h="108585">
                <a:moveTo>
                  <a:pt x="76635" y="4447"/>
                </a:moveTo>
                <a:lnTo>
                  <a:pt x="66316" y="4447"/>
                </a:lnTo>
                <a:lnTo>
                  <a:pt x="122334" y="103810"/>
                </a:lnTo>
                <a:lnTo>
                  <a:pt x="134128" y="103810"/>
                </a:lnTo>
                <a:lnTo>
                  <a:pt x="76635" y="4447"/>
                </a:lnTo>
                <a:close/>
              </a:path>
              <a:path w="283210" h="108585">
                <a:moveTo>
                  <a:pt x="120860" y="4447"/>
                </a:moveTo>
                <a:lnTo>
                  <a:pt x="109067" y="4447"/>
                </a:lnTo>
                <a:lnTo>
                  <a:pt x="166600" y="103810"/>
                </a:lnTo>
                <a:lnTo>
                  <a:pt x="178393" y="103810"/>
                </a:lnTo>
                <a:lnTo>
                  <a:pt x="120860" y="4447"/>
                </a:lnTo>
                <a:close/>
              </a:path>
              <a:path w="283210" h="108585">
                <a:moveTo>
                  <a:pt x="166600" y="4447"/>
                </a:moveTo>
                <a:lnTo>
                  <a:pt x="154766" y="4447"/>
                </a:lnTo>
                <a:lnTo>
                  <a:pt x="212299" y="103810"/>
                </a:lnTo>
                <a:lnTo>
                  <a:pt x="224092" y="103810"/>
                </a:lnTo>
                <a:lnTo>
                  <a:pt x="166600" y="4447"/>
                </a:lnTo>
                <a:close/>
              </a:path>
              <a:path w="283210" h="108585">
                <a:moveTo>
                  <a:pt x="210825" y="4447"/>
                </a:moveTo>
                <a:lnTo>
                  <a:pt x="199031" y="4447"/>
                </a:lnTo>
                <a:lnTo>
                  <a:pt x="256524" y="103810"/>
                </a:lnTo>
                <a:lnTo>
                  <a:pt x="266843" y="103810"/>
                </a:lnTo>
                <a:lnTo>
                  <a:pt x="210825" y="4447"/>
                </a:lnTo>
                <a:close/>
              </a:path>
              <a:path w="283210" h="108585">
                <a:moveTo>
                  <a:pt x="255050" y="4447"/>
                </a:moveTo>
                <a:lnTo>
                  <a:pt x="243256" y="4447"/>
                </a:lnTo>
                <a:lnTo>
                  <a:pt x="278616" y="65205"/>
                </a:lnTo>
                <a:lnTo>
                  <a:pt x="278616" y="103810"/>
                </a:lnTo>
                <a:lnTo>
                  <a:pt x="283038" y="103810"/>
                </a:lnTo>
                <a:lnTo>
                  <a:pt x="283038" y="44472"/>
                </a:lnTo>
                <a:lnTo>
                  <a:pt x="278616" y="44472"/>
                </a:lnTo>
                <a:lnTo>
                  <a:pt x="255050" y="4447"/>
                </a:lnTo>
                <a:close/>
              </a:path>
              <a:path w="283210" h="108585">
                <a:moveTo>
                  <a:pt x="283038" y="4447"/>
                </a:moveTo>
                <a:lnTo>
                  <a:pt x="278616" y="4447"/>
                </a:lnTo>
                <a:lnTo>
                  <a:pt x="278616" y="44472"/>
                </a:lnTo>
                <a:lnTo>
                  <a:pt x="283038" y="44472"/>
                </a:lnTo>
                <a:lnTo>
                  <a:pt x="283038" y="4447"/>
                </a:lnTo>
                <a:close/>
              </a:path>
            </a:pathLst>
          </a:custGeom>
          <a:solidFill>
            <a:srgbClr val="000000"/>
          </a:solidFill>
        </p:spPr>
        <p:txBody>
          <a:bodyPr wrap="square" lIns="0" tIns="0" rIns="0" bIns="0" rtlCol="0"/>
          <a:lstStyle/>
          <a:p>
            <a:endParaRPr/>
          </a:p>
        </p:txBody>
      </p:sp>
      <p:sp>
        <p:nvSpPr>
          <p:cNvPr id="523" name="object 523"/>
          <p:cNvSpPr/>
          <p:nvPr/>
        </p:nvSpPr>
        <p:spPr>
          <a:xfrm>
            <a:off x="2553632" y="6297955"/>
            <a:ext cx="28575" cy="50800"/>
          </a:xfrm>
          <a:custGeom>
            <a:avLst/>
            <a:gdLst/>
            <a:ahLst/>
            <a:cxnLst/>
            <a:rect l="l" t="t" r="r" b="b"/>
            <a:pathLst>
              <a:path w="28575" h="50800">
                <a:moveTo>
                  <a:pt x="0" y="0"/>
                </a:moveTo>
                <a:lnTo>
                  <a:pt x="0" y="50463"/>
                </a:lnTo>
                <a:lnTo>
                  <a:pt x="28009" y="50463"/>
                </a:lnTo>
                <a:lnTo>
                  <a:pt x="0" y="0"/>
                </a:lnTo>
                <a:close/>
              </a:path>
            </a:pathLst>
          </a:custGeom>
          <a:ln w="3175">
            <a:solidFill>
              <a:srgbClr val="000000"/>
            </a:solidFill>
          </a:ln>
        </p:spPr>
        <p:txBody>
          <a:bodyPr wrap="square" lIns="0" tIns="0" rIns="0" bIns="0" rtlCol="0"/>
          <a:lstStyle/>
          <a:p>
            <a:endParaRPr/>
          </a:p>
        </p:txBody>
      </p:sp>
      <p:sp>
        <p:nvSpPr>
          <p:cNvPr id="524" name="object 524"/>
          <p:cNvSpPr/>
          <p:nvPr/>
        </p:nvSpPr>
        <p:spPr>
          <a:xfrm>
            <a:off x="2804260" y="6249055"/>
            <a:ext cx="24130" cy="40640"/>
          </a:xfrm>
          <a:custGeom>
            <a:avLst/>
            <a:gdLst/>
            <a:ahLst/>
            <a:cxnLst/>
            <a:rect l="l" t="t" r="r" b="b"/>
            <a:pathLst>
              <a:path w="24130" h="40639">
                <a:moveTo>
                  <a:pt x="0" y="0"/>
                </a:moveTo>
                <a:lnTo>
                  <a:pt x="23566" y="40025"/>
                </a:lnTo>
                <a:lnTo>
                  <a:pt x="23566" y="0"/>
                </a:lnTo>
                <a:lnTo>
                  <a:pt x="0" y="0"/>
                </a:lnTo>
                <a:close/>
              </a:path>
            </a:pathLst>
          </a:custGeom>
          <a:ln w="3175">
            <a:solidFill>
              <a:srgbClr val="000000"/>
            </a:solidFill>
          </a:ln>
        </p:spPr>
        <p:txBody>
          <a:bodyPr wrap="square" lIns="0" tIns="0" rIns="0" bIns="0" rtlCol="0"/>
          <a:lstStyle/>
          <a:p>
            <a:endParaRPr/>
          </a:p>
        </p:txBody>
      </p:sp>
      <p:sp>
        <p:nvSpPr>
          <p:cNvPr id="525" name="object 525"/>
          <p:cNvSpPr/>
          <p:nvPr/>
        </p:nvSpPr>
        <p:spPr>
          <a:xfrm>
            <a:off x="2760035" y="6249055"/>
            <a:ext cx="67945" cy="99695"/>
          </a:xfrm>
          <a:custGeom>
            <a:avLst/>
            <a:gdLst/>
            <a:ahLst/>
            <a:cxnLst/>
            <a:rect l="l" t="t" r="r" b="b"/>
            <a:pathLst>
              <a:path w="67944" h="99695">
                <a:moveTo>
                  <a:pt x="0" y="0"/>
                </a:moveTo>
                <a:lnTo>
                  <a:pt x="56018" y="99363"/>
                </a:lnTo>
                <a:lnTo>
                  <a:pt x="67790" y="99363"/>
                </a:lnTo>
                <a:lnTo>
                  <a:pt x="67790" y="60758"/>
                </a:lnTo>
                <a:lnTo>
                  <a:pt x="32431" y="0"/>
                </a:lnTo>
                <a:lnTo>
                  <a:pt x="0" y="0"/>
                </a:lnTo>
                <a:close/>
              </a:path>
            </a:pathLst>
          </a:custGeom>
          <a:ln w="3175">
            <a:solidFill>
              <a:srgbClr val="000000"/>
            </a:solidFill>
          </a:ln>
        </p:spPr>
        <p:txBody>
          <a:bodyPr wrap="square" lIns="0" tIns="0" rIns="0" bIns="0" rtlCol="0"/>
          <a:lstStyle/>
          <a:p>
            <a:endParaRPr/>
          </a:p>
        </p:txBody>
      </p:sp>
      <p:sp>
        <p:nvSpPr>
          <p:cNvPr id="526" name="object 526"/>
          <p:cNvSpPr/>
          <p:nvPr/>
        </p:nvSpPr>
        <p:spPr>
          <a:xfrm>
            <a:off x="2715810" y="6249055"/>
            <a:ext cx="90170" cy="99695"/>
          </a:xfrm>
          <a:custGeom>
            <a:avLst/>
            <a:gdLst/>
            <a:ahLst/>
            <a:cxnLst/>
            <a:rect l="l" t="t" r="r" b="b"/>
            <a:pathLst>
              <a:path w="90169" h="99695">
                <a:moveTo>
                  <a:pt x="0" y="0"/>
                </a:moveTo>
                <a:lnTo>
                  <a:pt x="57492" y="99363"/>
                </a:lnTo>
                <a:lnTo>
                  <a:pt x="89923" y="99363"/>
                </a:lnTo>
                <a:lnTo>
                  <a:pt x="32431" y="0"/>
                </a:lnTo>
                <a:lnTo>
                  <a:pt x="0" y="0"/>
                </a:lnTo>
                <a:close/>
              </a:path>
            </a:pathLst>
          </a:custGeom>
          <a:ln w="3175">
            <a:solidFill>
              <a:srgbClr val="000000"/>
            </a:solidFill>
          </a:ln>
        </p:spPr>
        <p:txBody>
          <a:bodyPr wrap="square" lIns="0" tIns="0" rIns="0" bIns="0" rtlCol="0"/>
          <a:lstStyle/>
          <a:p>
            <a:endParaRPr/>
          </a:p>
        </p:txBody>
      </p:sp>
      <p:sp>
        <p:nvSpPr>
          <p:cNvPr id="527" name="object 527"/>
          <p:cNvSpPr/>
          <p:nvPr/>
        </p:nvSpPr>
        <p:spPr>
          <a:xfrm>
            <a:off x="2670070" y="6249055"/>
            <a:ext cx="91440" cy="99695"/>
          </a:xfrm>
          <a:custGeom>
            <a:avLst/>
            <a:gdLst/>
            <a:ahLst/>
            <a:cxnLst/>
            <a:rect l="l" t="t" r="r" b="b"/>
            <a:pathLst>
              <a:path w="91439" h="99695">
                <a:moveTo>
                  <a:pt x="0" y="0"/>
                </a:moveTo>
                <a:lnTo>
                  <a:pt x="57533" y="99363"/>
                </a:lnTo>
                <a:lnTo>
                  <a:pt x="91438" y="99363"/>
                </a:lnTo>
                <a:lnTo>
                  <a:pt x="33905" y="0"/>
                </a:lnTo>
                <a:lnTo>
                  <a:pt x="0" y="0"/>
                </a:lnTo>
                <a:close/>
              </a:path>
            </a:pathLst>
          </a:custGeom>
          <a:ln w="3175">
            <a:solidFill>
              <a:srgbClr val="000000"/>
            </a:solidFill>
          </a:ln>
        </p:spPr>
        <p:txBody>
          <a:bodyPr wrap="square" lIns="0" tIns="0" rIns="0" bIns="0" rtlCol="0"/>
          <a:lstStyle/>
          <a:p>
            <a:endParaRPr/>
          </a:p>
        </p:txBody>
      </p:sp>
      <p:sp>
        <p:nvSpPr>
          <p:cNvPr id="528" name="object 528"/>
          <p:cNvSpPr/>
          <p:nvPr/>
        </p:nvSpPr>
        <p:spPr>
          <a:xfrm>
            <a:off x="2625846" y="6249055"/>
            <a:ext cx="90170" cy="99695"/>
          </a:xfrm>
          <a:custGeom>
            <a:avLst/>
            <a:gdLst/>
            <a:ahLst/>
            <a:cxnLst/>
            <a:rect l="l" t="t" r="r" b="b"/>
            <a:pathLst>
              <a:path w="90169" h="99695">
                <a:moveTo>
                  <a:pt x="0" y="0"/>
                </a:moveTo>
                <a:lnTo>
                  <a:pt x="57492" y="99363"/>
                </a:lnTo>
                <a:lnTo>
                  <a:pt x="89964" y="99363"/>
                </a:lnTo>
                <a:lnTo>
                  <a:pt x="32431" y="0"/>
                </a:lnTo>
                <a:lnTo>
                  <a:pt x="0" y="0"/>
                </a:lnTo>
                <a:close/>
              </a:path>
            </a:pathLst>
          </a:custGeom>
          <a:ln w="3175">
            <a:solidFill>
              <a:srgbClr val="000000"/>
            </a:solidFill>
          </a:ln>
        </p:spPr>
        <p:txBody>
          <a:bodyPr wrap="square" lIns="0" tIns="0" rIns="0" bIns="0" rtlCol="0"/>
          <a:lstStyle/>
          <a:p>
            <a:endParaRPr/>
          </a:p>
        </p:txBody>
      </p:sp>
      <p:sp>
        <p:nvSpPr>
          <p:cNvPr id="529" name="object 529"/>
          <p:cNvSpPr/>
          <p:nvPr/>
        </p:nvSpPr>
        <p:spPr>
          <a:xfrm>
            <a:off x="2581641" y="6249055"/>
            <a:ext cx="90170" cy="99695"/>
          </a:xfrm>
          <a:custGeom>
            <a:avLst/>
            <a:gdLst/>
            <a:ahLst/>
            <a:cxnLst/>
            <a:rect l="l" t="t" r="r" b="b"/>
            <a:pathLst>
              <a:path w="90169" h="99695">
                <a:moveTo>
                  <a:pt x="0" y="0"/>
                </a:moveTo>
                <a:lnTo>
                  <a:pt x="57471" y="99363"/>
                </a:lnTo>
                <a:lnTo>
                  <a:pt x="89903" y="99363"/>
                </a:lnTo>
                <a:lnTo>
                  <a:pt x="33885" y="0"/>
                </a:lnTo>
                <a:lnTo>
                  <a:pt x="0" y="0"/>
                </a:lnTo>
                <a:close/>
              </a:path>
            </a:pathLst>
          </a:custGeom>
          <a:ln w="3175">
            <a:solidFill>
              <a:srgbClr val="000000"/>
            </a:solidFill>
          </a:ln>
        </p:spPr>
        <p:txBody>
          <a:bodyPr wrap="square" lIns="0" tIns="0" rIns="0" bIns="0" rtlCol="0"/>
          <a:lstStyle/>
          <a:p>
            <a:endParaRPr/>
          </a:p>
        </p:txBody>
      </p:sp>
      <p:sp>
        <p:nvSpPr>
          <p:cNvPr id="530" name="object 530"/>
          <p:cNvSpPr/>
          <p:nvPr/>
        </p:nvSpPr>
        <p:spPr>
          <a:xfrm>
            <a:off x="2553632" y="6249055"/>
            <a:ext cx="74295" cy="99695"/>
          </a:xfrm>
          <a:custGeom>
            <a:avLst/>
            <a:gdLst/>
            <a:ahLst/>
            <a:cxnLst/>
            <a:rect l="l" t="t" r="r" b="b"/>
            <a:pathLst>
              <a:path w="74294" h="99695">
                <a:moveTo>
                  <a:pt x="0" y="0"/>
                </a:moveTo>
                <a:lnTo>
                  <a:pt x="0" y="29648"/>
                </a:lnTo>
                <a:lnTo>
                  <a:pt x="39781" y="99363"/>
                </a:lnTo>
                <a:lnTo>
                  <a:pt x="73687" y="99363"/>
                </a:lnTo>
                <a:lnTo>
                  <a:pt x="16215" y="0"/>
                </a:lnTo>
                <a:lnTo>
                  <a:pt x="0" y="0"/>
                </a:lnTo>
                <a:close/>
              </a:path>
            </a:pathLst>
          </a:custGeom>
          <a:ln w="3175">
            <a:solidFill>
              <a:srgbClr val="000000"/>
            </a:solidFill>
          </a:ln>
        </p:spPr>
        <p:txBody>
          <a:bodyPr wrap="square" lIns="0" tIns="0" rIns="0" bIns="0" rtlCol="0"/>
          <a:lstStyle/>
          <a:p>
            <a:endParaRPr/>
          </a:p>
        </p:txBody>
      </p:sp>
      <p:sp>
        <p:nvSpPr>
          <p:cNvPr id="531" name="object 531"/>
          <p:cNvSpPr/>
          <p:nvPr/>
        </p:nvSpPr>
        <p:spPr>
          <a:xfrm>
            <a:off x="2549210" y="6244608"/>
            <a:ext cx="283210" cy="108585"/>
          </a:xfrm>
          <a:custGeom>
            <a:avLst/>
            <a:gdLst/>
            <a:ahLst/>
            <a:cxnLst/>
            <a:rect l="l" t="t" r="r" b="b"/>
            <a:pathLst>
              <a:path w="283210" h="108585">
                <a:moveTo>
                  <a:pt x="0" y="0"/>
                </a:moveTo>
                <a:lnTo>
                  <a:pt x="283038" y="0"/>
                </a:lnTo>
                <a:lnTo>
                  <a:pt x="283038" y="108257"/>
                </a:lnTo>
                <a:lnTo>
                  <a:pt x="0" y="108257"/>
                </a:lnTo>
                <a:lnTo>
                  <a:pt x="0" y="102327"/>
                </a:lnTo>
                <a:lnTo>
                  <a:pt x="0" y="45954"/>
                </a:lnTo>
                <a:lnTo>
                  <a:pt x="0" y="0"/>
                </a:lnTo>
                <a:close/>
              </a:path>
            </a:pathLst>
          </a:custGeom>
          <a:ln w="3175">
            <a:solidFill>
              <a:srgbClr val="000000"/>
            </a:solidFill>
          </a:ln>
        </p:spPr>
        <p:txBody>
          <a:bodyPr wrap="square" lIns="0" tIns="0" rIns="0" bIns="0" rtlCol="0"/>
          <a:lstStyle/>
          <a:p>
            <a:endParaRPr/>
          </a:p>
        </p:txBody>
      </p:sp>
      <p:sp>
        <p:nvSpPr>
          <p:cNvPr id="532" name="object 532"/>
          <p:cNvSpPr/>
          <p:nvPr/>
        </p:nvSpPr>
        <p:spPr>
          <a:xfrm>
            <a:off x="2540365" y="6358556"/>
            <a:ext cx="300990" cy="0"/>
          </a:xfrm>
          <a:custGeom>
            <a:avLst/>
            <a:gdLst/>
            <a:ahLst/>
            <a:cxnLst/>
            <a:rect l="l" t="t" r="r" b="b"/>
            <a:pathLst>
              <a:path w="300989">
                <a:moveTo>
                  <a:pt x="0" y="0"/>
                </a:moveTo>
                <a:lnTo>
                  <a:pt x="300728" y="0"/>
                </a:lnTo>
              </a:path>
            </a:pathLst>
          </a:custGeom>
          <a:ln w="10188">
            <a:solidFill>
              <a:srgbClr val="000000"/>
            </a:solidFill>
          </a:ln>
        </p:spPr>
        <p:txBody>
          <a:bodyPr wrap="square" lIns="0" tIns="0" rIns="0" bIns="0" rtlCol="0"/>
          <a:lstStyle/>
          <a:p>
            <a:endParaRPr/>
          </a:p>
        </p:txBody>
      </p:sp>
      <p:sp>
        <p:nvSpPr>
          <p:cNvPr id="533" name="object 533"/>
          <p:cNvSpPr/>
          <p:nvPr/>
        </p:nvSpPr>
        <p:spPr>
          <a:xfrm>
            <a:off x="2540365" y="6349005"/>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34" name="object 534"/>
          <p:cNvSpPr/>
          <p:nvPr/>
        </p:nvSpPr>
        <p:spPr>
          <a:xfrm>
            <a:off x="2549947" y="6256673"/>
            <a:ext cx="0" cy="88265"/>
          </a:xfrm>
          <a:custGeom>
            <a:avLst/>
            <a:gdLst/>
            <a:ahLst/>
            <a:cxnLst/>
            <a:rect l="l" t="t" r="r" b="b"/>
            <a:pathLst>
              <a:path h="88264">
                <a:moveTo>
                  <a:pt x="0" y="0"/>
                </a:moveTo>
                <a:lnTo>
                  <a:pt x="0" y="87874"/>
                </a:lnTo>
              </a:path>
            </a:pathLst>
          </a:custGeom>
          <a:ln w="19164">
            <a:solidFill>
              <a:srgbClr val="000000"/>
            </a:solidFill>
          </a:ln>
        </p:spPr>
        <p:txBody>
          <a:bodyPr wrap="square" lIns="0" tIns="0" rIns="0" bIns="0" rtlCol="0"/>
          <a:lstStyle/>
          <a:p>
            <a:endParaRPr/>
          </a:p>
        </p:txBody>
      </p:sp>
      <p:sp>
        <p:nvSpPr>
          <p:cNvPr id="535" name="object 535"/>
          <p:cNvSpPr/>
          <p:nvPr/>
        </p:nvSpPr>
        <p:spPr>
          <a:xfrm>
            <a:off x="2540365" y="6251578"/>
            <a:ext cx="8890" cy="0"/>
          </a:xfrm>
          <a:custGeom>
            <a:avLst/>
            <a:gdLst/>
            <a:ahLst/>
            <a:cxnLst/>
            <a:rect l="l" t="t" r="r" b="b"/>
            <a:pathLst>
              <a:path w="8889">
                <a:moveTo>
                  <a:pt x="0" y="0"/>
                </a:moveTo>
                <a:lnTo>
                  <a:pt x="8844" y="0"/>
                </a:lnTo>
              </a:path>
            </a:pathLst>
          </a:custGeom>
          <a:ln w="10188">
            <a:solidFill>
              <a:srgbClr val="000000"/>
            </a:solidFill>
          </a:ln>
        </p:spPr>
        <p:txBody>
          <a:bodyPr wrap="square" lIns="0" tIns="0" rIns="0" bIns="0" rtlCol="0"/>
          <a:lstStyle/>
          <a:p>
            <a:endParaRPr/>
          </a:p>
        </p:txBody>
      </p:sp>
      <p:sp>
        <p:nvSpPr>
          <p:cNvPr id="536" name="object 536"/>
          <p:cNvSpPr/>
          <p:nvPr/>
        </p:nvSpPr>
        <p:spPr>
          <a:xfrm>
            <a:off x="2540365" y="6242027"/>
            <a:ext cx="300990" cy="0"/>
          </a:xfrm>
          <a:custGeom>
            <a:avLst/>
            <a:gdLst/>
            <a:ahLst/>
            <a:cxnLst/>
            <a:rect l="l" t="t" r="r" b="b"/>
            <a:pathLst>
              <a:path w="300989">
                <a:moveTo>
                  <a:pt x="0" y="0"/>
                </a:moveTo>
                <a:lnTo>
                  <a:pt x="300728" y="0"/>
                </a:lnTo>
              </a:path>
            </a:pathLst>
          </a:custGeom>
          <a:ln w="8914">
            <a:solidFill>
              <a:srgbClr val="000000"/>
            </a:solidFill>
          </a:ln>
        </p:spPr>
        <p:txBody>
          <a:bodyPr wrap="square" lIns="0" tIns="0" rIns="0" bIns="0" rtlCol="0"/>
          <a:lstStyle/>
          <a:p>
            <a:endParaRPr/>
          </a:p>
        </p:txBody>
      </p:sp>
      <p:sp>
        <p:nvSpPr>
          <p:cNvPr id="537" name="object 537"/>
          <p:cNvSpPr/>
          <p:nvPr/>
        </p:nvSpPr>
        <p:spPr>
          <a:xfrm>
            <a:off x="2549210" y="6348419"/>
            <a:ext cx="10795" cy="0"/>
          </a:xfrm>
          <a:custGeom>
            <a:avLst/>
            <a:gdLst/>
            <a:ahLst/>
            <a:cxnLst/>
            <a:rect l="l" t="t" r="r" b="b"/>
            <a:pathLst>
              <a:path w="10794">
                <a:moveTo>
                  <a:pt x="0" y="0"/>
                </a:moveTo>
                <a:lnTo>
                  <a:pt x="10319" y="0"/>
                </a:lnTo>
              </a:path>
            </a:pathLst>
          </a:custGeom>
          <a:ln w="8894">
            <a:solidFill>
              <a:srgbClr val="000000"/>
            </a:solidFill>
          </a:ln>
        </p:spPr>
        <p:txBody>
          <a:bodyPr wrap="square" lIns="0" tIns="0" rIns="0" bIns="0" rtlCol="0"/>
          <a:lstStyle/>
          <a:p>
            <a:endParaRPr/>
          </a:p>
        </p:txBody>
      </p:sp>
      <p:sp>
        <p:nvSpPr>
          <p:cNvPr id="538" name="object 538"/>
          <p:cNvSpPr/>
          <p:nvPr/>
        </p:nvSpPr>
        <p:spPr>
          <a:xfrm>
            <a:off x="2559529" y="6348419"/>
            <a:ext cx="262890" cy="0"/>
          </a:xfrm>
          <a:custGeom>
            <a:avLst/>
            <a:gdLst/>
            <a:ahLst/>
            <a:cxnLst/>
            <a:rect l="l" t="t" r="r" b="b"/>
            <a:pathLst>
              <a:path w="262889">
                <a:moveTo>
                  <a:pt x="0" y="0"/>
                </a:moveTo>
                <a:lnTo>
                  <a:pt x="262420" y="0"/>
                </a:lnTo>
              </a:path>
            </a:pathLst>
          </a:custGeom>
          <a:ln w="8894">
            <a:solidFill>
              <a:srgbClr val="000000"/>
            </a:solidFill>
          </a:ln>
        </p:spPr>
        <p:txBody>
          <a:bodyPr wrap="square" lIns="0" tIns="0" rIns="0" bIns="0" rtlCol="0"/>
          <a:lstStyle/>
          <a:p>
            <a:endParaRPr/>
          </a:p>
        </p:txBody>
      </p:sp>
      <p:sp>
        <p:nvSpPr>
          <p:cNvPr id="539" name="object 539"/>
          <p:cNvSpPr/>
          <p:nvPr/>
        </p:nvSpPr>
        <p:spPr>
          <a:xfrm>
            <a:off x="2821950" y="6349005"/>
            <a:ext cx="8890" cy="0"/>
          </a:xfrm>
          <a:custGeom>
            <a:avLst/>
            <a:gdLst/>
            <a:ahLst/>
            <a:cxnLst/>
            <a:rect l="l" t="t" r="r" b="b"/>
            <a:pathLst>
              <a:path w="8889">
                <a:moveTo>
                  <a:pt x="0" y="0"/>
                </a:moveTo>
                <a:lnTo>
                  <a:pt x="8824" y="0"/>
                </a:lnTo>
              </a:path>
            </a:pathLst>
          </a:custGeom>
          <a:ln w="8914">
            <a:solidFill>
              <a:srgbClr val="000000"/>
            </a:solidFill>
          </a:ln>
        </p:spPr>
        <p:txBody>
          <a:bodyPr wrap="square" lIns="0" tIns="0" rIns="0" bIns="0" rtlCol="0"/>
          <a:lstStyle/>
          <a:p>
            <a:endParaRPr/>
          </a:p>
        </p:txBody>
      </p:sp>
      <p:sp>
        <p:nvSpPr>
          <p:cNvPr id="540" name="object 540"/>
          <p:cNvSpPr/>
          <p:nvPr/>
        </p:nvSpPr>
        <p:spPr>
          <a:xfrm>
            <a:off x="2831522" y="6256673"/>
            <a:ext cx="0" cy="88265"/>
          </a:xfrm>
          <a:custGeom>
            <a:avLst/>
            <a:gdLst/>
            <a:ahLst/>
            <a:cxnLst/>
            <a:rect l="l" t="t" r="r" b="b"/>
            <a:pathLst>
              <a:path h="88264">
                <a:moveTo>
                  <a:pt x="0" y="0"/>
                </a:moveTo>
                <a:lnTo>
                  <a:pt x="0" y="87874"/>
                </a:lnTo>
              </a:path>
            </a:pathLst>
          </a:custGeom>
          <a:ln w="19143">
            <a:solidFill>
              <a:srgbClr val="000000"/>
            </a:solidFill>
          </a:ln>
        </p:spPr>
        <p:txBody>
          <a:bodyPr wrap="square" lIns="0" tIns="0" rIns="0" bIns="0" rtlCol="0"/>
          <a:lstStyle/>
          <a:p>
            <a:endParaRPr/>
          </a:p>
        </p:txBody>
      </p:sp>
      <p:sp>
        <p:nvSpPr>
          <p:cNvPr id="541" name="object 541"/>
          <p:cNvSpPr/>
          <p:nvPr/>
        </p:nvSpPr>
        <p:spPr>
          <a:xfrm>
            <a:off x="2821950" y="6251578"/>
            <a:ext cx="8890" cy="0"/>
          </a:xfrm>
          <a:custGeom>
            <a:avLst/>
            <a:gdLst/>
            <a:ahLst/>
            <a:cxnLst/>
            <a:rect l="l" t="t" r="r" b="b"/>
            <a:pathLst>
              <a:path w="8889">
                <a:moveTo>
                  <a:pt x="0" y="0"/>
                </a:moveTo>
                <a:lnTo>
                  <a:pt x="8824" y="0"/>
                </a:lnTo>
              </a:path>
            </a:pathLst>
          </a:custGeom>
          <a:ln w="10188">
            <a:solidFill>
              <a:srgbClr val="000000"/>
            </a:solidFill>
          </a:ln>
        </p:spPr>
        <p:txBody>
          <a:bodyPr wrap="square" lIns="0" tIns="0" rIns="0" bIns="0" rtlCol="0"/>
          <a:lstStyle/>
          <a:p>
            <a:endParaRPr/>
          </a:p>
        </p:txBody>
      </p:sp>
      <p:sp>
        <p:nvSpPr>
          <p:cNvPr id="542" name="object 542"/>
          <p:cNvSpPr/>
          <p:nvPr/>
        </p:nvSpPr>
        <p:spPr>
          <a:xfrm>
            <a:off x="2830774" y="6348419"/>
            <a:ext cx="10795" cy="0"/>
          </a:xfrm>
          <a:custGeom>
            <a:avLst/>
            <a:gdLst/>
            <a:ahLst/>
            <a:cxnLst/>
            <a:rect l="l" t="t" r="r" b="b"/>
            <a:pathLst>
              <a:path w="10794">
                <a:moveTo>
                  <a:pt x="0" y="0"/>
                </a:moveTo>
                <a:lnTo>
                  <a:pt x="10319" y="0"/>
                </a:lnTo>
              </a:path>
            </a:pathLst>
          </a:custGeom>
          <a:ln w="8894">
            <a:solidFill>
              <a:srgbClr val="000000"/>
            </a:solidFill>
          </a:ln>
        </p:spPr>
        <p:txBody>
          <a:bodyPr wrap="square" lIns="0" tIns="0" rIns="0" bIns="0" rtlCol="0"/>
          <a:lstStyle/>
          <a:p>
            <a:endParaRPr/>
          </a:p>
        </p:txBody>
      </p:sp>
      <p:sp>
        <p:nvSpPr>
          <p:cNvPr id="543" name="object 543"/>
          <p:cNvSpPr/>
          <p:nvPr/>
        </p:nvSpPr>
        <p:spPr>
          <a:xfrm>
            <a:off x="2549210" y="6251279"/>
            <a:ext cx="10795" cy="0"/>
          </a:xfrm>
          <a:custGeom>
            <a:avLst/>
            <a:gdLst/>
            <a:ahLst/>
            <a:cxnLst/>
            <a:rect l="l" t="t" r="r" b="b"/>
            <a:pathLst>
              <a:path w="10794">
                <a:moveTo>
                  <a:pt x="0" y="0"/>
                </a:moveTo>
                <a:lnTo>
                  <a:pt x="10319" y="0"/>
                </a:lnTo>
              </a:path>
            </a:pathLst>
          </a:custGeom>
          <a:ln w="10376">
            <a:solidFill>
              <a:srgbClr val="000000"/>
            </a:solidFill>
          </a:ln>
        </p:spPr>
        <p:txBody>
          <a:bodyPr wrap="square" lIns="0" tIns="0" rIns="0" bIns="0" rtlCol="0"/>
          <a:lstStyle/>
          <a:p>
            <a:endParaRPr/>
          </a:p>
        </p:txBody>
      </p:sp>
      <p:sp>
        <p:nvSpPr>
          <p:cNvPr id="544" name="object 544"/>
          <p:cNvSpPr/>
          <p:nvPr/>
        </p:nvSpPr>
        <p:spPr>
          <a:xfrm>
            <a:off x="2559529" y="6251279"/>
            <a:ext cx="262890" cy="0"/>
          </a:xfrm>
          <a:custGeom>
            <a:avLst/>
            <a:gdLst/>
            <a:ahLst/>
            <a:cxnLst/>
            <a:rect l="l" t="t" r="r" b="b"/>
            <a:pathLst>
              <a:path w="262889">
                <a:moveTo>
                  <a:pt x="0" y="0"/>
                </a:moveTo>
                <a:lnTo>
                  <a:pt x="262420" y="0"/>
                </a:lnTo>
              </a:path>
            </a:pathLst>
          </a:custGeom>
          <a:ln w="10376">
            <a:solidFill>
              <a:srgbClr val="000000"/>
            </a:solidFill>
          </a:ln>
        </p:spPr>
        <p:txBody>
          <a:bodyPr wrap="square" lIns="0" tIns="0" rIns="0" bIns="0" rtlCol="0"/>
          <a:lstStyle/>
          <a:p>
            <a:endParaRPr/>
          </a:p>
        </p:txBody>
      </p:sp>
      <p:sp>
        <p:nvSpPr>
          <p:cNvPr id="545" name="object 545"/>
          <p:cNvSpPr/>
          <p:nvPr/>
        </p:nvSpPr>
        <p:spPr>
          <a:xfrm>
            <a:off x="2830774" y="6251279"/>
            <a:ext cx="10795" cy="0"/>
          </a:xfrm>
          <a:custGeom>
            <a:avLst/>
            <a:gdLst/>
            <a:ahLst/>
            <a:cxnLst/>
            <a:rect l="l" t="t" r="r" b="b"/>
            <a:pathLst>
              <a:path w="10794">
                <a:moveTo>
                  <a:pt x="0" y="0"/>
                </a:moveTo>
                <a:lnTo>
                  <a:pt x="10319" y="0"/>
                </a:lnTo>
              </a:path>
            </a:pathLst>
          </a:custGeom>
          <a:ln w="10376">
            <a:solidFill>
              <a:srgbClr val="000000"/>
            </a:solidFill>
          </a:ln>
        </p:spPr>
        <p:txBody>
          <a:bodyPr wrap="square" lIns="0" tIns="0" rIns="0" bIns="0" rtlCol="0"/>
          <a:lstStyle/>
          <a:p>
            <a:endParaRPr/>
          </a:p>
        </p:txBody>
      </p:sp>
      <p:sp>
        <p:nvSpPr>
          <p:cNvPr id="546" name="object 546"/>
          <p:cNvSpPr/>
          <p:nvPr/>
        </p:nvSpPr>
        <p:spPr>
          <a:xfrm>
            <a:off x="2549210" y="6246091"/>
            <a:ext cx="281940" cy="107314"/>
          </a:xfrm>
          <a:custGeom>
            <a:avLst/>
            <a:gdLst/>
            <a:ahLst/>
            <a:cxnLst/>
            <a:rect l="l" t="t" r="r" b="b"/>
            <a:pathLst>
              <a:path w="281939" h="107314">
                <a:moveTo>
                  <a:pt x="10319" y="0"/>
                </a:moveTo>
                <a:lnTo>
                  <a:pt x="0" y="0"/>
                </a:lnTo>
                <a:lnTo>
                  <a:pt x="0" y="10376"/>
                </a:lnTo>
                <a:lnTo>
                  <a:pt x="281564" y="10376"/>
                </a:lnTo>
                <a:lnTo>
                  <a:pt x="281564" y="0"/>
                </a:lnTo>
                <a:lnTo>
                  <a:pt x="272739" y="0"/>
                </a:lnTo>
                <a:lnTo>
                  <a:pt x="272739" y="106775"/>
                </a:lnTo>
                <a:lnTo>
                  <a:pt x="281564" y="106775"/>
                </a:lnTo>
                <a:lnTo>
                  <a:pt x="281564" y="97880"/>
                </a:lnTo>
                <a:lnTo>
                  <a:pt x="0" y="97880"/>
                </a:lnTo>
                <a:lnTo>
                  <a:pt x="0" y="106775"/>
                </a:lnTo>
                <a:lnTo>
                  <a:pt x="10319" y="106775"/>
                </a:lnTo>
                <a:lnTo>
                  <a:pt x="10319" y="0"/>
                </a:lnTo>
                <a:close/>
              </a:path>
            </a:pathLst>
          </a:custGeom>
          <a:ln w="3175">
            <a:solidFill>
              <a:srgbClr val="000000"/>
            </a:solidFill>
          </a:ln>
        </p:spPr>
        <p:txBody>
          <a:bodyPr wrap="square" lIns="0" tIns="0" rIns="0" bIns="0" rtlCol="0"/>
          <a:lstStyle/>
          <a:p>
            <a:endParaRPr/>
          </a:p>
        </p:txBody>
      </p:sp>
      <p:sp>
        <p:nvSpPr>
          <p:cNvPr id="547" name="object 547"/>
          <p:cNvSpPr/>
          <p:nvPr/>
        </p:nvSpPr>
        <p:spPr>
          <a:xfrm>
            <a:off x="2540365" y="6237196"/>
            <a:ext cx="300990" cy="126364"/>
          </a:xfrm>
          <a:custGeom>
            <a:avLst/>
            <a:gdLst/>
            <a:ahLst/>
            <a:cxnLst/>
            <a:rect l="l" t="t" r="r" b="b"/>
            <a:pathLst>
              <a:path w="300989" h="126364">
                <a:moveTo>
                  <a:pt x="0" y="115669"/>
                </a:moveTo>
                <a:lnTo>
                  <a:pt x="0" y="126046"/>
                </a:lnTo>
                <a:lnTo>
                  <a:pt x="300728" y="126046"/>
                </a:lnTo>
                <a:lnTo>
                  <a:pt x="300728" y="0"/>
                </a:lnTo>
                <a:lnTo>
                  <a:pt x="0" y="0"/>
                </a:lnTo>
                <a:lnTo>
                  <a:pt x="0" y="8894"/>
                </a:lnTo>
                <a:lnTo>
                  <a:pt x="0" y="115669"/>
                </a:lnTo>
                <a:close/>
              </a:path>
            </a:pathLst>
          </a:custGeom>
          <a:ln w="3175">
            <a:solidFill>
              <a:srgbClr val="000000"/>
            </a:solidFill>
          </a:ln>
        </p:spPr>
        <p:txBody>
          <a:bodyPr wrap="square" lIns="0" tIns="0" rIns="0" bIns="0" rtlCol="0"/>
          <a:lstStyle/>
          <a:p>
            <a:endParaRPr/>
          </a:p>
        </p:txBody>
      </p:sp>
      <p:sp>
        <p:nvSpPr>
          <p:cNvPr id="548" name="object 548"/>
          <p:cNvSpPr/>
          <p:nvPr/>
        </p:nvSpPr>
        <p:spPr>
          <a:xfrm>
            <a:off x="3678580" y="6032540"/>
            <a:ext cx="283210" cy="320675"/>
          </a:xfrm>
          <a:custGeom>
            <a:avLst/>
            <a:gdLst/>
            <a:ahLst/>
            <a:cxnLst/>
            <a:rect l="l" t="t" r="r" b="b"/>
            <a:pathLst>
              <a:path w="283210" h="320675">
                <a:moveTo>
                  <a:pt x="0" y="320325"/>
                </a:moveTo>
                <a:lnTo>
                  <a:pt x="283099" y="320325"/>
                </a:lnTo>
                <a:lnTo>
                  <a:pt x="283099" y="0"/>
                </a:lnTo>
                <a:lnTo>
                  <a:pt x="0" y="0"/>
                </a:lnTo>
                <a:lnTo>
                  <a:pt x="0" y="320325"/>
                </a:lnTo>
                <a:close/>
              </a:path>
            </a:pathLst>
          </a:custGeom>
          <a:solidFill>
            <a:srgbClr val="FFFFFF"/>
          </a:solidFill>
        </p:spPr>
        <p:txBody>
          <a:bodyPr wrap="square" lIns="0" tIns="0" rIns="0" bIns="0" rtlCol="0"/>
          <a:lstStyle/>
          <a:p>
            <a:endParaRPr/>
          </a:p>
        </p:txBody>
      </p:sp>
      <p:sp>
        <p:nvSpPr>
          <p:cNvPr id="549" name="object 549"/>
          <p:cNvSpPr/>
          <p:nvPr/>
        </p:nvSpPr>
        <p:spPr>
          <a:xfrm>
            <a:off x="3678580" y="6032540"/>
            <a:ext cx="283210" cy="320675"/>
          </a:xfrm>
          <a:custGeom>
            <a:avLst/>
            <a:gdLst/>
            <a:ahLst/>
            <a:cxnLst/>
            <a:rect l="l" t="t" r="r" b="b"/>
            <a:pathLst>
              <a:path w="283210" h="320675">
                <a:moveTo>
                  <a:pt x="283099" y="0"/>
                </a:moveTo>
                <a:lnTo>
                  <a:pt x="0" y="0"/>
                </a:lnTo>
                <a:lnTo>
                  <a:pt x="0" y="320325"/>
                </a:lnTo>
                <a:lnTo>
                  <a:pt x="283099" y="320325"/>
                </a:lnTo>
                <a:lnTo>
                  <a:pt x="283099" y="315878"/>
                </a:lnTo>
                <a:lnTo>
                  <a:pt x="4422" y="315878"/>
                </a:lnTo>
                <a:lnTo>
                  <a:pt x="4422" y="283203"/>
                </a:lnTo>
                <a:lnTo>
                  <a:pt x="16432" y="283203"/>
                </a:lnTo>
                <a:lnTo>
                  <a:pt x="4422" y="262470"/>
                </a:lnTo>
                <a:lnTo>
                  <a:pt x="4422" y="206138"/>
                </a:lnTo>
                <a:lnTo>
                  <a:pt x="16415" y="206138"/>
                </a:lnTo>
                <a:lnTo>
                  <a:pt x="4422" y="185322"/>
                </a:lnTo>
                <a:lnTo>
                  <a:pt x="4422" y="127528"/>
                </a:lnTo>
                <a:lnTo>
                  <a:pt x="16275" y="127528"/>
                </a:lnTo>
                <a:lnTo>
                  <a:pt x="4422" y="106775"/>
                </a:lnTo>
                <a:lnTo>
                  <a:pt x="4422" y="50402"/>
                </a:lnTo>
                <a:lnTo>
                  <a:pt x="15498" y="50402"/>
                </a:lnTo>
                <a:lnTo>
                  <a:pt x="4422" y="31130"/>
                </a:lnTo>
                <a:lnTo>
                  <a:pt x="4422" y="4447"/>
                </a:lnTo>
                <a:lnTo>
                  <a:pt x="283099" y="4447"/>
                </a:lnTo>
                <a:lnTo>
                  <a:pt x="283099" y="0"/>
                </a:lnTo>
                <a:close/>
              </a:path>
              <a:path w="283210" h="320675">
                <a:moveTo>
                  <a:pt x="16432" y="283203"/>
                </a:moveTo>
                <a:lnTo>
                  <a:pt x="4422" y="283203"/>
                </a:lnTo>
                <a:lnTo>
                  <a:pt x="23586" y="315878"/>
                </a:lnTo>
                <a:lnTo>
                  <a:pt x="35359" y="315878"/>
                </a:lnTo>
                <a:lnTo>
                  <a:pt x="16432" y="283203"/>
                </a:lnTo>
                <a:close/>
              </a:path>
              <a:path w="283210" h="320675">
                <a:moveTo>
                  <a:pt x="16415" y="206138"/>
                </a:moveTo>
                <a:lnTo>
                  <a:pt x="4422" y="206138"/>
                </a:lnTo>
                <a:lnTo>
                  <a:pt x="67852" y="315878"/>
                </a:lnTo>
                <a:lnTo>
                  <a:pt x="79645" y="315878"/>
                </a:lnTo>
                <a:lnTo>
                  <a:pt x="16415" y="206138"/>
                </a:lnTo>
                <a:close/>
              </a:path>
              <a:path w="283210" h="320675">
                <a:moveTo>
                  <a:pt x="16275" y="127528"/>
                </a:moveTo>
                <a:lnTo>
                  <a:pt x="4422" y="127528"/>
                </a:lnTo>
                <a:lnTo>
                  <a:pt x="112077" y="315878"/>
                </a:lnTo>
                <a:lnTo>
                  <a:pt x="123849" y="315878"/>
                </a:lnTo>
                <a:lnTo>
                  <a:pt x="16275" y="127528"/>
                </a:lnTo>
                <a:close/>
              </a:path>
              <a:path w="283210" h="320675">
                <a:moveTo>
                  <a:pt x="15498" y="50402"/>
                </a:moveTo>
                <a:lnTo>
                  <a:pt x="4422" y="50402"/>
                </a:lnTo>
                <a:lnTo>
                  <a:pt x="157755" y="315878"/>
                </a:lnTo>
                <a:lnTo>
                  <a:pt x="168074" y="315878"/>
                </a:lnTo>
                <a:lnTo>
                  <a:pt x="15498" y="50402"/>
                </a:lnTo>
                <a:close/>
              </a:path>
              <a:path w="283210" h="320675">
                <a:moveTo>
                  <a:pt x="33905" y="4447"/>
                </a:moveTo>
                <a:lnTo>
                  <a:pt x="22112" y="4447"/>
                </a:lnTo>
                <a:lnTo>
                  <a:pt x="200506" y="315878"/>
                </a:lnTo>
                <a:lnTo>
                  <a:pt x="212340" y="315878"/>
                </a:lnTo>
                <a:lnTo>
                  <a:pt x="33905" y="4447"/>
                </a:lnTo>
                <a:close/>
              </a:path>
              <a:path w="283210" h="320675">
                <a:moveTo>
                  <a:pt x="79645" y="4447"/>
                </a:moveTo>
                <a:lnTo>
                  <a:pt x="67852" y="4447"/>
                </a:lnTo>
                <a:lnTo>
                  <a:pt x="246246" y="315878"/>
                </a:lnTo>
                <a:lnTo>
                  <a:pt x="258039" y="315878"/>
                </a:lnTo>
                <a:lnTo>
                  <a:pt x="79645" y="4447"/>
                </a:lnTo>
                <a:close/>
              </a:path>
              <a:path w="283210" h="320675">
                <a:moveTo>
                  <a:pt x="123849" y="4447"/>
                </a:moveTo>
                <a:lnTo>
                  <a:pt x="112077" y="4447"/>
                </a:lnTo>
                <a:lnTo>
                  <a:pt x="278677" y="295124"/>
                </a:lnTo>
                <a:lnTo>
                  <a:pt x="278677" y="315878"/>
                </a:lnTo>
                <a:lnTo>
                  <a:pt x="283099" y="315878"/>
                </a:lnTo>
                <a:lnTo>
                  <a:pt x="283099" y="274308"/>
                </a:lnTo>
                <a:lnTo>
                  <a:pt x="278677" y="274308"/>
                </a:lnTo>
                <a:lnTo>
                  <a:pt x="123849" y="4447"/>
                </a:lnTo>
                <a:close/>
              </a:path>
              <a:path w="283210" h="320675">
                <a:moveTo>
                  <a:pt x="168074" y="4447"/>
                </a:moveTo>
                <a:lnTo>
                  <a:pt x="156281" y="4447"/>
                </a:lnTo>
                <a:lnTo>
                  <a:pt x="278677" y="217997"/>
                </a:lnTo>
                <a:lnTo>
                  <a:pt x="278677" y="274308"/>
                </a:lnTo>
                <a:lnTo>
                  <a:pt x="283099" y="274308"/>
                </a:lnTo>
                <a:lnTo>
                  <a:pt x="283099" y="198726"/>
                </a:lnTo>
                <a:lnTo>
                  <a:pt x="278677" y="198726"/>
                </a:lnTo>
                <a:lnTo>
                  <a:pt x="168074" y="4447"/>
                </a:lnTo>
                <a:close/>
              </a:path>
              <a:path w="283210" h="320675">
                <a:moveTo>
                  <a:pt x="213814" y="4447"/>
                </a:moveTo>
                <a:lnTo>
                  <a:pt x="201980" y="4447"/>
                </a:lnTo>
                <a:lnTo>
                  <a:pt x="278677" y="139388"/>
                </a:lnTo>
                <a:lnTo>
                  <a:pt x="278677" y="198726"/>
                </a:lnTo>
                <a:lnTo>
                  <a:pt x="283099" y="198726"/>
                </a:lnTo>
                <a:lnTo>
                  <a:pt x="283099" y="118634"/>
                </a:lnTo>
                <a:lnTo>
                  <a:pt x="278677" y="118634"/>
                </a:lnTo>
                <a:lnTo>
                  <a:pt x="213814" y="4447"/>
                </a:lnTo>
                <a:close/>
              </a:path>
              <a:path w="283210" h="320675">
                <a:moveTo>
                  <a:pt x="256565" y="4447"/>
                </a:moveTo>
                <a:lnTo>
                  <a:pt x="246246" y="4447"/>
                </a:lnTo>
                <a:lnTo>
                  <a:pt x="278677" y="62261"/>
                </a:lnTo>
                <a:lnTo>
                  <a:pt x="278677" y="118634"/>
                </a:lnTo>
                <a:lnTo>
                  <a:pt x="283099" y="118634"/>
                </a:lnTo>
                <a:lnTo>
                  <a:pt x="283099" y="41507"/>
                </a:lnTo>
                <a:lnTo>
                  <a:pt x="278677" y="41507"/>
                </a:lnTo>
                <a:lnTo>
                  <a:pt x="256565" y="4447"/>
                </a:lnTo>
                <a:close/>
              </a:path>
              <a:path w="283210" h="320675">
                <a:moveTo>
                  <a:pt x="283099" y="4447"/>
                </a:moveTo>
                <a:lnTo>
                  <a:pt x="278677" y="4447"/>
                </a:lnTo>
                <a:lnTo>
                  <a:pt x="278677" y="41507"/>
                </a:lnTo>
                <a:lnTo>
                  <a:pt x="283099" y="41507"/>
                </a:lnTo>
                <a:lnTo>
                  <a:pt x="283099" y="4447"/>
                </a:lnTo>
                <a:close/>
              </a:path>
            </a:pathLst>
          </a:custGeom>
          <a:solidFill>
            <a:srgbClr val="000000"/>
          </a:solidFill>
        </p:spPr>
        <p:txBody>
          <a:bodyPr wrap="square" lIns="0" tIns="0" rIns="0" bIns="0" rtlCol="0"/>
          <a:lstStyle/>
          <a:p>
            <a:endParaRPr/>
          </a:p>
        </p:txBody>
      </p:sp>
      <p:sp>
        <p:nvSpPr>
          <p:cNvPr id="550" name="object 550"/>
          <p:cNvSpPr/>
          <p:nvPr/>
        </p:nvSpPr>
        <p:spPr>
          <a:xfrm>
            <a:off x="3683002" y="6315743"/>
            <a:ext cx="19685" cy="33020"/>
          </a:xfrm>
          <a:custGeom>
            <a:avLst/>
            <a:gdLst/>
            <a:ahLst/>
            <a:cxnLst/>
            <a:rect l="l" t="t" r="r" b="b"/>
            <a:pathLst>
              <a:path w="19685" h="33020">
                <a:moveTo>
                  <a:pt x="0" y="0"/>
                </a:moveTo>
                <a:lnTo>
                  <a:pt x="0" y="32674"/>
                </a:lnTo>
                <a:lnTo>
                  <a:pt x="19164" y="32674"/>
                </a:lnTo>
                <a:lnTo>
                  <a:pt x="0" y="0"/>
                </a:lnTo>
                <a:close/>
              </a:path>
            </a:pathLst>
          </a:custGeom>
          <a:ln w="3175">
            <a:solidFill>
              <a:srgbClr val="000000"/>
            </a:solidFill>
          </a:ln>
        </p:spPr>
        <p:txBody>
          <a:bodyPr wrap="square" lIns="0" tIns="0" rIns="0" bIns="0" rtlCol="0"/>
          <a:lstStyle/>
          <a:p>
            <a:endParaRPr/>
          </a:p>
        </p:txBody>
      </p:sp>
      <p:sp>
        <p:nvSpPr>
          <p:cNvPr id="551" name="object 551"/>
          <p:cNvSpPr/>
          <p:nvPr/>
        </p:nvSpPr>
        <p:spPr>
          <a:xfrm>
            <a:off x="3683002" y="6238678"/>
            <a:ext cx="63500" cy="109855"/>
          </a:xfrm>
          <a:custGeom>
            <a:avLst/>
            <a:gdLst/>
            <a:ahLst/>
            <a:cxnLst/>
            <a:rect l="l" t="t" r="r" b="b"/>
            <a:pathLst>
              <a:path w="63500" h="109854">
                <a:moveTo>
                  <a:pt x="0" y="0"/>
                </a:moveTo>
                <a:lnTo>
                  <a:pt x="0" y="56331"/>
                </a:lnTo>
                <a:lnTo>
                  <a:pt x="30936" y="109739"/>
                </a:lnTo>
                <a:lnTo>
                  <a:pt x="63429" y="109739"/>
                </a:lnTo>
                <a:lnTo>
                  <a:pt x="0" y="0"/>
                </a:lnTo>
                <a:close/>
              </a:path>
            </a:pathLst>
          </a:custGeom>
          <a:ln w="3175">
            <a:solidFill>
              <a:srgbClr val="000000"/>
            </a:solidFill>
          </a:ln>
        </p:spPr>
        <p:txBody>
          <a:bodyPr wrap="square" lIns="0" tIns="0" rIns="0" bIns="0" rtlCol="0"/>
          <a:lstStyle/>
          <a:p>
            <a:endParaRPr/>
          </a:p>
        </p:txBody>
      </p:sp>
      <p:sp>
        <p:nvSpPr>
          <p:cNvPr id="552" name="object 552"/>
          <p:cNvSpPr/>
          <p:nvPr/>
        </p:nvSpPr>
        <p:spPr>
          <a:xfrm>
            <a:off x="3683002" y="6160069"/>
            <a:ext cx="107950" cy="188595"/>
          </a:xfrm>
          <a:custGeom>
            <a:avLst/>
            <a:gdLst/>
            <a:ahLst/>
            <a:cxnLst/>
            <a:rect l="l" t="t" r="r" b="b"/>
            <a:pathLst>
              <a:path w="107950" h="188595">
                <a:moveTo>
                  <a:pt x="0" y="0"/>
                </a:moveTo>
                <a:lnTo>
                  <a:pt x="0" y="57793"/>
                </a:lnTo>
                <a:lnTo>
                  <a:pt x="75223" y="188349"/>
                </a:lnTo>
                <a:lnTo>
                  <a:pt x="107654" y="188349"/>
                </a:lnTo>
                <a:lnTo>
                  <a:pt x="0" y="0"/>
                </a:lnTo>
                <a:close/>
              </a:path>
            </a:pathLst>
          </a:custGeom>
          <a:ln w="3175">
            <a:solidFill>
              <a:srgbClr val="000000"/>
            </a:solidFill>
          </a:ln>
        </p:spPr>
        <p:txBody>
          <a:bodyPr wrap="square" lIns="0" tIns="0" rIns="0" bIns="0" rtlCol="0"/>
          <a:lstStyle/>
          <a:p>
            <a:endParaRPr/>
          </a:p>
        </p:txBody>
      </p:sp>
      <p:sp>
        <p:nvSpPr>
          <p:cNvPr id="553" name="object 553"/>
          <p:cNvSpPr/>
          <p:nvPr/>
        </p:nvSpPr>
        <p:spPr>
          <a:xfrm>
            <a:off x="3683002" y="6082943"/>
            <a:ext cx="153670" cy="266065"/>
          </a:xfrm>
          <a:custGeom>
            <a:avLst/>
            <a:gdLst/>
            <a:ahLst/>
            <a:cxnLst/>
            <a:rect l="l" t="t" r="r" b="b"/>
            <a:pathLst>
              <a:path w="153670" h="266064">
                <a:moveTo>
                  <a:pt x="0" y="0"/>
                </a:moveTo>
                <a:lnTo>
                  <a:pt x="0" y="56372"/>
                </a:lnTo>
                <a:lnTo>
                  <a:pt x="119427" y="265476"/>
                </a:lnTo>
                <a:lnTo>
                  <a:pt x="153333" y="265476"/>
                </a:lnTo>
                <a:lnTo>
                  <a:pt x="0" y="0"/>
                </a:lnTo>
                <a:close/>
              </a:path>
            </a:pathLst>
          </a:custGeom>
          <a:ln w="3175">
            <a:solidFill>
              <a:srgbClr val="000000"/>
            </a:solidFill>
          </a:ln>
        </p:spPr>
        <p:txBody>
          <a:bodyPr wrap="square" lIns="0" tIns="0" rIns="0" bIns="0" rtlCol="0"/>
          <a:lstStyle/>
          <a:p>
            <a:endParaRPr/>
          </a:p>
        </p:txBody>
      </p:sp>
      <p:sp>
        <p:nvSpPr>
          <p:cNvPr id="554" name="object 554"/>
          <p:cNvSpPr/>
          <p:nvPr/>
        </p:nvSpPr>
        <p:spPr>
          <a:xfrm>
            <a:off x="3935145" y="6036988"/>
            <a:ext cx="22225" cy="37465"/>
          </a:xfrm>
          <a:custGeom>
            <a:avLst/>
            <a:gdLst/>
            <a:ahLst/>
            <a:cxnLst/>
            <a:rect l="l" t="t" r="r" b="b"/>
            <a:pathLst>
              <a:path w="22225" h="37464">
                <a:moveTo>
                  <a:pt x="0" y="0"/>
                </a:moveTo>
                <a:lnTo>
                  <a:pt x="22112" y="37060"/>
                </a:lnTo>
                <a:lnTo>
                  <a:pt x="22112" y="0"/>
                </a:lnTo>
                <a:lnTo>
                  <a:pt x="0" y="0"/>
                </a:lnTo>
                <a:close/>
              </a:path>
            </a:pathLst>
          </a:custGeom>
          <a:ln w="3175">
            <a:solidFill>
              <a:srgbClr val="000000"/>
            </a:solidFill>
          </a:ln>
        </p:spPr>
        <p:txBody>
          <a:bodyPr wrap="square" lIns="0" tIns="0" rIns="0" bIns="0" rtlCol="0"/>
          <a:lstStyle/>
          <a:p>
            <a:endParaRPr/>
          </a:p>
        </p:txBody>
      </p:sp>
      <p:sp>
        <p:nvSpPr>
          <p:cNvPr id="555" name="object 555"/>
          <p:cNvSpPr/>
          <p:nvPr/>
        </p:nvSpPr>
        <p:spPr>
          <a:xfrm>
            <a:off x="3892394" y="6036988"/>
            <a:ext cx="65405" cy="114300"/>
          </a:xfrm>
          <a:custGeom>
            <a:avLst/>
            <a:gdLst/>
            <a:ahLst/>
            <a:cxnLst/>
            <a:rect l="l" t="t" r="r" b="b"/>
            <a:pathLst>
              <a:path w="65404" h="114300">
                <a:moveTo>
                  <a:pt x="0" y="0"/>
                </a:moveTo>
                <a:lnTo>
                  <a:pt x="64863" y="114187"/>
                </a:lnTo>
                <a:lnTo>
                  <a:pt x="64863" y="57814"/>
                </a:lnTo>
                <a:lnTo>
                  <a:pt x="32431" y="0"/>
                </a:lnTo>
                <a:lnTo>
                  <a:pt x="0" y="0"/>
                </a:lnTo>
                <a:close/>
              </a:path>
            </a:pathLst>
          </a:custGeom>
          <a:ln w="3175">
            <a:solidFill>
              <a:srgbClr val="000000"/>
            </a:solidFill>
          </a:ln>
        </p:spPr>
        <p:txBody>
          <a:bodyPr wrap="square" lIns="0" tIns="0" rIns="0" bIns="0" rtlCol="0"/>
          <a:lstStyle/>
          <a:p>
            <a:endParaRPr/>
          </a:p>
        </p:txBody>
      </p:sp>
      <p:sp>
        <p:nvSpPr>
          <p:cNvPr id="556" name="object 556"/>
          <p:cNvSpPr/>
          <p:nvPr/>
        </p:nvSpPr>
        <p:spPr>
          <a:xfrm>
            <a:off x="3846654" y="6036988"/>
            <a:ext cx="111125" cy="194310"/>
          </a:xfrm>
          <a:custGeom>
            <a:avLst/>
            <a:gdLst/>
            <a:ahLst/>
            <a:cxnLst/>
            <a:rect l="l" t="t" r="r" b="b"/>
            <a:pathLst>
              <a:path w="111125" h="194310">
                <a:moveTo>
                  <a:pt x="0" y="0"/>
                </a:moveTo>
                <a:lnTo>
                  <a:pt x="110602" y="194278"/>
                </a:lnTo>
                <a:lnTo>
                  <a:pt x="110602" y="134941"/>
                </a:lnTo>
                <a:lnTo>
                  <a:pt x="33905" y="0"/>
                </a:lnTo>
                <a:lnTo>
                  <a:pt x="0" y="0"/>
                </a:lnTo>
                <a:close/>
              </a:path>
            </a:pathLst>
          </a:custGeom>
          <a:ln w="3175">
            <a:solidFill>
              <a:srgbClr val="000000"/>
            </a:solidFill>
          </a:ln>
        </p:spPr>
        <p:txBody>
          <a:bodyPr wrap="square" lIns="0" tIns="0" rIns="0" bIns="0" rtlCol="0"/>
          <a:lstStyle/>
          <a:p>
            <a:endParaRPr/>
          </a:p>
        </p:txBody>
      </p:sp>
      <p:sp>
        <p:nvSpPr>
          <p:cNvPr id="557" name="object 557"/>
          <p:cNvSpPr/>
          <p:nvPr/>
        </p:nvSpPr>
        <p:spPr>
          <a:xfrm>
            <a:off x="3802429" y="6036988"/>
            <a:ext cx="154940" cy="269875"/>
          </a:xfrm>
          <a:custGeom>
            <a:avLst/>
            <a:gdLst/>
            <a:ahLst/>
            <a:cxnLst/>
            <a:rect l="l" t="t" r="r" b="b"/>
            <a:pathLst>
              <a:path w="154939" h="269875">
                <a:moveTo>
                  <a:pt x="0" y="0"/>
                </a:moveTo>
                <a:lnTo>
                  <a:pt x="154827" y="269861"/>
                </a:lnTo>
                <a:lnTo>
                  <a:pt x="154827" y="213550"/>
                </a:lnTo>
                <a:lnTo>
                  <a:pt x="32431" y="0"/>
                </a:lnTo>
                <a:lnTo>
                  <a:pt x="0" y="0"/>
                </a:lnTo>
                <a:close/>
              </a:path>
            </a:pathLst>
          </a:custGeom>
          <a:ln w="3175">
            <a:solidFill>
              <a:srgbClr val="000000"/>
            </a:solidFill>
          </a:ln>
        </p:spPr>
        <p:txBody>
          <a:bodyPr wrap="square" lIns="0" tIns="0" rIns="0" bIns="0" rtlCol="0"/>
          <a:lstStyle/>
          <a:p>
            <a:endParaRPr/>
          </a:p>
        </p:txBody>
      </p:sp>
      <p:sp>
        <p:nvSpPr>
          <p:cNvPr id="558" name="object 558"/>
          <p:cNvSpPr/>
          <p:nvPr/>
        </p:nvSpPr>
        <p:spPr>
          <a:xfrm>
            <a:off x="3758225" y="6036988"/>
            <a:ext cx="199390" cy="311785"/>
          </a:xfrm>
          <a:custGeom>
            <a:avLst/>
            <a:gdLst/>
            <a:ahLst/>
            <a:cxnLst/>
            <a:rect l="l" t="t" r="r" b="b"/>
            <a:pathLst>
              <a:path w="199389" h="311785">
                <a:moveTo>
                  <a:pt x="0" y="0"/>
                </a:moveTo>
                <a:lnTo>
                  <a:pt x="178393" y="311430"/>
                </a:lnTo>
                <a:lnTo>
                  <a:pt x="199031" y="311430"/>
                </a:lnTo>
                <a:lnTo>
                  <a:pt x="199031" y="290677"/>
                </a:lnTo>
                <a:lnTo>
                  <a:pt x="32431" y="0"/>
                </a:lnTo>
                <a:lnTo>
                  <a:pt x="0" y="0"/>
                </a:lnTo>
                <a:close/>
              </a:path>
            </a:pathLst>
          </a:custGeom>
          <a:ln w="3175">
            <a:solidFill>
              <a:srgbClr val="000000"/>
            </a:solidFill>
          </a:ln>
        </p:spPr>
        <p:txBody>
          <a:bodyPr wrap="square" lIns="0" tIns="0" rIns="0" bIns="0" rtlCol="0"/>
          <a:lstStyle/>
          <a:p>
            <a:endParaRPr/>
          </a:p>
        </p:txBody>
      </p:sp>
      <p:sp>
        <p:nvSpPr>
          <p:cNvPr id="559" name="object 559"/>
          <p:cNvSpPr/>
          <p:nvPr/>
        </p:nvSpPr>
        <p:spPr>
          <a:xfrm>
            <a:off x="3712485" y="6036988"/>
            <a:ext cx="212725" cy="311785"/>
          </a:xfrm>
          <a:custGeom>
            <a:avLst/>
            <a:gdLst/>
            <a:ahLst/>
            <a:cxnLst/>
            <a:rect l="l" t="t" r="r" b="b"/>
            <a:pathLst>
              <a:path w="212725" h="311785">
                <a:moveTo>
                  <a:pt x="0" y="0"/>
                </a:moveTo>
                <a:lnTo>
                  <a:pt x="178434" y="311430"/>
                </a:lnTo>
                <a:lnTo>
                  <a:pt x="212340" y="311430"/>
                </a:lnTo>
                <a:lnTo>
                  <a:pt x="33946" y="0"/>
                </a:lnTo>
                <a:lnTo>
                  <a:pt x="0" y="0"/>
                </a:lnTo>
                <a:close/>
              </a:path>
            </a:pathLst>
          </a:custGeom>
          <a:ln w="3175">
            <a:solidFill>
              <a:srgbClr val="000000"/>
            </a:solidFill>
          </a:ln>
        </p:spPr>
        <p:txBody>
          <a:bodyPr wrap="square" lIns="0" tIns="0" rIns="0" bIns="0" rtlCol="0"/>
          <a:lstStyle/>
          <a:p>
            <a:endParaRPr/>
          </a:p>
        </p:txBody>
      </p:sp>
      <p:sp>
        <p:nvSpPr>
          <p:cNvPr id="560" name="object 560"/>
          <p:cNvSpPr/>
          <p:nvPr/>
        </p:nvSpPr>
        <p:spPr>
          <a:xfrm>
            <a:off x="3683002" y="6036988"/>
            <a:ext cx="196215" cy="311785"/>
          </a:xfrm>
          <a:custGeom>
            <a:avLst/>
            <a:gdLst/>
            <a:ahLst/>
            <a:cxnLst/>
            <a:rect l="l" t="t" r="r" b="b"/>
            <a:pathLst>
              <a:path w="196214" h="311785">
                <a:moveTo>
                  <a:pt x="0" y="0"/>
                </a:moveTo>
                <a:lnTo>
                  <a:pt x="0" y="26683"/>
                </a:lnTo>
                <a:lnTo>
                  <a:pt x="163652" y="311430"/>
                </a:lnTo>
                <a:lnTo>
                  <a:pt x="196083" y="311430"/>
                </a:lnTo>
                <a:lnTo>
                  <a:pt x="17689" y="0"/>
                </a:lnTo>
                <a:lnTo>
                  <a:pt x="0" y="0"/>
                </a:lnTo>
                <a:close/>
              </a:path>
            </a:pathLst>
          </a:custGeom>
          <a:ln w="3175">
            <a:solidFill>
              <a:srgbClr val="000000"/>
            </a:solidFill>
          </a:ln>
        </p:spPr>
        <p:txBody>
          <a:bodyPr wrap="square" lIns="0" tIns="0" rIns="0" bIns="0" rtlCol="0"/>
          <a:lstStyle/>
          <a:p>
            <a:endParaRPr/>
          </a:p>
        </p:txBody>
      </p:sp>
      <p:sp>
        <p:nvSpPr>
          <p:cNvPr id="561" name="object 561"/>
          <p:cNvSpPr/>
          <p:nvPr/>
        </p:nvSpPr>
        <p:spPr>
          <a:xfrm>
            <a:off x="3678580" y="6032540"/>
            <a:ext cx="283210" cy="320675"/>
          </a:xfrm>
          <a:custGeom>
            <a:avLst/>
            <a:gdLst/>
            <a:ahLst/>
            <a:cxnLst/>
            <a:rect l="l" t="t" r="r" b="b"/>
            <a:pathLst>
              <a:path w="283210" h="320675">
                <a:moveTo>
                  <a:pt x="283099" y="0"/>
                </a:moveTo>
                <a:lnTo>
                  <a:pt x="283099" y="145317"/>
                </a:lnTo>
                <a:lnTo>
                  <a:pt x="283099" y="206138"/>
                </a:lnTo>
                <a:lnTo>
                  <a:pt x="283099" y="320325"/>
                </a:lnTo>
                <a:lnTo>
                  <a:pt x="0" y="320325"/>
                </a:lnTo>
                <a:lnTo>
                  <a:pt x="0" y="0"/>
                </a:lnTo>
                <a:lnTo>
                  <a:pt x="210866" y="0"/>
                </a:lnTo>
                <a:lnTo>
                  <a:pt x="243297" y="0"/>
                </a:lnTo>
                <a:lnTo>
                  <a:pt x="283099" y="0"/>
                </a:lnTo>
                <a:close/>
              </a:path>
            </a:pathLst>
          </a:custGeom>
          <a:ln w="3175">
            <a:solidFill>
              <a:srgbClr val="000000"/>
            </a:solidFill>
          </a:ln>
        </p:spPr>
        <p:txBody>
          <a:bodyPr wrap="square" lIns="0" tIns="0" rIns="0" bIns="0" rtlCol="0"/>
          <a:lstStyle/>
          <a:p>
            <a:endParaRPr/>
          </a:p>
        </p:txBody>
      </p:sp>
      <p:sp>
        <p:nvSpPr>
          <p:cNvPr id="562" name="object 562"/>
          <p:cNvSpPr/>
          <p:nvPr/>
        </p:nvSpPr>
        <p:spPr>
          <a:xfrm>
            <a:off x="3669734" y="6358556"/>
            <a:ext cx="300990" cy="0"/>
          </a:xfrm>
          <a:custGeom>
            <a:avLst/>
            <a:gdLst/>
            <a:ahLst/>
            <a:cxnLst/>
            <a:rect l="l" t="t" r="r" b="b"/>
            <a:pathLst>
              <a:path w="300989">
                <a:moveTo>
                  <a:pt x="0" y="0"/>
                </a:moveTo>
                <a:lnTo>
                  <a:pt x="300789" y="0"/>
                </a:lnTo>
              </a:path>
            </a:pathLst>
          </a:custGeom>
          <a:ln w="10188">
            <a:solidFill>
              <a:srgbClr val="000000"/>
            </a:solidFill>
          </a:ln>
        </p:spPr>
        <p:txBody>
          <a:bodyPr wrap="square" lIns="0" tIns="0" rIns="0" bIns="0" rtlCol="0"/>
          <a:lstStyle/>
          <a:p>
            <a:endParaRPr/>
          </a:p>
        </p:txBody>
      </p:sp>
      <p:sp>
        <p:nvSpPr>
          <p:cNvPr id="563" name="object 563"/>
          <p:cNvSpPr/>
          <p:nvPr/>
        </p:nvSpPr>
        <p:spPr>
          <a:xfrm>
            <a:off x="3669734" y="6349005"/>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64" name="object 564"/>
          <p:cNvSpPr/>
          <p:nvPr/>
        </p:nvSpPr>
        <p:spPr>
          <a:xfrm>
            <a:off x="3679317" y="6043990"/>
            <a:ext cx="0" cy="300990"/>
          </a:xfrm>
          <a:custGeom>
            <a:avLst/>
            <a:gdLst/>
            <a:ahLst/>
            <a:cxnLst/>
            <a:rect l="l" t="t" r="r" b="b"/>
            <a:pathLst>
              <a:path h="300989">
                <a:moveTo>
                  <a:pt x="0" y="0"/>
                </a:moveTo>
                <a:lnTo>
                  <a:pt x="0" y="300557"/>
                </a:lnTo>
              </a:path>
            </a:pathLst>
          </a:custGeom>
          <a:ln w="19164">
            <a:solidFill>
              <a:srgbClr val="000000"/>
            </a:solidFill>
          </a:ln>
        </p:spPr>
        <p:txBody>
          <a:bodyPr wrap="square" lIns="0" tIns="0" rIns="0" bIns="0" rtlCol="0"/>
          <a:lstStyle/>
          <a:p>
            <a:endParaRPr/>
          </a:p>
        </p:txBody>
      </p:sp>
      <p:sp>
        <p:nvSpPr>
          <p:cNvPr id="565" name="object 565"/>
          <p:cNvSpPr/>
          <p:nvPr/>
        </p:nvSpPr>
        <p:spPr>
          <a:xfrm>
            <a:off x="3669734" y="6038896"/>
            <a:ext cx="8890" cy="0"/>
          </a:xfrm>
          <a:custGeom>
            <a:avLst/>
            <a:gdLst/>
            <a:ahLst/>
            <a:cxnLst/>
            <a:rect l="l" t="t" r="r" b="b"/>
            <a:pathLst>
              <a:path w="8889">
                <a:moveTo>
                  <a:pt x="0" y="0"/>
                </a:moveTo>
                <a:lnTo>
                  <a:pt x="8844" y="0"/>
                </a:lnTo>
              </a:path>
            </a:pathLst>
          </a:custGeom>
          <a:ln w="10188">
            <a:solidFill>
              <a:srgbClr val="000000"/>
            </a:solidFill>
          </a:ln>
        </p:spPr>
        <p:txBody>
          <a:bodyPr wrap="square" lIns="0" tIns="0" rIns="0" bIns="0" rtlCol="0"/>
          <a:lstStyle/>
          <a:p>
            <a:endParaRPr/>
          </a:p>
        </p:txBody>
      </p:sp>
      <p:sp>
        <p:nvSpPr>
          <p:cNvPr id="566" name="object 566"/>
          <p:cNvSpPr/>
          <p:nvPr/>
        </p:nvSpPr>
        <p:spPr>
          <a:xfrm>
            <a:off x="3669734" y="6029344"/>
            <a:ext cx="300990" cy="0"/>
          </a:xfrm>
          <a:custGeom>
            <a:avLst/>
            <a:gdLst/>
            <a:ahLst/>
            <a:cxnLst/>
            <a:rect l="l" t="t" r="r" b="b"/>
            <a:pathLst>
              <a:path w="300989">
                <a:moveTo>
                  <a:pt x="0" y="0"/>
                </a:moveTo>
                <a:lnTo>
                  <a:pt x="300789" y="0"/>
                </a:lnTo>
              </a:path>
            </a:pathLst>
          </a:custGeom>
          <a:ln w="8914">
            <a:solidFill>
              <a:srgbClr val="000000"/>
            </a:solidFill>
          </a:ln>
        </p:spPr>
        <p:txBody>
          <a:bodyPr wrap="square" lIns="0" tIns="0" rIns="0" bIns="0" rtlCol="0"/>
          <a:lstStyle/>
          <a:p>
            <a:endParaRPr/>
          </a:p>
        </p:txBody>
      </p:sp>
      <p:sp>
        <p:nvSpPr>
          <p:cNvPr id="567" name="object 567"/>
          <p:cNvSpPr/>
          <p:nvPr/>
        </p:nvSpPr>
        <p:spPr>
          <a:xfrm>
            <a:off x="3678580" y="6348419"/>
            <a:ext cx="10795" cy="0"/>
          </a:xfrm>
          <a:custGeom>
            <a:avLst/>
            <a:gdLst/>
            <a:ahLst/>
            <a:cxnLst/>
            <a:rect l="l" t="t" r="r" b="b"/>
            <a:pathLst>
              <a:path w="10795">
                <a:moveTo>
                  <a:pt x="0" y="0"/>
                </a:moveTo>
                <a:lnTo>
                  <a:pt x="10319" y="0"/>
                </a:lnTo>
              </a:path>
            </a:pathLst>
          </a:custGeom>
          <a:ln w="8894">
            <a:solidFill>
              <a:srgbClr val="000000"/>
            </a:solidFill>
          </a:ln>
        </p:spPr>
        <p:txBody>
          <a:bodyPr wrap="square" lIns="0" tIns="0" rIns="0" bIns="0" rtlCol="0"/>
          <a:lstStyle/>
          <a:p>
            <a:endParaRPr/>
          </a:p>
        </p:txBody>
      </p:sp>
      <p:sp>
        <p:nvSpPr>
          <p:cNvPr id="568" name="object 568"/>
          <p:cNvSpPr/>
          <p:nvPr/>
        </p:nvSpPr>
        <p:spPr>
          <a:xfrm>
            <a:off x="3688899" y="6348419"/>
            <a:ext cx="262890" cy="0"/>
          </a:xfrm>
          <a:custGeom>
            <a:avLst/>
            <a:gdLst/>
            <a:ahLst/>
            <a:cxnLst/>
            <a:rect l="l" t="t" r="r" b="b"/>
            <a:pathLst>
              <a:path w="262889">
                <a:moveTo>
                  <a:pt x="0" y="0"/>
                </a:moveTo>
                <a:lnTo>
                  <a:pt x="262461" y="0"/>
                </a:lnTo>
              </a:path>
            </a:pathLst>
          </a:custGeom>
          <a:ln w="8894">
            <a:solidFill>
              <a:srgbClr val="000000"/>
            </a:solidFill>
          </a:ln>
        </p:spPr>
        <p:txBody>
          <a:bodyPr wrap="square" lIns="0" tIns="0" rIns="0" bIns="0" rtlCol="0"/>
          <a:lstStyle/>
          <a:p>
            <a:endParaRPr/>
          </a:p>
        </p:txBody>
      </p:sp>
      <p:sp>
        <p:nvSpPr>
          <p:cNvPr id="569" name="object 569"/>
          <p:cNvSpPr/>
          <p:nvPr/>
        </p:nvSpPr>
        <p:spPr>
          <a:xfrm>
            <a:off x="3951360" y="6349005"/>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70" name="object 570"/>
          <p:cNvSpPr/>
          <p:nvPr/>
        </p:nvSpPr>
        <p:spPr>
          <a:xfrm>
            <a:off x="3960943" y="6043990"/>
            <a:ext cx="0" cy="300990"/>
          </a:xfrm>
          <a:custGeom>
            <a:avLst/>
            <a:gdLst/>
            <a:ahLst/>
            <a:cxnLst/>
            <a:rect l="l" t="t" r="r" b="b"/>
            <a:pathLst>
              <a:path h="300989">
                <a:moveTo>
                  <a:pt x="0" y="0"/>
                </a:moveTo>
                <a:lnTo>
                  <a:pt x="0" y="300557"/>
                </a:lnTo>
              </a:path>
            </a:pathLst>
          </a:custGeom>
          <a:ln w="19164">
            <a:solidFill>
              <a:srgbClr val="000000"/>
            </a:solidFill>
          </a:ln>
        </p:spPr>
        <p:txBody>
          <a:bodyPr wrap="square" lIns="0" tIns="0" rIns="0" bIns="0" rtlCol="0"/>
          <a:lstStyle/>
          <a:p>
            <a:endParaRPr/>
          </a:p>
        </p:txBody>
      </p:sp>
      <p:sp>
        <p:nvSpPr>
          <p:cNvPr id="571" name="object 571"/>
          <p:cNvSpPr/>
          <p:nvPr/>
        </p:nvSpPr>
        <p:spPr>
          <a:xfrm>
            <a:off x="3951360" y="6038896"/>
            <a:ext cx="8890" cy="0"/>
          </a:xfrm>
          <a:custGeom>
            <a:avLst/>
            <a:gdLst/>
            <a:ahLst/>
            <a:cxnLst/>
            <a:rect l="l" t="t" r="r" b="b"/>
            <a:pathLst>
              <a:path w="8889">
                <a:moveTo>
                  <a:pt x="0" y="0"/>
                </a:moveTo>
                <a:lnTo>
                  <a:pt x="8844" y="0"/>
                </a:lnTo>
              </a:path>
            </a:pathLst>
          </a:custGeom>
          <a:ln w="10188">
            <a:solidFill>
              <a:srgbClr val="000000"/>
            </a:solidFill>
          </a:ln>
        </p:spPr>
        <p:txBody>
          <a:bodyPr wrap="square" lIns="0" tIns="0" rIns="0" bIns="0" rtlCol="0"/>
          <a:lstStyle/>
          <a:p>
            <a:endParaRPr/>
          </a:p>
        </p:txBody>
      </p:sp>
      <p:sp>
        <p:nvSpPr>
          <p:cNvPr id="572" name="object 572"/>
          <p:cNvSpPr/>
          <p:nvPr/>
        </p:nvSpPr>
        <p:spPr>
          <a:xfrm>
            <a:off x="3960205" y="6348419"/>
            <a:ext cx="10795" cy="0"/>
          </a:xfrm>
          <a:custGeom>
            <a:avLst/>
            <a:gdLst/>
            <a:ahLst/>
            <a:cxnLst/>
            <a:rect l="l" t="t" r="r" b="b"/>
            <a:pathLst>
              <a:path w="10795">
                <a:moveTo>
                  <a:pt x="0" y="0"/>
                </a:moveTo>
                <a:lnTo>
                  <a:pt x="10319" y="0"/>
                </a:lnTo>
              </a:path>
            </a:pathLst>
          </a:custGeom>
          <a:ln w="8894">
            <a:solidFill>
              <a:srgbClr val="000000"/>
            </a:solidFill>
          </a:ln>
        </p:spPr>
        <p:txBody>
          <a:bodyPr wrap="square" lIns="0" tIns="0" rIns="0" bIns="0" rtlCol="0"/>
          <a:lstStyle/>
          <a:p>
            <a:endParaRPr/>
          </a:p>
        </p:txBody>
      </p:sp>
      <p:sp>
        <p:nvSpPr>
          <p:cNvPr id="573" name="object 573"/>
          <p:cNvSpPr/>
          <p:nvPr/>
        </p:nvSpPr>
        <p:spPr>
          <a:xfrm>
            <a:off x="3678580" y="6039211"/>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574" name="object 574"/>
          <p:cNvSpPr/>
          <p:nvPr/>
        </p:nvSpPr>
        <p:spPr>
          <a:xfrm>
            <a:off x="3688899" y="6039211"/>
            <a:ext cx="262890" cy="0"/>
          </a:xfrm>
          <a:custGeom>
            <a:avLst/>
            <a:gdLst/>
            <a:ahLst/>
            <a:cxnLst/>
            <a:rect l="l" t="t" r="r" b="b"/>
            <a:pathLst>
              <a:path w="262889">
                <a:moveTo>
                  <a:pt x="0" y="0"/>
                </a:moveTo>
                <a:lnTo>
                  <a:pt x="262461" y="0"/>
                </a:lnTo>
              </a:path>
            </a:pathLst>
          </a:custGeom>
          <a:ln w="10376">
            <a:solidFill>
              <a:srgbClr val="000000"/>
            </a:solidFill>
          </a:ln>
        </p:spPr>
        <p:txBody>
          <a:bodyPr wrap="square" lIns="0" tIns="0" rIns="0" bIns="0" rtlCol="0"/>
          <a:lstStyle/>
          <a:p>
            <a:endParaRPr/>
          </a:p>
        </p:txBody>
      </p:sp>
      <p:sp>
        <p:nvSpPr>
          <p:cNvPr id="575" name="object 575"/>
          <p:cNvSpPr/>
          <p:nvPr/>
        </p:nvSpPr>
        <p:spPr>
          <a:xfrm>
            <a:off x="3960205" y="6039211"/>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576" name="object 576"/>
          <p:cNvSpPr/>
          <p:nvPr/>
        </p:nvSpPr>
        <p:spPr>
          <a:xfrm>
            <a:off x="3678580" y="6034023"/>
            <a:ext cx="281940" cy="319405"/>
          </a:xfrm>
          <a:custGeom>
            <a:avLst/>
            <a:gdLst/>
            <a:ahLst/>
            <a:cxnLst/>
            <a:rect l="l" t="t" r="r" b="b"/>
            <a:pathLst>
              <a:path w="281939" h="319404">
                <a:moveTo>
                  <a:pt x="10319" y="0"/>
                </a:moveTo>
                <a:lnTo>
                  <a:pt x="0" y="0"/>
                </a:lnTo>
                <a:lnTo>
                  <a:pt x="0" y="10376"/>
                </a:lnTo>
                <a:lnTo>
                  <a:pt x="281625" y="10376"/>
                </a:lnTo>
                <a:lnTo>
                  <a:pt x="281625" y="0"/>
                </a:lnTo>
                <a:lnTo>
                  <a:pt x="272780" y="0"/>
                </a:lnTo>
                <a:lnTo>
                  <a:pt x="272780" y="318843"/>
                </a:lnTo>
                <a:lnTo>
                  <a:pt x="281625" y="318843"/>
                </a:lnTo>
                <a:lnTo>
                  <a:pt x="281625" y="309948"/>
                </a:lnTo>
                <a:lnTo>
                  <a:pt x="0" y="309948"/>
                </a:lnTo>
                <a:lnTo>
                  <a:pt x="0" y="318843"/>
                </a:lnTo>
                <a:lnTo>
                  <a:pt x="10319" y="318843"/>
                </a:lnTo>
                <a:lnTo>
                  <a:pt x="10319" y="0"/>
                </a:lnTo>
                <a:close/>
              </a:path>
            </a:pathLst>
          </a:custGeom>
          <a:ln w="3175">
            <a:solidFill>
              <a:srgbClr val="000000"/>
            </a:solidFill>
          </a:ln>
        </p:spPr>
        <p:txBody>
          <a:bodyPr wrap="square" lIns="0" tIns="0" rIns="0" bIns="0" rtlCol="0"/>
          <a:lstStyle/>
          <a:p>
            <a:endParaRPr/>
          </a:p>
        </p:txBody>
      </p:sp>
      <p:sp>
        <p:nvSpPr>
          <p:cNvPr id="577" name="object 577"/>
          <p:cNvSpPr/>
          <p:nvPr/>
        </p:nvSpPr>
        <p:spPr>
          <a:xfrm>
            <a:off x="3669734" y="6025087"/>
            <a:ext cx="300990" cy="338455"/>
          </a:xfrm>
          <a:custGeom>
            <a:avLst/>
            <a:gdLst/>
            <a:ahLst/>
            <a:cxnLst/>
            <a:rect l="l" t="t" r="r" b="b"/>
            <a:pathLst>
              <a:path w="300989" h="338454">
                <a:moveTo>
                  <a:pt x="0" y="327778"/>
                </a:moveTo>
                <a:lnTo>
                  <a:pt x="0" y="338155"/>
                </a:lnTo>
                <a:lnTo>
                  <a:pt x="300789" y="338155"/>
                </a:lnTo>
                <a:lnTo>
                  <a:pt x="300789" y="0"/>
                </a:lnTo>
                <a:lnTo>
                  <a:pt x="0" y="0"/>
                </a:lnTo>
                <a:lnTo>
                  <a:pt x="0" y="8935"/>
                </a:lnTo>
                <a:lnTo>
                  <a:pt x="0" y="327778"/>
                </a:lnTo>
                <a:close/>
              </a:path>
            </a:pathLst>
          </a:custGeom>
          <a:ln w="3175">
            <a:solidFill>
              <a:srgbClr val="000000"/>
            </a:solidFill>
          </a:ln>
        </p:spPr>
        <p:txBody>
          <a:bodyPr wrap="square" lIns="0" tIns="0" rIns="0" bIns="0" rtlCol="0"/>
          <a:lstStyle/>
          <a:p>
            <a:endParaRPr/>
          </a:p>
        </p:txBody>
      </p:sp>
      <p:sp>
        <p:nvSpPr>
          <p:cNvPr id="578" name="object 578"/>
          <p:cNvSpPr/>
          <p:nvPr/>
        </p:nvSpPr>
        <p:spPr>
          <a:xfrm>
            <a:off x="4806516" y="5872377"/>
            <a:ext cx="285115" cy="480695"/>
          </a:xfrm>
          <a:custGeom>
            <a:avLst/>
            <a:gdLst/>
            <a:ahLst/>
            <a:cxnLst/>
            <a:rect l="l" t="t" r="r" b="b"/>
            <a:pathLst>
              <a:path w="285114" h="480695">
                <a:moveTo>
                  <a:pt x="0" y="480488"/>
                </a:moveTo>
                <a:lnTo>
                  <a:pt x="284574" y="480488"/>
                </a:lnTo>
                <a:lnTo>
                  <a:pt x="284574" y="0"/>
                </a:lnTo>
                <a:lnTo>
                  <a:pt x="0" y="0"/>
                </a:lnTo>
                <a:lnTo>
                  <a:pt x="0" y="480488"/>
                </a:lnTo>
                <a:close/>
              </a:path>
            </a:pathLst>
          </a:custGeom>
          <a:solidFill>
            <a:srgbClr val="FFFFFF"/>
          </a:solidFill>
        </p:spPr>
        <p:txBody>
          <a:bodyPr wrap="square" lIns="0" tIns="0" rIns="0" bIns="0" rtlCol="0"/>
          <a:lstStyle/>
          <a:p>
            <a:endParaRPr/>
          </a:p>
        </p:txBody>
      </p:sp>
      <p:sp>
        <p:nvSpPr>
          <p:cNvPr id="579" name="object 579"/>
          <p:cNvSpPr/>
          <p:nvPr/>
        </p:nvSpPr>
        <p:spPr>
          <a:xfrm>
            <a:off x="4806516" y="5872357"/>
            <a:ext cx="285115" cy="480695"/>
          </a:xfrm>
          <a:custGeom>
            <a:avLst/>
            <a:gdLst/>
            <a:ahLst/>
            <a:cxnLst/>
            <a:rect l="l" t="t" r="r" b="b"/>
            <a:pathLst>
              <a:path w="285114" h="480695">
                <a:moveTo>
                  <a:pt x="284574" y="0"/>
                </a:moveTo>
                <a:lnTo>
                  <a:pt x="0" y="0"/>
                </a:lnTo>
                <a:lnTo>
                  <a:pt x="0" y="480508"/>
                </a:lnTo>
                <a:lnTo>
                  <a:pt x="284574" y="480508"/>
                </a:lnTo>
                <a:lnTo>
                  <a:pt x="284574" y="476061"/>
                </a:lnTo>
                <a:lnTo>
                  <a:pt x="7370" y="476061"/>
                </a:lnTo>
                <a:lnTo>
                  <a:pt x="4422" y="471614"/>
                </a:lnTo>
                <a:lnTo>
                  <a:pt x="4422" y="413758"/>
                </a:lnTo>
                <a:lnTo>
                  <a:pt x="15566" y="413758"/>
                </a:lnTo>
                <a:lnTo>
                  <a:pt x="4422" y="394487"/>
                </a:lnTo>
                <a:lnTo>
                  <a:pt x="4422" y="336631"/>
                </a:lnTo>
                <a:lnTo>
                  <a:pt x="16269" y="336631"/>
                </a:lnTo>
                <a:lnTo>
                  <a:pt x="4422" y="315878"/>
                </a:lnTo>
                <a:lnTo>
                  <a:pt x="4422" y="259546"/>
                </a:lnTo>
                <a:lnTo>
                  <a:pt x="16310" y="259546"/>
                </a:lnTo>
                <a:lnTo>
                  <a:pt x="4422" y="238751"/>
                </a:lnTo>
                <a:lnTo>
                  <a:pt x="4422" y="179454"/>
                </a:lnTo>
                <a:lnTo>
                  <a:pt x="15487" y="179454"/>
                </a:lnTo>
                <a:lnTo>
                  <a:pt x="4422" y="160183"/>
                </a:lnTo>
                <a:lnTo>
                  <a:pt x="4422" y="103810"/>
                </a:lnTo>
                <a:lnTo>
                  <a:pt x="16334" y="103810"/>
                </a:lnTo>
                <a:lnTo>
                  <a:pt x="4422" y="83056"/>
                </a:lnTo>
                <a:lnTo>
                  <a:pt x="4422" y="25201"/>
                </a:lnTo>
                <a:lnTo>
                  <a:pt x="16296" y="25201"/>
                </a:lnTo>
                <a:lnTo>
                  <a:pt x="4422" y="4447"/>
                </a:lnTo>
                <a:lnTo>
                  <a:pt x="284574" y="4447"/>
                </a:lnTo>
                <a:lnTo>
                  <a:pt x="284574" y="0"/>
                </a:lnTo>
                <a:close/>
              </a:path>
              <a:path w="285114" h="480695">
                <a:moveTo>
                  <a:pt x="15566" y="413758"/>
                </a:moveTo>
                <a:lnTo>
                  <a:pt x="4422" y="413758"/>
                </a:lnTo>
                <a:lnTo>
                  <a:pt x="39802" y="476061"/>
                </a:lnTo>
                <a:lnTo>
                  <a:pt x="51595" y="476061"/>
                </a:lnTo>
                <a:lnTo>
                  <a:pt x="15566" y="413758"/>
                </a:lnTo>
                <a:close/>
              </a:path>
              <a:path w="285114" h="480695">
                <a:moveTo>
                  <a:pt x="16269" y="336631"/>
                </a:moveTo>
                <a:lnTo>
                  <a:pt x="4422" y="336631"/>
                </a:lnTo>
                <a:lnTo>
                  <a:pt x="85542" y="476061"/>
                </a:lnTo>
                <a:lnTo>
                  <a:pt x="95861" y="476061"/>
                </a:lnTo>
                <a:lnTo>
                  <a:pt x="16269" y="336631"/>
                </a:lnTo>
                <a:close/>
              </a:path>
              <a:path w="285114" h="480695">
                <a:moveTo>
                  <a:pt x="16310" y="259546"/>
                </a:moveTo>
                <a:lnTo>
                  <a:pt x="4422" y="259546"/>
                </a:lnTo>
                <a:lnTo>
                  <a:pt x="128292" y="476061"/>
                </a:lnTo>
                <a:lnTo>
                  <a:pt x="140086" y="476061"/>
                </a:lnTo>
                <a:lnTo>
                  <a:pt x="16310" y="259546"/>
                </a:lnTo>
                <a:close/>
              </a:path>
              <a:path w="285114" h="480695">
                <a:moveTo>
                  <a:pt x="15487" y="179454"/>
                </a:moveTo>
                <a:lnTo>
                  <a:pt x="4422" y="179454"/>
                </a:lnTo>
                <a:lnTo>
                  <a:pt x="173991" y="476061"/>
                </a:lnTo>
                <a:lnTo>
                  <a:pt x="185785" y="476061"/>
                </a:lnTo>
                <a:lnTo>
                  <a:pt x="15487" y="179454"/>
                </a:lnTo>
                <a:close/>
              </a:path>
              <a:path w="285114" h="480695">
                <a:moveTo>
                  <a:pt x="16334" y="103810"/>
                </a:moveTo>
                <a:lnTo>
                  <a:pt x="4422" y="103810"/>
                </a:lnTo>
                <a:lnTo>
                  <a:pt x="218196" y="476061"/>
                </a:lnTo>
                <a:lnTo>
                  <a:pt x="229989" y="476061"/>
                </a:lnTo>
                <a:lnTo>
                  <a:pt x="16334" y="103810"/>
                </a:lnTo>
                <a:close/>
              </a:path>
              <a:path w="285114" h="480695">
                <a:moveTo>
                  <a:pt x="16296" y="25201"/>
                </a:moveTo>
                <a:lnTo>
                  <a:pt x="4422" y="25201"/>
                </a:lnTo>
                <a:lnTo>
                  <a:pt x="262482" y="476061"/>
                </a:lnTo>
                <a:lnTo>
                  <a:pt x="274255" y="476061"/>
                </a:lnTo>
                <a:lnTo>
                  <a:pt x="16296" y="25201"/>
                </a:lnTo>
                <a:close/>
              </a:path>
              <a:path w="285114" h="480695">
                <a:moveTo>
                  <a:pt x="48647" y="4447"/>
                </a:moveTo>
                <a:lnTo>
                  <a:pt x="36853" y="4447"/>
                </a:lnTo>
                <a:lnTo>
                  <a:pt x="280151" y="428562"/>
                </a:lnTo>
                <a:lnTo>
                  <a:pt x="280151" y="476061"/>
                </a:lnTo>
                <a:lnTo>
                  <a:pt x="284574" y="476061"/>
                </a:lnTo>
                <a:lnTo>
                  <a:pt x="284574" y="409311"/>
                </a:lnTo>
                <a:lnTo>
                  <a:pt x="280151" y="409311"/>
                </a:lnTo>
                <a:lnTo>
                  <a:pt x="48647" y="4447"/>
                </a:lnTo>
                <a:close/>
              </a:path>
              <a:path w="285114" h="480695">
                <a:moveTo>
                  <a:pt x="92912" y="4447"/>
                </a:moveTo>
                <a:lnTo>
                  <a:pt x="81119" y="4447"/>
                </a:lnTo>
                <a:lnTo>
                  <a:pt x="280151" y="351497"/>
                </a:lnTo>
                <a:lnTo>
                  <a:pt x="280151" y="409311"/>
                </a:lnTo>
                <a:lnTo>
                  <a:pt x="284574" y="409311"/>
                </a:lnTo>
                <a:lnTo>
                  <a:pt x="284574" y="330702"/>
                </a:lnTo>
                <a:lnTo>
                  <a:pt x="280151" y="330702"/>
                </a:lnTo>
                <a:lnTo>
                  <a:pt x="92912" y="4447"/>
                </a:lnTo>
                <a:close/>
              </a:path>
              <a:path w="285114" h="480695">
                <a:moveTo>
                  <a:pt x="137137" y="4447"/>
                </a:moveTo>
                <a:lnTo>
                  <a:pt x="125344" y="4447"/>
                </a:lnTo>
                <a:lnTo>
                  <a:pt x="280151" y="272888"/>
                </a:lnTo>
                <a:lnTo>
                  <a:pt x="280151" y="330702"/>
                </a:lnTo>
                <a:lnTo>
                  <a:pt x="284574" y="330702"/>
                </a:lnTo>
                <a:lnTo>
                  <a:pt x="284574" y="253616"/>
                </a:lnTo>
                <a:lnTo>
                  <a:pt x="280151" y="253616"/>
                </a:lnTo>
                <a:lnTo>
                  <a:pt x="137137" y="4447"/>
                </a:lnTo>
                <a:close/>
              </a:path>
              <a:path w="285114" h="480695">
                <a:moveTo>
                  <a:pt x="182836" y="4447"/>
                </a:moveTo>
                <a:lnTo>
                  <a:pt x="171043" y="4447"/>
                </a:lnTo>
                <a:lnTo>
                  <a:pt x="280151" y="194278"/>
                </a:lnTo>
                <a:lnTo>
                  <a:pt x="280151" y="253616"/>
                </a:lnTo>
                <a:lnTo>
                  <a:pt x="284574" y="253616"/>
                </a:lnTo>
                <a:lnTo>
                  <a:pt x="284574" y="175007"/>
                </a:lnTo>
                <a:lnTo>
                  <a:pt x="280151" y="175007"/>
                </a:lnTo>
                <a:lnTo>
                  <a:pt x="182836" y="4447"/>
                </a:lnTo>
                <a:close/>
              </a:path>
              <a:path w="285114" h="480695">
                <a:moveTo>
                  <a:pt x="225566" y="4447"/>
                </a:moveTo>
                <a:lnTo>
                  <a:pt x="215247" y="4447"/>
                </a:lnTo>
                <a:lnTo>
                  <a:pt x="280151" y="117152"/>
                </a:lnTo>
                <a:lnTo>
                  <a:pt x="280151" y="175007"/>
                </a:lnTo>
                <a:lnTo>
                  <a:pt x="284574" y="175007"/>
                </a:lnTo>
                <a:lnTo>
                  <a:pt x="284574" y="97880"/>
                </a:lnTo>
                <a:lnTo>
                  <a:pt x="280151" y="97880"/>
                </a:lnTo>
                <a:lnTo>
                  <a:pt x="225566" y="4447"/>
                </a:lnTo>
                <a:close/>
              </a:path>
              <a:path w="285114" h="480695">
                <a:moveTo>
                  <a:pt x="271327" y="4447"/>
                </a:moveTo>
                <a:lnTo>
                  <a:pt x="259533" y="4447"/>
                </a:lnTo>
                <a:lnTo>
                  <a:pt x="280151" y="40025"/>
                </a:lnTo>
                <a:lnTo>
                  <a:pt x="280151" y="97880"/>
                </a:lnTo>
                <a:lnTo>
                  <a:pt x="284574" y="97880"/>
                </a:lnTo>
                <a:lnTo>
                  <a:pt x="284574" y="20753"/>
                </a:lnTo>
                <a:lnTo>
                  <a:pt x="280151" y="20753"/>
                </a:lnTo>
                <a:lnTo>
                  <a:pt x="271327" y="4447"/>
                </a:lnTo>
                <a:close/>
              </a:path>
              <a:path w="285114" h="480695">
                <a:moveTo>
                  <a:pt x="284574" y="4447"/>
                </a:moveTo>
                <a:lnTo>
                  <a:pt x="280151" y="4447"/>
                </a:lnTo>
                <a:lnTo>
                  <a:pt x="280151" y="20753"/>
                </a:lnTo>
                <a:lnTo>
                  <a:pt x="284574" y="20753"/>
                </a:lnTo>
                <a:lnTo>
                  <a:pt x="284574" y="4447"/>
                </a:lnTo>
                <a:close/>
              </a:path>
            </a:pathLst>
          </a:custGeom>
          <a:solidFill>
            <a:srgbClr val="000000"/>
          </a:solidFill>
        </p:spPr>
        <p:txBody>
          <a:bodyPr wrap="square" lIns="0" tIns="0" rIns="0" bIns="0" rtlCol="0"/>
          <a:lstStyle/>
          <a:p>
            <a:endParaRPr/>
          </a:p>
        </p:txBody>
      </p:sp>
      <p:sp>
        <p:nvSpPr>
          <p:cNvPr id="580" name="object 580"/>
          <p:cNvSpPr/>
          <p:nvPr/>
        </p:nvSpPr>
        <p:spPr>
          <a:xfrm>
            <a:off x="4810938" y="6286116"/>
            <a:ext cx="35560" cy="62865"/>
          </a:xfrm>
          <a:custGeom>
            <a:avLst/>
            <a:gdLst/>
            <a:ahLst/>
            <a:cxnLst/>
            <a:rect l="l" t="t" r="r" b="b"/>
            <a:pathLst>
              <a:path w="35560" h="62864">
                <a:moveTo>
                  <a:pt x="0" y="0"/>
                </a:moveTo>
                <a:lnTo>
                  <a:pt x="0" y="57855"/>
                </a:lnTo>
                <a:lnTo>
                  <a:pt x="2948" y="62302"/>
                </a:lnTo>
                <a:lnTo>
                  <a:pt x="35379" y="62302"/>
                </a:lnTo>
                <a:lnTo>
                  <a:pt x="0" y="0"/>
                </a:lnTo>
                <a:close/>
              </a:path>
            </a:pathLst>
          </a:custGeom>
          <a:ln w="3175">
            <a:solidFill>
              <a:srgbClr val="000000"/>
            </a:solidFill>
          </a:ln>
        </p:spPr>
        <p:txBody>
          <a:bodyPr wrap="square" lIns="0" tIns="0" rIns="0" bIns="0" rtlCol="0"/>
          <a:lstStyle/>
          <a:p>
            <a:endParaRPr/>
          </a:p>
        </p:txBody>
      </p:sp>
      <p:sp>
        <p:nvSpPr>
          <p:cNvPr id="581" name="object 581"/>
          <p:cNvSpPr/>
          <p:nvPr/>
        </p:nvSpPr>
        <p:spPr>
          <a:xfrm>
            <a:off x="4810938" y="6208989"/>
            <a:ext cx="81280" cy="139700"/>
          </a:xfrm>
          <a:custGeom>
            <a:avLst/>
            <a:gdLst/>
            <a:ahLst/>
            <a:cxnLst/>
            <a:rect l="l" t="t" r="r" b="b"/>
            <a:pathLst>
              <a:path w="81279" h="139700">
                <a:moveTo>
                  <a:pt x="0" y="0"/>
                </a:moveTo>
                <a:lnTo>
                  <a:pt x="0" y="57855"/>
                </a:lnTo>
                <a:lnTo>
                  <a:pt x="47173" y="139429"/>
                </a:lnTo>
                <a:lnTo>
                  <a:pt x="81119" y="139429"/>
                </a:lnTo>
                <a:lnTo>
                  <a:pt x="0" y="0"/>
                </a:lnTo>
                <a:close/>
              </a:path>
            </a:pathLst>
          </a:custGeom>
          <a:ln w="3175">
            <a:solidFill>
              <a:srgbClr val="000000"/>
            </a:solidFill>
          </a:ln>
        </p:spPr>
        <p:txBody>
          <a:bodyPr wrap="square" lIns="0" tIns="0" rIns="0" bIns="0" rtlCol="0"/>
          <a:lstStyle/>
          <a:p>
            <a:endParaRPr/>
          </a:p>
        </p:txBody>
      </p:sp>
      <p:sp>
        <p:nvSpPr>
          <p:cNvPr id="582" name="object 582"/>
          <p:cNvSpPr/>
          <p:nvPr/>
        </p:nvSpPr>
        <p:spPr>
          <a:xfrm>
            <a:off x="4810938" y="6131904"/>
            <a:ext cx="124460" cy="216535"/>
          </a:xfrm>
          <a:custGeom>
            <a:avLst/>
            <a:gdLst/>
            <a:ahLst/>
            <a:cxnLst/>
            <a:rect l="l" t="t" r="r" b="b"/>
            <a:pathLst>
              <a:path w="124460" h="216535">
                <a:moveTo>
                  <a:pt x="0" y="0"/>
                </a:moveTo>
                <a:lnTo>
                  <a:pt x="0" y="56331"/>
                </a:lnTo>
                <a:lnTo>
                  <a:pt x="91438" y="216515"/>
                </a:lnTo>
                <a:lnTo>
                  <a:pt x="123870" y="216515"/>
                </a:lnTo>
                <a:lnTo>
                  <a:pt x="0" y="0"/>
                </a:lnTo>
                <a:close/>
              </a:path>
            </a:pathLst>
          </a:custGeom>
          <a:ln w="3175">
            <a:solidFill>
              <a:srgbClr val="000000"/>
            </a:solidFill>
          </a:ln>
        </p:spPr>
        <p:txBody>
          <a:bodyPr wrap="square" lIns="0" tIns="0" rIns="0" bIns="0" rtlCol="0"/>
          <a:lstStyle/>
          <a:p>
            <a:endParaRPr/>
          </a:p>
        </p:txBody>
      </p:sp>
      <p:sp>
        <p:nvSpPr>
          <p:cNvPr id="583" name="object 583"/>
          <p:cNvSpPr/>
          <p:nvPr/>
        </p:nvSpPr>
        <p:spPr>
          <a:xfrm>
            <a:off x="4810938" y="6051812"/>
            <a:ext cx="170180" cy="297180"/>
          </a:xfrm>
          <a:custGeom>
            <a:avLst/>
            <a:gdLst/>
            <a:ahLst/>
            <a:cxnLst/>
            <a:rect l="l" t="t" r="r" b="b"/>
            <a:pathLst>
              <a:path w="170179" h="297179">
                <a:moveTo>
                  <a:pt x="0" y="0"/>
                </a:moveTo>
                <a:lnTo>
                  <a:pt x="0" y="59296"/>
                </a:lnTo>
                <a:lnTo>
                  <a:pt x="135663" y="296606"/>
                </a:lnTo>
                <a:lnTo>
                  <a:pt x="169569" y="296606"/>
                </a:lnTo>
                <a:lnTo>
                  <a:pt x="0" y="0"/>
                </a:lnTo>
                <a:close/>
              </a:path>
            </a:pathLst>
          </a:custGeom>
          <a:ln w="3175">
            <a:solidFill>
              <a:srgbClr val="000000"/>
            </a:solidFill>
          </a:ln>
        </p:spPr>
        <p:txBody>
          <a:bodyPr wrap="square" lIns="0" tIns="0" rIns="0" bIns="0" rtlCol="0"/>
          <a:lstStyle/>
          <a:p>
            <a:endParaRPr/>
          </a:p>
        </p:txBody>
      </p:sp>
      <p:sp>
        <p:nvSpPr>
          <p:cNvPr id="584" name="object 584"/>
          <p:cNvSpPr/>
          <p:nvPr/>
        </p:nvSpPr>
        <p:spPr>
          <a:xfrm>
            <a:off x="4810938" y="5976167"/>
            <a:ext cx="213995" cy="372745"/>
          </a:xfrm>
          <a:custGeom>
            <a:avLst/>
            <a:gdLst/>
            <a:ahLst/>
            <a:cxnLst/>
            <a:rect l="l" t="t" r="r" b="b"/>
            <a:pathLst>
              <a:path w="213995" h="372745">
                <a:moveTo>
                  <a:pt x="0" y="0"/>
                </a:moveTo>
                <a:lnTo>
                  <a:pt x="0" y="56372"/>
                </a:lnTo>
                <a:lnTo>
                  <a:pt x="181362" y="372251"/>
                </a:lnTo>
                <a:lnTo>
                  <a:pt x="213773" y="372251"/>
                </a:lnTo>
                <a:lnTo>
                  <a:pt x="0" y="0"/>
                </a:lnTo>
                <a:close/>
              </a:path>
            </a:pathLst>
          </a:custGeom>
          <a:ln w="3175">
            <a:solidFill>
              <a:srgbClr val="000000"/>
            </a:solidFill>
          </a:ln>
        </p:spPr>
        <p:txBody>
          <a:bodyPr wrap="square" lIns="0" tIns="0" rIns="0" bIns="0" rtlCol="0"/>
          <a:lstStyle/>
          <a:p>
            <a:endParaRPr/>
          </a:p>
        </p:txBody>
      </p:sp>
      <p:sp>
        <p:nvSpPr>
          <p:cNvPr id="585" name="object 585"/>
          <p:cNvSpPr/>
          <p:nvPr/>
        </p:nvSpPr>
        <p:spPr>
          <a:xfrm>
            <a:off x="4810938" y="5897558"/>
            <a:ext cx="258445" cy="450850"/>
          </a:xfrm>
          <a:custGeom>
            <a:avLst/>
            <a:gdLst/>
            <a:ahLst/>
            <a:cxnLst/>
            <a:rect l="l" t="t" r="r" b="b"/>
            <a:pathLst>
              <a:path w="258445" h="450850">
                <a:moveTo>
                  <a:pt x="0" y="0"/>
                </a:moveTo>
                <a:lnTo>
                  <a:pt x="0" y="57855"/>
                </a:lnTo>
                <a:lnTo>
                  <a:pt x="225566" y="450860"/>
                </a:lnTo>
                <a:lnTo>
                  <a:pt x="258059" y="450860"/>
                </a:lnTo>
                <a:lnTo>
                  <a:pt x="0" y="0"/>
                </a:lnTo>
                <a:close/>
              </a:path>
            </a:pathLst>
          </a:custGeom>
          <a:ln w="3175">
            <a:solidFill>
              <a:srgbClr val="000000"/>
            </a:solidFill>
          </a:ln>
        </p:spPr>
        <p:txBody>
          <a:bodyPr wrap="square" lIns="0" tIns="0" rIns="0" bIns="0" rtlCol="0"/>
          <a:lstStyle/>
          <a:p>
            <a:endParaRPr/>
          </a:p>
        </p:txBody>
      </p:sp>
      <p:sp>
        <p:nvSpPr>
          <p:cNvPr id="586" name="object 586"/>
          <p:cNvSpPr/>
          <p:nvPr/>
        </p:nvSpPr>
        <p:spPr>
          <a:xfrm>
            <a:off x="5077843" y="5876804"/>
            <a:ext cx="8890" cy="16510"/>
          </a:xfrm>
          <a:custGeom>
            <a:avLst/>
            <a:gdLst/>
            <a:ahLst/>
            <a:cxnLst/>
            <a:rect l="l" t="t" r="r" b="b"/>
            <a:pathLst>
              <a:path w="8889" h="16510">
                <a:moveTo>
                  <a:pt x="0" y="0"/>
                </a:moveTo>
                <a:lnTo>
                  <a:pt x="8824" y="16306"/>
                </a:lnTo>
                <a:lnTo>
                  <a:pt x="8824" y="0"/>
                </a:lnTo>
                <a:lnTo>
                  <a:pt x="0" y="0"/>
                </a:lnTo>
                <a:close/>
              </a:path>
            </a:pathLst>
          </a:custGeom>
          <a:ln w="3175">
            <a:solidFill>
              <a:srgbClr val="000000"/>
            </a:solidFill>
          </a:ln>
        </p:spPr>
        <p:txBody>
          <a:bodyPr wrap="square" lIns="0" tIns="0" rIns="0" bIns="0" rtlCol="0"/>
          <a:lstStyle/>
          <a:p>
            <a:endParaRPr/>
          </a:p>
        </p:txBody>
      </p:sp>
      <p:sp>
        <p:nvSpPr>
          <p:cNvPr id="587" name="object 587"/>
          <p:cNvSpPr/>
          <p:nvPr/>
        </p:nvSpPr>
        <p:spPr>
          <a:xfrm>
            <a:off x="5032083" y="5876804"/>
            <a:ext cx="54610" cy="93980"/>
          </a:xfrm>
          <a:custGeom>
            <a:avLst/>
            <a:gdLst/>
            <a:ahLst/>
            <a:cxnLst/>
            <a:rect l="l" t="t" r="r" b="b"/>
            <a:pathLst>
              <a:path w="54610" h="93979">
                <a:moveTo>
                  <a:pt x="0" y="0"/>
                </a:moveTo>
                <a:lnTo>
                  <a:pt x="54584" y="93433"/>
                </a:lnTo>
                <a:lnTo>
                  <a:pt x="54584" y="35577"/>
                </a:lnTo>
                <a:lnTo>
                  <a:pt x="33967" y="0"/>
                </a:lnTo>
                <a:lnTo>
                  <a:pt x="0" y="0"/>
                </a:lnTo>
                <a:close/>
              </a:path>
            </a:pathLst>
          </a:custGeom>
          <a:ln w="3175">
            <a:solidFill>
              <a:srgbClr val="000000"/>
            </a:solidFill>
          </a:ln>
        </p:spPr>
        <p:txBody>
          <a:bodyPr wrap="square" lIns="0" tIns="0" rIns="0" bIns="0" rtlCol="0"/>
          <a:lstStyle/>
          <a:p>
            <a:endParaRPr/>
          </a:p>
        </p:txBody>
      </p:sp>
      <p:sp>
        <p:nvSpPr>
          <p:cNvPr id="588" name="object 588"/>
          <p:cNvSpPr/>
          <p:nvPr/>
        </p:nvSpPr>
        <p:spPr>
          <a:xfrm>
            <a:off x="4989353" y="5876804"/>
            <a:ext cx="97790" cy="170815"/>
          </a:xfrm>
          <a:custGeom>
            <a:avLst/>
            <a:gdLst/>
            <a:ahLst/>
            <a:cxnLst/>
            <a:rect l="l" t="t" r="r" b="b"/>
            <a:pathLst>
              <a:path w="97789" h="170814">
                <a:moveTo>
                  <a:pt x="0" y="0"/>
                </a:moveTo>
                <a:lnTo>
                  <a:pt x="97314" y="170560"/>
                </a:lnTo>
                <a:lnTo>
                  <a:pt x="97314" y="112704"/>
                </a:lnTo>
                <a:lnTo>
                  <a:pt x="32411" y="0"/>
                </a:lnTo>
                <a:lnTo>
                  <a:pt x="0" y="0"/>
                </a:lnTo>
                <a:close/>
              </a:path>
            </a:pathLst>
          </a:custGeom>
          <a:ln w="3175">
            <a:solidFill>
              <a:srgbClr val="000000"/>
            </a:solidFill>
          </a:ln>
        </p:spPr>
        <p:txBody>
          <a:bodyPr wrap="square" lIns="0" tIns="0" rIns="0" bIns="0" rtlCol="0"/>
          <a:lstStyle/>
          <a:p>
            <a:endParaRPr/>
          </a:p>
        </p:txBody>
      </p:sp>
      <p:sp>
        <p:nvSpPr>
          <p:cNvPr id="589" name="object 589"/>
          <p:cNvSpPr/>
          <p:nvPr/>
        </p:nvSpPr>
        <p:spPr>
          <a:xfrm>
            <a:off x="4943654" y="5876804"/>
            <a:ext cx="143510" cy="249554"/>
          </a:xfrm>
          <a:custGeom>
            <a:avLst/>
            <a:gdLst/>
            <a:ahLst/>
            <a:cxnLst/>
            <a:rect l="l" t="t" r="r" b="b"/>
            <a:pathLst>
              <a:path w="143510" h="249554">
                <a:moveTo>
                  <a:pt x="0" y="0"/>
                </a:moveTo>
                <a:lnTo>
                  <a:pt x="143013" y="249169"/>
                </a:lnTo>
                <a:lnTo>
                  <a:pt x="143013" y="189831"/>
                </a:lnTo>
                <a:lnTo>
                  <a:pt x="33905" y="0"/>
                </a:lnTo>
                <a:lnTo>
                  <a:pt x="0" y="0"/>
                </a:lnTo>
                <a:close/>
              </a:path>
            </a:pathLst>
          </a:custGeom>
          <a:ln w="3175">
            <a:solidFill>
              <a:srgbClr val="000000"/>
            </a:solidFill>
          </a:ln>
        </p:spPr>
        <p:txBody>
          <a:bodyPr wrap="square" lIns="0" tIns="0" rIns="0" bIns="0" rtlCol="0"/>
          <a:lstStyle/>
          <a:p>
            <a:endParaRPr/>
          </a:p>
        </p:txBody>
      </p:sp>
      <p:sp>
        <p:nvSpPr>
          <p:cNvPr id="590" name="object 590"/>
          <p:cNvSpPr/>
          <p:nvPr/>
        </p:nvSpPr>
        <p:spPr>
          <a:xfrm>
            <a:off x="4899429" y="5876804"/>
            <a:ext cx="187325" cy="326390"/>
          </a:xfrm>
          <a:custGeom>
            <a:avLst/>
            <a:gdLst/>
            <a:ahLst/>
            <a:cxnLst/>
            <a:rect l="l" t="t" r="r" b="b"/>
            <a:pathLst>
              <a:path w="187325" h="326389">
                <a:moveTo>
                  <a:pt x="0" y="0"/>
                </a:moveTo>
                <a:lnTo>
                  <a:pt x="187238" y="326255"/>
                </a:lnTo>
                <a:lnTo>
                  <a:pt x="187238" y="268440"/>
                </a:lnTo>
                <a:lnTo>
                  <a:pt x="32431" y="0"/>
                </a:lnTo>
                <a:lnTo>
                  <a:pt x="0" y="0"/>
                </a:lnTo>
                <a:close/>
              </a:path>
            </a:pathLst>
          </a:custGeom>
          <a:ln w="3175">
            <a:solidFill>
              <a:srgbClr val="000000"/>
            </a:solidFill>
          </a:ln>
        </p:spPr>
        <p:txBody>
          <a:bodyPr wrap="square" lIns="0" tIns="0" rIns="0" bIns="0" rtlCol="0"/>
          <a:lstStyle/>
          <a:p>
            <a:endParaRPr/>
          </a:p>
        </p:txBody>
      </p:sp>
      <p:sp>
        <p:nvSpPr>
          <p:cNvPr id="591" name="object 591"/>
          <p:cNvSpPr/>
          <p:nvPr/>
        </p:nvSpPr>
        <p:spPr>
          <a:xfrm>
            <a:off x="4855163" y="5876804"/>
            <a:ext cx="231775" cy="405130"/>
          </a:xfrm>
          <a:custGeom>
            <a:avLst/>
            <a:gdLst/>
            <a:ahLst/>
            <a:cxnLst/>
            <a:rect l="l" t="t" r="r" b="b"/>
            <a:pathLst>
              <a:path w="231775" h="405129">
                <a:moveTo>
                  <a:pt x="0" y="0"/>
                </a:moveTo>
                <a:lnTo>
                  <a:pt x="231504" y="404864"/>
                </a:lnTo>
                <a:lnTo>
                  <a:pt x="231504" y="347050"/>
                </a:lnTo>
                <a:lnTo>
                  <a:pt x="32472" y="0"/>
                </a:lnTo>
                <a:lnTo>
                  <a:pt x="0" y="0"/>
                </a:lnTo>
                <a:close/>
              </a:path>
            </a:pathLst>
          </a:custGeom>
          <a:ln w="3175">
            <a:solidFill>
              <a:srgbClr val="000000"/>
            </a:solidFill>
          </a:ln>
        </p:spPr>
        <p:txBody>
          <a:bodyPr wrap="square" lIns="0" tIns="0" rIns="0" bIns="0" rtlCol="0"/>
          <a:lstStyle/>
          <a:p>
            <a:endParaRPr/>
          </a:p>
        </p:txBody>
      </p:sp>
      <p:sp>
        <p:nvSpPr>
          <p:cNvPr id="592" name="object 592"/>
          <p:cNvSpPr/>
          <p:nvPr/>
        </p:nvSpPr>
        <p:spPr>
          <a:xfrm>
            <a:off x="4810938" y="5876804"/>
            <a:ext cx="276225" cy="471805"/>
          </a:xfrm>
          <a:custGeom>
            <a:avLst/>
            <a:gdLst/>
            <a:ahLst/>
            <a:cxnLst/>
            <a:rect l="l" t="t" r="r" b="b"/>
            <a:pathLst>
              <a:path w="276225" h="471804">
                <a:moveTo>
                  <a:pt x="0" y="0"/>
                </a:moveTo>
                <a:lnTo>
                  <a:pt x="269832" y="471614"/>
                </a:lnTo>
                <a:lnTo>
                  <a:pt x="275729" y="471614"/>
                </a:lnTo>
                <a:lnTo>
                  <a:pt x="275729" y="424115"/>
                </a:lnTo>
                <a:lnTo>
                  <a:pt x="32431" y="0"/>
                </a:lnTo>
                <a:lnTo>
                  <a:pt x="0" y="0"/>
                </a:lnTo>
                <a:close/>
              </a:path>
            </a:pathLst>
          </a:custGeom>
          <a:ln w="3175">
            <a:solidFill>
              <a:srgbClr val="000000"/>
            </a:solidFill>
          </a:ln>
        </p:spPr>
        <p:txBody>
          <a:bodyPr wrap="square" lIns="0" tIns="0" rIns="0" bIns="0" rtlCol="0"/>
          <a:lstStyle/>
          <a:p>
            <a:endParaRPr/>
          </a:p>
        </p:txBody>
      </p:sp>
      <p:sp>
        <p:nvSpPr>
          <p:cNvPr id="593" name="object 593"/>
          <p:cNvSpPr/>
          <p:nvPr/>
        </p:nvSpPr>
        <p:spPr>
          <a:xfrm>
            <a:off x="4806516" y="5872357"/>
            <a:ext cx="285115" cy="480695"/>
          </a:xfrm>
          <a:custGeom>
            <a:avLst/>
            <a:gdLst/>
            <a:ahLst/>
            <a:cxnLst/>
            <a:rect l="l" t="t" r="r" b="b"/>
            <a:pathLst>
              <a:path w="285114" h="480695">
                <a:moveTo>
                  <a:pt x="284574" y="0"/>
                </a:moveTo>
                <a:lnTo>
                  <a:pt x="284574" y="480508"/>
                </a:lnTo>
                <a:lnTo>
                  <a:pt x="0" y="480508"/>
                </a:lnTo>
                <a:lnTo>
                  <a:pt x="0" y="465684"/>
                </a:lnTo>
                <a:lnTo>
                  <a:pt x="0" y="407829"/>
                </a:lnTo>
                <a:lnTo>
                  <a:pt x="0" y="0"/>
                </a:lnTo>
                <a:lnTo>
                  <a:pt x="35379" y="0"/>
                </a:lnTo>
                <a:lnTo>
                  <a:pt x="45698" y="0"/>
                </a:lnTo>
                <a:lnTo>
                  <a:pt x="284574" y="0"/>
                </a:lnTo>
                <a:close/>
              </a:path>
            </a:pathLst>
          </a:custGeom>
          <a:ln w="3175">
            <a:solidFill>
              <a:srgbClr val="000000"/>
            </a:solidFill>
          </a:ln>
        </p:spPr>
        <p:txBody>
          <a:bodyPr wrap="square" lIns="0" tIns="0" rIns="0" bIns="0" rtlCol="0"/>
          <a:lstStyle/>
          <a:p>
            <a:endParaRPr/>
          </a:p>
        </p:txBody>
      </p:sp>
      <p:sp>
        <p:nvSpPr>
          <p:cNvPr id="594" name="object 594"/>
          <p:cNvSpPr/>
          <p:nvPr/>
        </p:nvSpPr>
        <p:spPr>
          <a:xfrm>
            <a:off x="4797671" y="6358556"/>
            <a:ext cx="302260" cy="0"/>
          </a:xfrm>
          <a:custGeom>
            <a:avLst/>
            <a:gdLst/>
            <a:ahLst/>
            <a:cxnLst/>
            <a:rect l="l" t="t" r="r" b="b"/>
            <a:pathLst>
              <a:path w="302260">
                <a:moveTo>
                  <a:pt x="0" y="0"/>
                </a:moveTo>
                <a:lnTo>
                  <a:pt x="302264" y="0"/>
                </a:lnTo>
              </a:path>
            </a:pathLst>
          </a:custGeom>
          <a:ln w="10188">
            <a:solidFill>
              <a:srgbClr val="000000"/>
            </a:solidFill>
          </a:ln>
        </p:spPr>
        <p:txBody>
          <a:bodyPr wrap="square" lIns="0" tIns="0" rIns="0" bIns="0" rtlCol="0"/>
          <a:lstStyle/>
          <a:p>
            <a:endParaRPr/>
          </a:p>
        </p:txBody>
      </p:sp>
      <p:sp>
        <p:nvSpPr>
          <p:cNvPr id="595" name="object 595"/>
          <p:cNvSpPr/>
          <p:nvPr/>
        </p:nvSpPr>
        <p:spPr>
          <a:xfrm>
            <a:off x="4797671" y="6349005"/>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596" name="object 596"/>
          <p:cNvSpPr/>
          <p:nvPr/>
        </p:nvSpPr>
        <p:spPr>
          <a:xfrm>
            <a:off x="4807253" y="5884797"/>
            <a:ext cx="0" cy="459740"/>
          </a:xfrm>
          <a:custGeom>
            <a:avLst/>
            <a:gdLst/>
            <a:ahLst/>
            <a:cxnLst/>
            <a:rect l="l" t="t" r="r" b="b"/>
            <a:pathLst>
              <a:path h="459739">
                <a:moveTo>
                  <a:pt x="0" y="0"/>
                </a:moveTo>
                <a:lnTo>
                  <a:pt x="0" y="459750"/>
                </a:lnTo>
              </a:path>
            </a:pathLst>
          </a:custGeom>
          <a:ln w="19164">
            <a:solidFill>
              <a:srgbClr val="000000"/>
            </a:solidFill>
          </a:ln>
        </p:spPr>
        <p:txBody>
          <a:bodyPr wrap="square" lIns="0" tIns="0" rIns="0" bIns="0" rtlCol="0"/>
          <a:lstStyle/>
          <a:p>
            <a:endParaRPr/>
          </a:p>
        </p:txBody>
      </p:sp>
      <p:sp>
        <p:nvSpPr>
          <p:cNvPr id="597" name="object 597"/>
          <p:cNvSpPr/>
          <p:nvPr/>
        </p:nvSpPr>
        <p:spPr>
          <a:xfrm>
            <a:off x="4797671" y="5879066"/>
            <a:ext cx="8890" cy="0"/>
          </a:xfrm>
          <a:custGeom>
            <a:avLst/>
            <a:gdLst/>
            <a:ahLst/>
            <a:cxnLst/>
            <a:rect l="l" t="t" r="r" b="b"/>
            <a:pathLst>
              <a:path w="8889">
                <a:moveTo>
                  <a:pt x="0" y="0"/>
                </a:moveTo>
                <a:lnTo>
                  <a:pt x="8844" y="0"/>
                </a:lnTo>
              </a:path>
            </a:pathLst>
          </a:custGeom>
          <a:ln w="11461">
            <a:solidFill>
              <a:srgbClr val="000000"/>
            </a:solidFill>
          </a:ln>
        </p:spPr>
        <p:txBody>
          <a:bodyPr wrap="square" lIns="0" tIns="0" rIns="0" bIns="0" rtlCol="0"/>
          <a:lstStyle/>
          <a:p>
            <a:endParaRPr/>
          </a:p>
        </p:txBody>
      </p:sp>
      <p:sp>
        <p:nvSpPr>
          <p:cNvPr id="598" name="object 598"/>
          <p:cNvSpPr/>
          <p:nvPr/>
        </p:nvSpPr>
        <p:spPr>
          <a:xfrm>
            <a:off x="4797671" y="5868877"/>
            <a:ext cx="302260" cy="0"/>
          </a:xfrm>
          <a:custGeom>
            <a:avLst/>
            <a:gdLst/>
            <a:ahLst/>
            <a:cxnLst/>
            <a:rect l="l" t="t" r="r" b="b"/>
            <a:pathLst>
              <a:path w="302260">
                <a:moveTo>
                  <a:pt x="0" y="0"/>
                </a:moveTo>
                <a:lnTo>
                  <a:pt x="302264" y="0"/>
                </a:lnTo>
              </a:path>
            </a:pathLst>
          </a:custGeom>
          <a:ln w="8914">
            <a:solidFill>
              <a:srgbClr val="000000"/>
            </a:solidFill>
          </a:ln>
        </p:spPr>
        <p:txBody>
          <a:bodyPr wrap="square" lIns="0" tIns="0" rIns="0" bIns="0" rtlCol="0"/>
          <a:lstStyle/>
          <a:p>
            <a:endParaRPr/>
          </a:p>
        </p:txBody>
      </p:sp>
      <p:sp>
        <p:nvSpPr>
          <p:cNvPr id="599" name="object 599"/>
          <p:cNvSpPr/>
          <p:nvPr/>
        </p:nvSpPr>
        <p:spPr>
          <a:xfrm>
            <a:off x="4806516" y="6348419"/>
            <a:ext cx="10795" cy="0"/>
          </a:xfrm>
          <a:custGeom>
            <a:avLst/>
            <a:gdLst/>
            <a:ahLst/>
            <a:cxnLst/>
            <a:rect l="l" t="t" r="r" b="b"/>
            <a:pathLst>
              <a:path w="10795">
                <a:moveTo>
                  <a:pt x="0" y="0"/>
                </a:moveTo>
                <a:lnTo>
                  <a:pt x="10319" y="0"/>
                </a:lnTo>
              </a:path>
            </a:pathLst>
          </a:custGeom>
          <a:ln w="8894">
            <a:solidFill>
              <a:srgbClr val="000000"/>
            </a:solidFill>
          </a:ln>
        </p:spPr>
        <p:txBody>
          <a:bodyPr wrap="square" lIns="0" tIns="0" rIns="0" bIns="0" rtlCol="0"/>
          <a:lstStyle/>
          <a:p>
            <a:endParaRPr/>
          </a:p>
        </p:txBody>
      </p:sp>
      <p:sp>
        <p:nvSpPr>
          <p:cNvPr id="600" name="object 600"/>
          <p:cNvSpPr/>
          <p:nvPr/>
        </p:nvSpPr>
        <p:spPr>
          <a:xfrm>
            <a:off x="4816835" y="6348419"/>
            <a:ext cx="264160" cy="0"/>
          </a:xfrm>
          <a:custGeom>
            <a:avLst/>
            <a:gdLst/>
            <a:ahLst/>
            <a:cxnLst/>
            <a:rect l="l" t="t" r="r" b="b"/>
            <a:pathLst>
              <a:path w="264160">
                <a:moveTo>
                  <a:pt x="0" y="0"/>
                </a:moveTo>
                <a:lnTo>
                  <a:pt x="263935" y="0"/>
                </a:lnTo>
              </a:path>
            </a:pathLst>
          </a:custGeom>
          <a:ln w="8894">
            <a:solidFill>
              <a:srgbClr val="000000"/>
            </a:solidFill>
          </a:ln>
        </p:spPr>
        <p:txBody>
          <a:bodyPr wrap="square" lIns="0" tIns="0" rIns="0" bIns="0" rtlCol="0"/>
          <a:lstStyle/>
          <a:p>
            <a:endParaRPr/>
          </a:p>
        </p:txBody>
      </p:sp>
      <p:sp>
        <p:nvSpPr>
          <p:cNvPr id="601" name="object 601"/>
          <p:cNvSpPr/>
          <p:nvPr/>
        </p:nvSpPr>
        <p:spPr>
          <a:xfrm>
            <a:off x="5080771" y="6349005"/>
            <a:ext cx="8890" cy="0"/>
          </a:xfrm>
          <a:custGeom>
            <a:avLst/>
            <a:gdLst/>
            <a:ahLst/>
            <a:cxnLst/>
            <a:rect l="l" t="t" r="r" b="b"/>
            <a:pathLst>
              <a:path w="8889">
                <a:moveTo>
                  <a:pt x="0" y="0"/>
                </a:moveTo>
                <a:lnTo>
                  <a:pt x="8844" y="0"/>
                </a:lnTo>
              </a:path>
            </a:pathLst>
          </a:custGeom>
          <a:ln w="8914">
            <a:solidFill>
              <a:srgbClr val="000000"/>
            </a:solidFill>
          </a:ln>
        </p:spPr>
        <p:txBody>
          <a:bodyPr wrap="square" lIns="0" tIns="0" rIns="0" bIns="0" rtlCol="0"/>
          <a:lstStyle/>
          <a:p>
            <a:endParaRPr/>
          </a:p>
        </p:txBody>
      </p:sp>
      <p:sp>
        <p:nvSpPr>
          <p:cNvPr id="602" name="object 602"/>
          <p:cNvSpPr/>
          <p:nvPr/>
        </p:nvSpPr>
        <p:spPr>
          <a:xfrm>
            <a:off x="5090353" y="5884797"/>
            <a:ext cx="0" cy="459740"/>
          </a:xfrm>
          <a:custGeom>
            <a:avLst/>
            <a:gdLst/>
            <a:ahLst/>
            <a:cxnLst/>
            <a:rect l="l" t="t" r="r" b="b"/>
            <a:pathLst>
              <a:path h="459739">
                <a:moveTo>
                  <a:pt x="0" y="0"/>
                </a:moveTo>
                <a:lnTo>
                  <a:pt x="0" y="459750"/>
                </a:lnTo>
              </a:path>
            </a:pathLst>
          </a:custGeom>
          <a:ln w="19164">
            <a:solidFill>
              <a:srgbClr val="000000"/>
            </a:solidFill>
          </a:ln>
        </p:spPr>
        <p:txBody>
          <a:bodyPr wrap="square" lIns="0" tIns="0" rIns="0" bIns="0" rtlCol="0"/>
          <a:lstStyle/>
          <a:p>
            <a:endParaRPr/>
          </a:p>
        </p:txBody>
      </p:sp>
      <p:sp>
        <p:nvSpPr>
          <p:cNvPr id="603" name="object 603"/>
          <p:cNvSpPr/>
          <p:nvPr/>
        </p:nvSpPr>
        <p:spPr>
          <a:xfrm>
            <a:off x="5080771" y="5879066"/>
            <a:ext cx="8890" cy="0"/>
          </a:xfrm>
          <a:custGeom>
            <a:avLst/>
            <a:gdLst/>
            <a:ahLst/>
            <a:cxnLst/>
            <a:rect l="l" t="t" r="r" b="b"/>
            <a:pathLst>
              <a:path w="8889">
                <a:moveTo>
                  <a:pt x="0" y="0"/>
                </a:moveTo>
                <a:lnTo>
                  <a:pt x="8844" y="0"/>
                </a:lnTo>
              </a:path>
            </a:pathLst>
          </a:custGeom>
          <a:ln w="11461">
            <a:solidFill>
              <a:srgbClr val="000000"/>
            </a:solidFill>
          </a:ln>
        </p:spPr>
        <p:txBody>
          <a:bodyPr wrap="square" lIns="0" tIns="0" rIns="0" bIns="0" rtlCol="0"/>
          <a:lstStyle/>
          <a:p>
            <a:endParaRPr/>
          </a:p>
        </p:txBody>
      </p:sp>
      <p:sp>
        <p:nvSpPr>
          <p:cNvPr id="604" name="object 604"/>
          <p:cNvSpPr/>
          <p:nvPr/>
        </p:nvSpPr>
        <p:spPr>
          <a:xfrm>
            <a:off x="5089616" y="6348419"/>
            <a:ext cx="10795" cy="0"/>
          </a:xfrm>
          <a:custGeom>
            <a:avLst/>
            <a:gdLst/>
            <a:ahLst/>
            <a:cxnLst/>
            <a:rect l="l" t="t" r="r" b="b"/>
            <a:pathLst>
              <a:path w="10795">
                <a:moveTo>
                  <a:pt x="0" y="0"/>
                </a:moveTo>
                <a:lnTo>
                  <a:pt x="10319" y="0"/>
                </a:lnTo>
              </a:path>
            </a:pathLst>
          </a:custGeom>
          <a:ln w="8894">
            <a:solidFill>
              <a:srgbClr val="000000"/>
            </a:solidFill>
          </a:ln>
        </p:spPr>
        <p:txBody>
          <a:bodyPr wrap="square" lIns="0" tIns="0" rIns="0" bIns="0" rtlCol="0"/>
          <a:lstStyle/>
          <a:p>
            <a:endParaRPr/>
          </a:p>
        </p:txBody>
      </p:sp>
      <p:sp>
        <p:nvSpPr>
          <p:cNvPr id="605" name="object 605"/>
          <p:cNvSpPr/>
          <p:nvPr/>
        </p:nvSpPr>
        <p:spPr>
          <a:xfrm>
            <a:off x="4806516" y="5879028"/>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606" name="object 606"/>
          <p:cNvSpPr/>
          <p:nvPr/>
        </p:nvSpPr>
        <p:spPr>
          <a:xfrm>
            <a:off x="4816835" y="5879028"/>
            <a:ext cx="264160" cy="0"/>
          </a:xfrm>
          <a:custGeom>
            <a:avLst/>
            <a:gdLst/>
            <a:ahLst/>
            <a:cxnLst/>
            <a:rect l="l" t="t" r="r" b="b"/>
            <a:pathLst>
              <a:path w="264160">
                <a:moveTo>
                  <a:pt x="0" y="0"/>
                </a:moveTo>
                <a:lnTo>
                  <a:pt x="263935" y="0"/>
                </a:lnTo>
              </a:path>
            </a:pathLst>
          </a:custGeom>
          <a:ln w="10376">
            <a:solidFill>
              <a:srgbClr val="000000"/>
            </a:solidFill>
          </a:ln>
        </p:spPr>
        <p:txBody>
          <a:bodyPr wrap="square" lIns="0" tIns="0" rIns="0" bIns="0" rtlCol="0"/>
          <a:lstStyle/>
          <a:p>
            <a:endParaRPr/>
          </a:p>
        </p:txBody>
      </p:sp>
      <p:sp>
        <p:nvSpPr>
          <p:cNvPr id="607" name="object 607"/>
          <p:cNvSpPr/>
          <p:nvPr/>
        </p:nvSpPr>
        <p:spPr>
          <a:xfrm>
            <a:off x="5089616" y="5879028"/>
            <a:ext cx="10795" cy="0"/>
          </a:xfrm>
          <a:custGeom>
            <a:avLst/>
            <a:gdLst/>
            <a:ahLst/>
            <a:cxnLst/>
            <a:rect l="l" t="t" r="r" b="b"/>
            <a:pathLst>
              <a:path w="10795">
                <a:moveTo>
                  <a:pt x="0" y="0"/>
                </a:moveTo>
                <a:lnTo>
                  <a:pt x="10319" y="0"/>
                </a:lnTo>
              </a:path>
            </a:pathLst>
          </a:custGeom>
          <a:ln w="10376">
            <a:solidFill>
              <a:srgbClr val="000000"/>
            </a:solidFill>
          </a:ln>
        </p:spPr>
        <p:txBody>
          <a:bodyPr wrap="square" lIns="0" tIns="0" rIns="0" bIns="0" rtlCol="0"/>
          <a:lstStyle/>
          <a:p>
            <a:endParaRPr/>
          </a:p>
        </p:txBody>
      </p:sp>
      <p:sp>
        <p:nvSpPr>
          <p:cNvPr id="608" name="object 608"/>
          <p:cNvSpPr/>
          <p:nvPr/>
        </p:nvSpPr>
        <p:spPr>
          <a:xfrm>
            <a:off x="4806516" y="5873839"/>
            <a:ext cx="283210" cy="479425"/>
          </a:xfrm>
          <a:custGeom>
            <a:avLst/>
            <a:gdLst/>
            <a:ahLst/>
            <a:cxnLst/>
            <a:rect l="l" t="t" r="r" b="b"/>
            <a:pathLst>
              <a:path w="283210" h="479425">
                <a:moveTo>
                  <a:pt x="10319" y="0"/>
                </a:moveTo>
                <a:lnTo>
                  <a:pt x="0" y="0"/>
                </a:lnTo>
                <a:lnTo>
                  <a:pt x="0" y="10376"/>
                </a:lnTo>
                <a:lnTo>
                  <a:pt x="283099" y="10376"/>
                </a:lnTo>
                <a:lnTo>
                  <a:pt x="283099" y="0"/>
                </a:lnTo>
                <a:lnTo>
                  <a:pt x="274255" y="0"/>
                </a:lnTo>
                <a:lnTo>
                  <a:pt x="274255" y="479026"/>
                </a:lnTo>
                <a:lnTo>
                  <a:pt x="283099" y="479026"/>
                </a:lnTo>
                <a:lnTo>
                  <a:pt x="283099" y="470131"/>
                </a:lnTo>
                <a:lnTo>
                  <a:pt x="0" y="470131"/>
                </a:lnTo>
                <a:lnTo>
                  <a:pt x="0" y="479026"/>
                </a:lnTo>
                <a:lnTo>
                  <a:pt x="10319" y="479026"/>
                </a:lnTo>
                <a:lnTo>
                  <a:pt x="10319" y="0"/>
                </a:lnTo>
                <a:close/>
              </a:path>
            </a:pathLst>
          </a:custGeom>
          <a:ln w="3175">
            <a:solidFill>
              <a:srgbClr val="000000"/>
            </a:solidFill>
          </a:ln>
        </p:spPr>
        <p:txBody>
          <a:bodyPr wrap="square" lIns="0" tIns="0" rIns="0" bIns="0" rtlCol="0"/>
          <a:lstStyle/>
          <a:p>
            <a:endParaRPr/>
          </a:p>
        </p:txBody>
      </p:sp>
      <p:sp>
        <p:nvSpPr>
          <p:cNvPr id="609" name="object 609"/>
          <p:cNvSpPr/>
          <p:nvPr/>
        </p:nvSpPr>
        <p:spPr>
          <a:xfrm>
            <a:off x="4797671" y="5864945"/>
            <a:ext cx="302260" cy="498475"/>
          </a:xfrm>
          <a:custGeom>
            <a:avLst/>
            <a:gdLst/>
            <a:ahLst/>
            <a:cxnLst/>
            <a:rect l="l" t="t" r="r" b="b"/>
            <a:pathLst>
              <a:path w="302260" h="498475">
                <a:moveTo>
                  <a:pt x="0" y="487920"/>
                </a:moveTo>
                <a:lnTo>
                  <a:pt x="0" y="498297"/>
                </a:lnTo>
                <a:lnTo>
                  <a:pt x="302264" y="498297"/>
                </a:lnTo>
                <a:lnTo>
                  <a:pt x="302264" y="0"/>
                </a:lnTo>
                <a:lnTo>
                  <a:pt x="0" y="0"/>
                </a:lnTo>
                <a:lnTo>
                  <a:pt x="0" y="8894"/>
                </a:lnTo>
                <a:lnTo>
                  <a:pt x="0" y="487920"/>
                </a:lnTo>
                <a:close/>
              </a:path>
            </a:pathLst>
          </a:custGeom>
          <a:ln w="3175">
            <a:solidFill>
              <a:srgbClr val="000000"/>
            </a:solidFill>
          </a:ln>
        </p:spPr>
        <p:txBody>
          <a:bodyPr wrap="square" lIns="0" tIns="0" rIns="0" bIns="0" rtlCol="0"/>
          <a:lstStyle/>
          <a:p>
            <a:endParaRPr/>
          </a:p>
        </p:txBody>
      </p:sp>
      <p:sp>
        <p:nvSpPr>
          <p:cNvPr id="610" name="object 610"/>
          <p:cNvSpPr/>
          <p:nvPr/>
        </p:nvSpPr>
        <p:spPr>
          <a:xfrm>
            <a:off x="2659751" y="6305067"/>
            <a:ext cx="60960" cy="0"/>
          </a:xfrm>
          <a:custGeom>
            <a:avLst/>
            <a:gdLst/>
            <a:ahLst/>
            <a:cxnLst/>
            <a:rect l="l" t="t" r="r" b="b"/>
            <a:pathLst>
              <a:path w="60960">
                <a:moveTo>
                  <a:pt x="0" y="0"/>
                </a:moveTo>
                <a:lnTo>
                  <a:pt x="60481" y="0"/>
                </a:lnTo>
              </a:path>
            </a:pathLst>
          </a:custGeom>
          <a:ln w="10188">
            <a:solidFill>
              <a:srgbClr val="000000"/>
            </a:solidFill>
          </a:ln>
        </p:spPr>
        <p:txBody>
          <a:bodyPr wrap="square" lIns="0" tIns="0" rIns="0" bIns="0" rtlCol="0"/>
          <a:lstStyle/>
          <a:p>
            <a:endParaRPr/>
          </a:p>
        </p:txBody>
      </p:sp>
      <p:sp>
        <p:nvSpPr>
          <p:cNvPr id="611" name="object 611"/>
          <p:cNvSpPr/>
          <p:nvPr/>
        </p:nvSpPr>
        <p:spPr>
          <a:xfrm>
            <a:off x="2659751" y="6295516"/>
            <a:ext cx="20955" cy="0"/>
          </a:xfrm>
          <a:custGeom>
            <a:avLst/>
            <a:gdLst/>
            <a:ahLst/>
            <a:cxnLst/>
            <a:rect l="l" t="t" r="r" b="b"/>
            <a:pathLst>
              <a:path w="20955">
                <a:moveTo>
                  <a:pt x="0" y="0"/>
                </a:moveTo>
                <a:lnTo>
                  <a:pt x="20638" y="0"/>
                </a:lnTo>
              </a:path>
            </a:pathLst>
          </a:custGeom>
          <a:ln w="8914">
            <a:solidFill>
              <a:srgbClr val="000000"/>
            </a:solidFill>
          </a:ln>
        </p:spPr>
        <p:txBody>
          <a:bodyPr wrap="square" lIns="0" tIns="0" rIns="0" bIns="0" rtlCol="0"/>
          <a:lstStyle/>
          <a:p>
            <a:endParaRPr/>
          </a:p>
        </p:txBody>
      </p:sp>
      <p:sp>
        <p:nvSpPr>
          <p:cNvPr id="612" name="object 612"/>
          <p:cNvSpPr/>
          <p:nvPr/>
        </p:nvSpPr>
        <p:spPr>
          <a:xfrm>
            <a:off x="2689972" y="5394834"/>
            <a:ext cx="0" cy="904875"/>
          </a:xfrm>
          <a:custGeom>
            <a:avLst/>
            <a:gdLst/>
            <a:ahLst/>
            <a:cxnLst/>
            <a:rect l="l" t="t" r="r" b="b"/>
            <a:pathLst>
              <a:path h="904875">
                <a:moveTo>
                  <a:pt x="0" y="0"/>
                </a:moveTo>
                <a:lnTo>
                  <a:pt x="0" y="904603"/>
                </a:lnTo>
              </a:path>
            </a:pathLst>
          </a:custGeom>
          <a:ln w="19164">
            <a:solidFill>
              <a:srgbClr val="000000"/>
            </a:solidFill>
          </a:ln>
        </p:spPr>
        <p:txBody>
          <a:bodyPr wrap="square" lIns="0" tIns="0" rIns="0" bIns="0" rtlCol="0"/>
          <a:lstStyle/>
          <a:p>
            <a:endParaRPr/>
          </a:p>
        </p:txBody>
      </p:sp>
      <p:sp>
        <p:nvSpPr>
          <p:cNvPr id="613" name="object 613"/>
          <p:cNvSpPr/>
          <p:nvPr/>
        </p:nvSpPr>
        <p:spPr>
          <a:xfrm>
            <a:off x="2699554" y="6295000"/>
            <a:ext cx="20955" cy="0"/>
          </a:xfrm>
          <a:custGeom>
            <a:avLst/>
            <a:gdLst/>
            <a:ahLst/>
            <a:cxnLst/>
            <a:rect l="l" t="t" r="r" b="b"/>
            <a:pathLst>
              <a:path w="20955">
                <a:moveTo>
                  <a:pt x="0" y="0"/>
                </a:moveTo>
                <a:lnTo>
                  <a:pt x="20679" y="0"/>
                </a:lnTo>
              </a:path>
            </a:pathLst>
          </a:custGeom>
          <a:ln w="8873">
            <a:solidFill>
              <a:srgbClr val="000000"/>
            </a:solidFill>
          </a:ln>
        </p:spPr>
        <p:txBody>
          <a:bodyPr wrap="square" lIns="0" tIns="0" rIns="0" bIns="0" rtlCol="0"/>
          <a:lstStyle/>
          <a:p>
            <a:endParaRPr/>
          </a:p>
        </p:txBody>
      </p:sp>
      <p:sp>
        <p:nvSpPr>
          <p:cNvPr id="614" name="object 614"/>
          <p:cNvSpPr/>
          <p:nvPr/>
        </p:nvSpPr>
        <p:spPr>
          <a:xfrm>
            <a:off x="2659751" y="5399575"/>
            <a:ext cx="20955" cy="0"/>
          </a:xfrm>
          <a:custGeom>
            <a:avLst/>
            <a:gdLst/>
            <a:ahLst/>
            <a:cxnLst/>
            <a:rect l="l" t="t" r="r" b="b"/>
            <a:pathLst>
              <a:path w="20955">
                <a:moveTo>
                  <a:pt x="0" y="0"/>
                </a:moveTo>
                <a:lnTo>
                  <a:pt x="20638" y="0"/>
                </a:lnTo>
              </a:path>
            </a:pathLst>
          </a:custGeom>
          <a:ln w="10188">
            <a:solidFill>
              <a:srgbClr val="000000"/>
            </a:solidFill>
          </a:ln>
        </p:spPr>
        <p:txBody>
          <a:bodyPr wrap="square" lIns="0" tIns="0" rIns="0" bIns="0" rtlCol="0"/>
          <a:lstStyle/>
          <a:p>
            <a:endParaRPr/>
          </a:p>
        </p:txBody>
      </p:sp>
      <p:sp>
        <p:nvSpPr>
          <p:cNvPr id="615" name="object 615"/>
          <p:cNvSpPr/>
          <p:nvPr/>
        </p:nvSpPr>
        <p:spPr>
          <a:xfrm>
            <a:off x="2659751" y="5390024"/>
            <a:ext cx="60960" cy="0"/>
          </a:xfrm>
          <a:custGeom>
            <a:avLst/>
            <a:gdLst/>
            <a:ahLst/>
            <a:cxnLst/>
            <a:rect l="l" t="t" r="r" b="b"/>
            <a:pathLst>
              <a:path w="60960">
                <a:moveTo>
                  <a:pt x="0" y="0"/>
                </a:moveTo>
                <a:lnTo>
                  <a:pt x="60481" y="0"/>
                </a:lnTo>
              </a:path>
            </a:pathLst>
          </a:custGeom>
          <a:ln w="8914">
            <a:solidFill>
              <a:srgbClr val="000000"/>
            </a:solidFill>
          </a:ln>
        </p:spPr>
        <p:txBody>
          <a:bodyPr wrap="square" lIns="0" tIns="0" rIns="0" bIns="0" rtlCol="0"/>
          <a:lstStyle/>
          <a:p>
            <a:endParaRPr/>
          </a:p>
        </p:txBody>
      </p:sp>
      <p:sp>
        <p:nvSpPr>
          <p:cNvPr id="616" name="object 616"/>
          <p:cNvSpPr/>
          <p:nvPr/>
        </p:nvSpPr>
        <p:spPr>
          <a:xfrm>
            <a:off x="2699554" y="5400022"/>
            <a:ext cx="20955" cy="0"/>
          </a:xfrm>
          <a:custGeom>
            <a:avLst/>
            <a:gdLst/>
            <a:ahLst/>
            <a:cxnLst/>
            <a:rect l="l" t="t" r="r" b="b"/>
            <a:pathLst>
              <a:path w="20955">
                <a:moveTo>
                  <a:pt x="0" y="0"/>
                </a:moveTo>
                <a:lnTo>
                  <a:pt x="20679" y="0"/>
                </a:lnTo>
              </a:path>
            </a:pathLst>
          </a:custGeom>
          <a:ln w="10376">
            <a:solidFill>
              <a:srgbClr val="000000"/>
            </a:solidFill>
          </a:ln>
        </p:spPr>
        <p:txBody>
          <a:bodyPr wrap="square" lIns="0" tIns="0" rIns="0" bIns="0" rtlCol="0"/>
          <a:lstStyle/>
          <a:p>
            <a:endParaRPr/>
          </a:p>
        </p:txBody>
      </p:sp>
      <p:sp>
        <p:nvSpPr>
          <p:cNvPr id="617" name="object 617"/>
          <p:cNvSpPr/>
          <p:nvPr/>
        </p:nvSpPr>
        <p:spPr>
          <a:xfrm>
            <a:off x="3789183" y="6305067"/>
            <a:ext cx="60960" cy="0"/>
          </a:xfrm>
          <a:custGeom>
            <a:avLst/>
            <a:gdLst/>
            <a:ahLst/>
            <a:cxnLst/>
            <a:rect l="l" t="t" r="r" b="b"/>
            <a:pathLst>
              <a:path w="60960">
                <a:moveTo>
                  <a:pt x="0" y="0"/>
                </a:moveTo>
                <a:lnTo>
                  <a:pt x="60420" y="0"/>
                </a:lnTo>
              </a:path>
            </a:pathLst>
          </a:custGeom>
          <a:ln w="10188">
            <a:solidFill>
              <a:srgbClr val="000000"/>
            </a:solidFill>
          </a:ln>
        </p:spPr>
        <p:txBody>
          <a:bodyPr wrap="square" lIns="0" tIns="0" rIns="0" bIns="0" rtlCol="0"/>
          <a:lstStyle/>
          <a:p>
            <a:endParaRPr/>
          </a:p>
        </p:txBody>
      </p:sp>
      <p:sp>
        <p:nvSpPr>
          <p:cNvPr id="618" name="object 618"/>
          <p:cNvSpPr/>
          <p:nvPr/>
        </p:nvSpPr>
        <p:spPr>
          <a:xfrm>
            <a:off x="3789183" y="6295516"/>
            <a:ext cx="22225" cy="0"/>
          </a:xfrm>
          <a:custGeom>
            <a:avLst/>
            <a:gdLst/>
            <a:ahLst/>
            <a:cxnLst/>
            <a:rect l="l" t="t" r="r" b="b"/>
            <a:pathLst>
              <a:path w="22225">
                <a:moveTo>
                  <a:pt x="0" y="0"/>
                </a:moveTo>
                <a:lnTo>
                  <a:pt x="22091" y="0"/>
                </a:lnTo>
              </a:path>
            </a:pathLst>
          </a:custGeom>
          <a:ln w="8914">
            <a:solidFill>
              <a:srgbClr val="000000"/>
            </a:solidFill>
          </a:ln>
        </p:spPr>
        <p:txBody>
          <a:bodyPr wrap="square" lIns="0" tIns="0" rIns="0" bIns="0" rtlCol="0"/>
          <a:lstStyle/>
          <a:p>
            <a:endParaRPr/>
          </a:p>
        </p:txBody>
      </p:sp>
      <p:sp>
        <p:nvSpPr>
          <p:cNvPr id="619" name="object 619"/>
          <p:cNvSpPr/>
          <p:nvPr/>
        </p:nvSpPr>
        <p:spPr>
          <a:xfrm>
            <a:off x="3820856" y="5553535"/>
            <a:ext cx="0" cy="746125"/>
          </a:xfrm>
          <a:custGeom>
            <a:avLst/>
            <a:gdLst/>
            <a:ahLst/>
            <a:cxnLst/>
            <a:rect l="l" t="t" r="r" b="b"/>
            <a:pathLst>
              <a:path h="746125">
                <a:moveTo>
                  <a:pt x="0" y="0"/>
                </a:moveTo>
                <a:lnTo>
                  <a:pt x="0" y="745902"/>
                </a:lnTo>
              </a:path>
            </a:pathLst>
          </a:custGeom>
          <a:ln w="19164">
            <a:solidFill>
              <a:srgbClr val="000000"/>
            </a:solidFill>
          </a:ln>
        </p:spPr>
        <p:txBody>
          <a:bodyPr wrap="square" lIns="0" tIns="0" rIns="0" bIns="0" rtlCol="0"/>
          <a:lstStyle/>
          <a:p>
            <a:endParaRPr/>
          </a:p>
        </p:txBody>
      </p:sp>
      <p:sp>
        <p:nvSpPr>
          <p:cNvPr id="620" name="object 620"/>
          <p:cNvSpPr/>
          <p:nvPr/>
        </p:nvSpPr>
        <p:spPr>
          <a:xfrm>
            <a:off x="3830439" y="6295000"/>
            <a:ext cx="19685" cy="0"/>
          </a:xfrm>
          <a:custGeom>
            <a:avLst/>
            <a:gdLst/>
            <a:ahLst/>
            <a:cxnLst/>
            <a:rect l="l" t="t" r="r" b="b"/>
            <a:pathLst>
              <a:path w="19685">
                <a:moveTo>
                  <a:pt x="0" y="0"/>
                </a:moveTo>
                <a:lnTo>
                  <a:pt x="19164" y="0"/>
                </a:lnTo>
              </a:path>
            </a:pathLst>
          </a:custGeom>
          <a:ln w="8873">
            <a:solidFill>
              <a:srgbClr val="000000"/>
            </a:solidFill>
          </a:ln>
        </p:spPr>
        <p:txBody>
          <a:bodyPr wrap="square" lIns="0" tIns="0" rIns="0" bIns="0" rtlCol="0"/>
          <a:lstStyle/>
          <a:p>
            <a:endParaRPr/>
          </a:p>
        </p:txBody>
      </p:sp>
      <p:sp>
        <p:nvSpPr>
          <p:cNvPr id="621" name="object 621"/>
          <p:cNvSpPr/>
          <p:nvPr/>
        </p:nvSpPr>
        <p:spPr>
          <a:xfrm>
            <a:off x="3789183" y="5558769"/>
            <a:ext cx="22225" cy="0"/>
          </a:xfrm>
          <a:custGeom>
            <a:avLst/>
            <a:gdLst/>
            <a:ahLst/>
            <a:cxnLst/>
            <a:rect l="l" t="t" r="r" b="b"/>
            <a:pathLst>
              <a:path w="22225">
                <a:moveTo>
                  <a:pt x="0" y="0"/>
                </a:moveTo>
                <a:lnTo>
                  <a:pt x="22091" y="0"/>
                </a:lnTo>
              </a:path>
            </a:pathLst>
          </a:custGeom>
          <a:ln w="10188">
            <a:solidFill>
              <a:srgbClr val="000000"/>
            </a:solidFill>
          </a:ln>
        </p:spPr>
        <p:txBody>
          <a:bodyPr wrap="square" lIns="0" tIns="0" rIns="0" bIns="0" rtlCol="0"/>
          <a:lstStyle/>
          <a:p>
            <a:endParaRPr/>
          </a:p>
        </p:txBody>
      </p:sp>
      <p:sp>
        <p:nvSpPr>
          <p:cNvPr id="622" name="object 622"/>
          <p:cNvSpPr/>
          <p:nvPr/>
        </p:nvSpPr>
        <p:spPr>
          <a:xfrm>
            <a:off x="3789183" y="5549217"/>
            <a:ext cx="60960" cy="0"/>
          </a:xfrm>
          <a:custGeom>
            <a:avLst/>
            <a:gdLst/>
            <a:ahLst/>
            <a:cxnLst/>
            <a:rect l="l" t="t" r="r" b="b"/>
            <a:pathLst>
              <a:path w="60960">
                <a:moveTo>
                  <a:pt x="0" y="0"/>
                </a:moveTo>
                <a:lnTo>
                  <a:pt x="60420" y="0"/>
                </a:lnTo>
              </a:path>
            </a:pathLst>
          </a:custGeom>
          <a:ln w="8914">
            <a:solidFill>
              <a:srgbClr val="000000"/>
            </a:solidFill>
          </a:ln>
        </p:spPr>
        <p:txBody>
          <a:bodyPr wrap="square" lIns="0" tIns="0" rIns="0" bIns="0" rtlCol="0"/>
          <a:lstStyle/>
          <a:p>
            <a:endParaRPr/>
          </a:p>
        </p:txBody>
      </p:sp>
      <p:sp>
        <p:nvSpPr>
          <p:cNvPr id="623" name="object 623"/>
          <p:cNvSpPr/>
          <p:nvPr/>
        </p:nvSpPr>
        <p:spPr>
          <a:xfrm>
            <a:off x="3830439" y="5558723"/>
            <a:ext cx="19685" cy="0"/>
          </a:xfrm>
          <a:custGeom>
            <a:avLst/>
            <a:gdLst/>
            <a:ahLst/>
            <a:cxnLst/>
            <a:rect l="l" t="t" r="r" b="b"/>
            <a:pathLst>
              <a:path w="19685">
                <a:moveTo>
                  <a:pt x="0" y="0"/>
                </a:moveTo>
                <a:lnTo>
                  <a:pt x="19164" y="0"/>
                </a:lnTo>
              </a:path>
            </a:pathLst>
          </a:custGeom>
          <a:ln w="10376">
            <a:solidFill>
              <a:srgbClr val="000000"/>
            </a:solidFill>
          </a:ln>
        </p:spPr>
        <p:txBody>
          <a:bodyPr wrap="square" lIns="0" tIns="0" rIns="0" bIns="0" rtlCol="0"/>
          <a:lstStyle/>
          <a:p>
            <a:endParaRPr/>
          </a:p>
        </p:txBody>
      </p:sp>
      <p:sp>
        <p:nvSpPr>
          <p:cNvPr id="624" name="object 624"/>
          <p:cNvSpPr/>
          <p:nvPr/>
        </p:nvSpPr>
        <p:spPr>
          <a:xfrm>
            <a:off x="4918593" y="6305067"/>
            <a:ext cx="60960" cy="0"/>
          </a:xfrm>
          <a:custGeom>
            <a:avLst/>
            <a:gdLst/>
            <a:ahLst/>
            <a:cxnLst/>
            <a:rect l="l" t="t" r="r" b="b"/>
            <a:pathLst>
              <a:path w="60960">
                <a:moveTo>
                  <a:pt x="0" y="0"/>
                </a:moveTo>
                <a:lnTo>
                  <a:pt x="60440" y="0"/>
                </a:lnTo>
              </a:path>
            </a:pathLst>
          </a:custGeom>
          <a:ln w="10188">
            <a:solidFill>
              <a:srgbClr val="000000"/>
            </a:solidFill>
          </a:ln>
        </p:spPr>
        <p:txBody>
          <a:bodyPr wrap="square" lIns="0" tIns="0" rIns="0" bIns="0" rtlCol="0"/>
          <a:lstStyle/>
          <a:p>
            <a:endParaRPr/>
          </a:p>
        </p:txBody>
      </p:sp>
      <p:sp>
        <p:nvSpPr>
          <p:cNvPr id="625" name="object 625"/>
          <p:cNvSpPr/>
          <p:nvPr/>
        </p:nvSpPr>
        <p:spPr>
          <a:xfrm>
            <a:off x="4918593" y="6295516"/>
            <a:ext cx="22225" cy="0"/>
          </a:xfrm>
          <a:custGeom>
            <a:avLst/>
            <a:gdLst/>
            <a:ahLst/>
            <a:cxnLst/>
            <a:rect l="l" t="t" r="r" b="b"/>
            <a:pathLst>
              <a:path w="22225">
                <a:moveTo>
                  <a:pt x="0" y="0"/>
                </a:moveTo>
                <a:lnTo>
                  <a:pt x="22112" y="0"/>
                </a:lnTo>
              </a:path>
            </a:pathLst>
          </a:custGeom>
          <a:ln w="8914">
            <a:solidFill>
              <a:srgbClr val="000000"/>
            </a:solidFill>
          </a:ln>
        </p:spPr>
        <p:txBody>
          <a:bodyPr wrap="square" lIns="0" tIns="0" rIns="0" bIns="0" rtlCol="0"/>
          <a:lstStyle/>
          <a:p>
            <a:endParaRPr/>
          </a:p>
        </p:txBody>
      </p:sp>
      <p:sp>
        <p:nvSpPr>
          <p:cNvPr id="626" name="object 626"/>
          <p:cNvSpPr/>
          <p:nvPr/>
        </p:nvSpPr>
        <p:spPr>
          <a:xfrm>
            <a:off x="4950288" y="4648849"/>
            <a:ext cx="0" cy="1651000"/>
          </a:xfrm>
          <a:custGeom>
            <a:avLst/>
            <a:gdLst/>
            <a:ahLst/>
            <a:cxnLst/>
            <a:rect l="l" t="t" r="r" b="b"/>
            <a:pathLst>
              <a:path h="1651000">
                <a:moveTo>
                  <a:pt x="0" y="0"/>
                </a:moveTo>
                <a:lnTo>
                  <a:pt x="0" y="1650588"/>
                </a:lnTo>
              </a:path>
            </a:pathLst>
          </a:custGeom>
          <a:ln w="19164">
            <a:solidFill>
              <a:srgbClr val="000000"/>
            </a:solidFill>
          </a:ln>
        </p:spPr>
        <p:txBody>
          <a:bodyPr wrap="square" lIns="0" tIns="0" rIns="0" bIns="0" rtlCol="0"/>
          <a:lstStyle/>
          <a:p>
            <a:endParaRPr/>
          </a:p>
        </p:txBody>
      </p:sp>
      <p:sp>
        <p:nvSpPr>
          <p:cNvPr id="627" name="object 627"/>
          <p:cNvSpPr/>
          <p:nvPr/>
        </p:nvSpPr>
        <p:spPr>
          <a:xfrm>
            <a:off x="4959870" y="6295000"/>
            <a:ext cx="19685" cy="0"/>
          </a:xfrm>
          <a:custGeom>
            <a:avLst/>
            <a:gdLst/>
            <a:ahLst/>
            <a:cxnLst/>
            <a:rect l="l" t="t" r="r" b="b"/>
            <a:pathLst>
              <a:path w="19685">
                <a:moveTo>
                  <a:pt x="0" y="0"/>
                </a:moveTo>
                <a:lnTo>
                  <a:pt x="19164" y="0"/>
                </a:lnTo>
              </a:path>
            </a:pathLst>
          </a:custGeom>
          <a:ln w="8873">
            <a:solidFill>
              <a:srgbClr val="000000"/>
            </a:solidFill>
          </a:ln>
        </p:spPr>
        <p:txBody>
          <a:bodyPr wrap="square" lIns="0" tIns="0" rIns="0" bIns="0" rtlCol="0"/>
          <a:lstStyle/>
          <a:p>
            <a:endParaRPr/>
          </a:p>
        </p:txBody>
      </p:sp>
      <p:sp>
        <p:nvSpPr>
          <p:cNvPr id="628" name="object 628"/>
          <p:cNvSpPr/>
          <p:nvPr/>
        </p:nvSpPr>
        <p:spPr>
          <a:xfrm>
            <a:off x="4918593" y="4654551"/>
            <a:ext cx="22225" cy="0"/>
          </a:xfrm>
          <a:custGeom>
            <a:avLst/>
            <a:gdLst/>
            <a:ahLst/>
            <a:cxnLst/>
            <a:rect l="l" t="t" r="r" b="b"/>
            <a:pathLst>
              <a:path w="22225">
                <a:moveTo>
                  <a:pt x="0" y="0"/>
                </a:moveTo>
                <a:lnTo>
                  <a:pt x="22112" y="0"/>
                </a:lnTo>
              </a:path>
            </a:pathLst>
          </a:custGeom>
          <a:ln w="10188">
            <a:solidFill>
              <a:srgbClr val="000000"/>
            </a:solidFill>
          </a:ln>
        </p:spPr>
        <p:txBody>
          <a:bodyPr wrap="square" lIns="0" tIns="0" rIns="0" bIns="0" rtlCol="0"/>
          <a:lstStyle/>
          <a:p>
            <a:endParaRPr/>
          </a:p>
        </p:txBody>
      </p:sp>
      <p:sp>
        <p:nvSpPr>
          <p:cNvPr id="629" name="object 629"/>
          <p:cNvSpPr/>
          <p:nvPr/>
        </p:nvSpPr>
        <p:spPr>
          <a:xfrm>
            <a:off x="4918593" y="4644999"/>
            <a:ext cx="60960" cy="0"/>
          </a:xfrm>
          <a:custGeom>
            <a:avLst/>
            <a:gdLst/>
            <a:ahLst/>
            <a:cxnLst/>
            <a:rect l="l" t="t" r="r" b="b"/>
            <a:pathLst>
              <a:path w="60960">
                <a:moveTo>
                  <a:pt x="0" y="0"/>
                </a:moveTo>
                <a:lnTo>
                  <a:pt x="60440" y="0"/>
                </a:lnTo>
              </a:path>
            </a:pathLst>
          </a:custGeom>
          <a:ln w="8914">
            <a:solidFill>
              <a:srgbClr val="000000"/>
            </a:solidFill>
          </a:ln>
        </p:spPr>
        <p:txBody>
          <a:bodyPr wrap="square" lIns="0" tIns="0" rIns="0" bIns="0" rtlCol="0"/>
          <a:lstStyle/>
          <a:p>
            <a:endParaRPr/>
          </a:p>
        </p:txBody>
      </p:sp>
      <p:sp>
        <p:nvSpPr>
          <p:cNvPr id="630" name="object 630"/>
          <p:cNvSpPr/>
          <p:nvPr/>
        </p:nvSpPr>
        <p:spPr>
          <a:xfrm>
            <a:off x="4959870" y="4654069"/>
            <a:ext cx="19685" cy="0"/>
          </a:xfrm>
          <a:custGeom>
            <a:avLst/>
            <a:gdLst/>
            <a:ahLst/>
            <a:cxnLst/>
            <a:rect l="l" t="t" r="r" b="b"/>
            <a:pathLst>
              <a:path w="19685">
                <a:moveTo>
                  <a:pt x="0" y="0"/>
                </a:moveTo>
                <a:lnTo>
                  <a:pt x="19164" y="0"/>
                </a:lnTo>
              </a:path>
            </a:pathLst>
          </a:custGeom>
          <a:ln w="10438">
            <a:solidFill>
              <a:srgbClr val="000000"/>
            </a:solidFill>
          </a:ln>
        </p:spPr>
        <p:txBody>
          <a:bodyPr wrap="square" lIns="0" tIns="0" rIns="0" bIns="0" rtlCol="0"/>
          <a:lstStyle/>
          <a:p>
            <a:endParaRPr/>
          </a:p>
        </p:txBody>
      </p:sp>
      <p:sp>
        <p:nvSpPr>
          <p:cNvPr id="631" name="object 631"/>
          <p:cNvSpPr/>
          <p:nvPr/>
        </p:nvSpPr>
        <p:spPr>
          <a:xfrm>
            <a:off x="1828182" y="6360467"/>
            <a:ext cx="3418204" cy="0"/>
          </a:xfrm>
          <a:custGeom>
            <a:avLst/>
            <a:gdLst/>
            <a:ahLst/>
            <a:cxnLst/>
            <a:rect l="l" t="t" r="r" b="b"/>
            <a:pathLst>
              <a:path w="3418204">
                <a:moveTo>
                  <a:pt x="0" y="0"/>
                </a:moveTo>
                <a:lnTo>
                  <a:pt x="3417735" y="0"/>
                </a:lnTo>
              </a:path>
            </a:pathLst>
          </a:custGeom>
          <a:ln w="14009">
            <a:solidFill>
              <a:srgbClr val="000000"/>
            </a:solidFill>
          </a:ln>
        </p:spPr>
        <p:txBody>
          <a:bodyPr wrap="square" lIns="0" tIns="0" rIns="0" bIns="0" rtlCol="0"/>
          <a:lstStyle/>
          <a:p>
            <a:endParaRPr/>
          </a:p>
        </p:txBody>
      </p:sp>
      <p:sp>
        <p:nvSpPr>
          <p:cNvPr id="632" name="object 632"/>
          <p:cNvSpPr/>
          <p:nvPr/>
        </p:nvSpPr>
        <p:spPr>
          <a:xfrm>
            <a:off x="1828182" y="6338179"/>
            <a:ext cx="15240" cy="15875"/>
          </a:xfrm>
          <a:custGeom>
            <a:avLst/>
            <a:gdLst/>
            <a:ahLst/>
            <a:cxnLst/>
            <a:rect l="l" t="t" r="r" b="b"/>
            <a:pathLst>
              <a:path w="15239" h="15875">
                <a:moveTo>
                  <a:pt x="0" y="15282"/>
                </a:moveTo>
                <a:lnTo>
                  <a:pt x="14741" y="15282"/>
                </a:lnTo>
                <a:lnTo>
                  <a:pt x="14741" y="0"/>
                </a:lnTo>
                <a:lnTo>
                  <a:pt x="0" y="0"/>
                </a:lnTo>
                <a:lnTo>
                  <a:pt x="0" y="15282"/>
                </a:lnTo>
                <a:close/>
              </a:path>
            </a:pathLst>
          </a:custGeom>
          <a:solidFill>
            <a:srgbClr val="000000"/>
          </a:solidFill>
        </p:spPr>
        <p:txBody>
          <a:bodyPr wrap="square" lIns="0" tIns="0" rIns="0" bIns="0" rtlCol="0"/>
          <a:lstStyle/>
          <a:p>
            <a:endParaRPr/>
          </a:p>
        </p:txBody>
      </p:sp>
      <p:sp>
        <p:nvSpPr>
          <p:cNvPr id="633" name="object 633"/>
          <p:cNvSpPr/>
          <p:nvPr/>
        </p:nvSpPr>
        <p:spPr>
          <a:xfrm>
            <a:off x="1842924" y="4502999"/>
            <a:ext cx="0" cy="1835785"/>
          </a:xfrm>
          <a:custGeom>
            <a:avLst/>
            <a:gdLst/>
            <a:ahLst/>
            <a:cxnLst/>
            <a:rect l="l" t="t" r="r" b="b"/>
            <a:pathLst>
              <a:path h="1835785">
                <a:moveTo>
                  <a:pt x="0" y="0"/>
                </a:moveTo>
                <a:lnTo>
                  <a:pt x="0" y="1835180"/>
                </a:lnTo>
              </a:path>
            </a:pathLst>
          </a:custGeom>
          <a:ln w="29483">
            <a:solidFill>
              <a:srgbClr val="000000"/>
            </a:solidFill>
          </a:ln>
        </p:spPr>
        <p:txBody>
          <a:bodyPr wrap="square" lIns="0" tIns="0" rIns="0" bIns="0" rtlCol="0"/>
          <a:lstStyle/>
          <a:p>
            <a:endParaRPr/>
          </a:p>
        </p:txBody>
      </p:sp>
      <p:sp>
        <p:nvSpPr>
          <p:cNvPr id="634" name="object 634"/>
          <p:cNvSpPr/>
          <p:nvPr/>
        </p:nvSpPr>
        <p:spPr>
          <a:xfrm>
            <a:off x="1828182" y="4488989"/>
            <a:ext cx="15240" cy="14604"/>
          </a:xfrm>
          <a:custGeom>
            <a:avLst/>
            <a:gdLst/>
            <a:ahLst/>
            <a:cxnLst/>
            <a:rect l="l" t="t" r="r" b="b"/>
            <a:pathLst>
              <a:path w="15239" h="14604">
                <a:moveTo>
                  <a:pt x="0" y="14009"/>
                </a:moveTo>
                <a:lnTo>
                  <a:pt x="14741" y="14009"/>
                </a:lnTo>
                <a:lnTo>
                  <a:pt x="14741" y="0"/>
                </a:lnTo>
                <a:lnTo>
                  <a:pt x="0" y="0"/>
                </a:lnTo>
                <a:lnTo>
                  <a:pt x="0" y="14009"/>
                </a:lnTo>
                <a:close/>
              </a:path>
            </a:pathLst>
          </a:custGeom>
          <a:solidFill>
            <a:srgbClr val="000000"/>
          </a:solidFill>
        </p:spPr>
        <p:txBody>
          <a:bodyPr wrap="square" lIns="0" tIns="0" rIns="0" bIns="0" rtlCol="0"/>
          <a:lstStyle/>
          <a:p>
            <a:endParaRPr/>
          </a:p>
        </p:txBody>
      </p:sp>
      <p:sp>
        <p:nvSpPr>
          <p:cNvPr id="635" name="object 635"/>
          <p:cNvSpPr/>
          <p:nvPr/>
        </p:nvSpPr>
        <p:spPr>
          <a:xfrm>
            <a:off x="1828182" y="4473707"/>
            <a:ext cx="3418204" cy="15875"/>
          </a:xfrm>
          <a:custGeom>
            <a:avLst/>
            <a:gdLst/>
            <a:ahLst/>
            <a:cxnLst/>
            <a:rect l="l" t="t" r="r" b="b"/>
            <a:pathLst>
              <a:path w="3418204" h="15875">
                <a:moveTo>
                  <a:pt x="0" y="15282"/>
                </a:moveTo>
                <a:lnTo>
                  <a:pt x="3417735" y="15282"/>
                </a:lnTo>
                <a:lnTo>
                  <a:pt x="3417735" y="0"/>
                </a:lnTo>
                <a:lnTo>
                  <a:pt x="0" y="0"/>
                </a:lnTo>
                <a:lnTo>
                  <a:pt x="0" y="15282"/>
                </a:lnTo>
                <a:close/>
              </a:path>
            </a:pathLst>
          </a:custGeom>
          <a:solidFill>
            <a:srgbClr val="000000"/>
          </a:solidFill>
        </p:spPr>
        <p:txBody>
          <a:bodyPr wrap="square" lIns="0" tIns="0" rIns="0" bIns="0" rtlCol="0"/>
          <a:lstStyle/>
          <a:p>
            <a:endParaRPr/>
          </a:p>
        </p:txBody>
      </p:sp>
      <p:sp>
        <p:nvSpPr>
          <p:cNvPr id="636" name="object 636"/>
          <p:cNvSpPr/>
          <p:nvPr/>
        </p:nvSpPr>
        <p:spPr>
          <a:xfrm>
            <a:off x="1842924" y="6338042"/>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637" name="object 637"/>
          <p:cNvSpPr/>
          <p:nvPr/>
        </p:nvSpPr>
        <p:spPr>
          <a:xfrm>
            <a:off x="1857665" y="6345454"/>
            <a:ext cx="3359150" cy="0"/>
          </a:xfrm>
          <a:custGeom>
            <a:avLst/>
            <a:gdLst/>
            <a:ahLst/>
            <a:cxnLst/>
            <a:rect l="l" t="t" r="r" b="b"/>
            <a:pathLst>
              <a:path w="3359150">
                <a:moveTo>
                  <a:pt x="0" y="0"/>
                </a:moveTo>
                <a:lnTo>
                  <a:pt x="3358728" y="0"/>
                </a:lnTo>
              </a:path>
            </a:pathLst>
          </a:custGeom>
          <a:ln w="14824">
            <a:solidFill>
              <a:srgbClr val="000000"/>
            </a:solidFill>
          </a:ln>
        </p:spPr>
        <p:txBody>
          <a:bodyPr wrap="square" lIns="0" tIns="0" rIns="0" bIns="0" rtlCol="0"/>
          <a:lstStyle/>
          <a:p>
            <a:endParaRPr/>
          </a:p>
        </p:txBody>
      </p:sp>
      <p:sp>
        <p:nvSpPr>
          <p:cNvPr id="638" name="object 638"/>
          <p:cNvSpPr/>
          <p:nvPr/>
        </p:nvSpPr>
        <p:spPr>
          <a:xfrm>
            <a:off x="5216394" y="6338179"/>
            <a:ext cx="15240" cy="15875"/>
          </a:xfrm>
          <a:custGeom>
            <a:avLst/>
            <a:gdLst/>
            <a:ahLst/>
            <a:cxnLst/>
            <a:rect l="l" t="t" r="r" b="b"/>
            <a:pathLst>
              <a:path w="15239" h="15875">
                <a:moveTo>
                  <a:pt x="0" y="15282"/>
                </a:moveTo>
                <a:lnTo>
                  <a:pt x="14782" y="15282"/>
                </a:lnTo>
                <a:lnTo>
                  <a:pt x="14782" y="0"/>
                </a:lnTo>
                <a:lnTo>
                  <a:pt x="0" y="0"/>
                </a:lnTo>
                <a:lnTo>
                  <a:pt x="0" y="15282"/>
                </a:lnTo>
                <a:close/>
              </a:path>
            </a:pathLst>
          </a:custGeom>
          <a:solidFill>
            <a:srgbClr val="000000"/>
          </a:solidFill>
        </p:spPr>
        <p:txBody>
          <a:bodyPr wrap="square" lIns="0" tIns="0" rIns="0" bIns="0" rtlCol="0"/>
          <a:lstStyle/>
          <a:p>
            <a:endParaRPr/>
          </a:p>
        </p:txBody>
      </p:sp>
      <p:sp>
        <p:nvSpPr>
          <p:cNvPr id="639" name="object 639"/>
          <p:cNvSpPr/>
          <p:nvPr/>
        </p:nvSpPr>
        <p:spPr>
          <a:xfrm>
            <a:off x="5231156" y="4502999"/>
            <a:ext cx="0" cy="1835785"/>
          </a:xfrm>
          <a:custGeom>
            <a:avLst/>
            <a:gdLst/>
            <a:ahLst/>
            <a:cxnLst/>
            <a:rect l="l" t="t" r="r" b="b"/>
            <a:pathLst>
              <a:path h="1835785">
                <a:moveTo>
                  <a:pt x="0" y="0"/>
                </a:moveTo>
                <a:lnTo>
                  <a:pt x="0" y="1835180"/>
                </a:lnTo>
              </a:path>
            </a:pathLst>
          </a:custGeom>
          <a:ln w="29524">
            <a:solidFill>
              <a:srgbClr val="000000"/>
            </a:solidFill>
          </a:ln>
        </p:spPr>
        <p:txBody>
          <a:bodyPr wrap="square" lIns="0" tIns="0" rIns="0" bIns="0" rtlCol="0"/>
          <a:lstStyle/>
          <a:p>
            <a:endParaRPr/>
          </a:p>
        </p:txBody>
      </p:sp>
      <p:sp>
        <p:nvSpPr>
          <p:cNvPr id="640" name="object 640"/>
          <p:cNvSpPr/>
          <p:nvPr/>
        </p:nvSpPr>
        <p:spPr>
          <a:xfrm>
            <a:off x="5216394" y="4488989"/>
            <a:ext cx="15240" cy="14604"/>
          </a:xfrm>
          <a:custGeom>
            <a:avLst/>
            <a:gdLst/>
            <a:ahLst/>
            <a:cxnLst/>
            <a:rect l="l" t="t" r="r" b="b"/>
            <a:pathLst>
              <a:path w="15239" h="14604">
                <a:moveTo>
                  <a:pt x="0" y="14009"/>
                </a:moveTo>
                <a:lnTo>
                  <a:pt x="14782" y="14009"/>
                </a:lnTo>
                <a:lnTo>
                  <a:pt x="14782" y="0"/>
                </a:lnTo>
                <a:lnTo>
                  <a:pt x="0" y="0"/>
                </a:lnTo>
                <a:lnTo>
                  <a:pt x="0" y="14009"/>
                </a:lnTo>
                <a:close/>
              </a:path>
            </a:pathLst>
          </a:custGeom>
          <a:solidFill>
            <a:srgbClr val="000000"/>
          </a:solidFill>
        </p:spPr>
        <p:txBody>
          <a:bodyPr wrap="square" lIns="0" tIns="0" rIns="0" bIns="0" rtlCol="0"/>
          <a:lstStyle/>
          <a:p>
            <a:endParaRPr/>
          </a:p>
        </p:txBody>
      </p:sp>
      <p:sp>
        <p:nvSpPr>
          <p:cNvPr id="641" name="object 641"/>
          <p:cNvSpPr/>
          <p:nvPr/>
        </p:nvSpPr>
        <p:spPr>
          <a:xfrm>
            <a:off x="5231176" y="6338042"/>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642" name="object 642"/>
          <p:cNvSpPr/>
          <p:nvPr/>
        </p:nvSpPr>
        <p:spPr>
          <a:xfrm>
            <a:off x="1842924" y="4488727"/>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643" name="object 643"/>
          <p:cNvSpPr/>
          <p:nvPr/>
        </p:nvSpPr>
        <p:spPr>
          <a:xfrm>
            <a:off x="1857665" y="4488727"/>
            <a:ext cx="3359150" cy="15240"/>
          </a:xfrm>
          <a:custGeom>
            <a:avLst/>
            <a:gdLst/>
            <a:ahLst/>
            <a:cxnLst/>
            <a:rect l="l" t="t" r="r" b="b"/>
            <a:pathLst>
              <a:path w="3359150" h="15239">
                <a:moveTo>
                  <a:pt x="0" y="14824"/>
                </a:moveTo>
                <a:lnTo>
                  <a:pt x="3358728" y="14824"/>
                </a:lnTo>
                <a:lnTo>
                  <a:pt x="3358728" y="0"/>
                </a:lnTo>
                <a:lnTo>
                  <a:pt x="0" y="0"/>
                </a:lnTo>
                <a:lnTo>
                  <a:pt x="0" y="14824"/>
                </a:lnTo>
                <a:close/>
              </a:path>
            </a:pathLst>
          </a:custGeom>
          <a:solidFill>
            <a:srgbClr val="000000"/>
          </a:solidFill>
        </p:spPr>
        <p:txBody>
          <a:bodyPr wrap="square" lIns="0" tIns="0" rIns="0" bIns="0" rtlCol="0"/>
          <a:lstStyle/>
          <a:p>
            <a:endParaRPr/>
          </a:p>
        </p:txBody>
      </p:sp>
      <p:sp>
        <p:nvSpPr>
          <p:cNvPr id="644" name="object 644"/>
          <p:cNvSpPr/>
          <p:nvPr/>
        </p:nvSpPr>
        <p:spPr>
          <a:xfrm>
            <a:off x="5231176" y="4488727"/>
            <a:ext cx="15240" cy="15240"/>
          </a:xfrm>
          <a:custGeom>
            <a:avLst/>
            <a:gdLst/>
            <a:ahLst/>
            <a:cxnLst/>
            <a:rect l="l" t="t" r="r" b="b"/>
            <a:pathLst>
              <a:path w="15239" h="15239">
                <a:moveTo>
                  <a:pt x="0" y="14824"/>
                </a:moveTo>
                <a:lnTo>
                  <a:pt x="14741" y="14824"/>
                </a:lnTo>
                <a:lnTo>
                  <a:pt x="14741" y="0"/>
                </a:lnTo>
                <a:lnTo>
                  <a:pt x="0" y="0"/>
                </a:lnTo>
                <a:lnTo>
                  <a:pt x="0" y="14824"/>
                </a:lnTo>
                <a:close/>
              </a:path>
            </a:pathLst>
          </a:custGeom>
          <a:solidFill>
            <a:srgbClr val="000000"/>
          </a:solidFill>
        </p:spPr>
        <p:txBody>
          <a:bodyPr wrap="square" lIns="0" tIns="0" rIns="0" bIns="0" rtlCol="0"/>
          <a:lstStyle/>
          <a:p>
            <a:endParaRPr/>
          </a:p>
        </p:txBody>
      </p:sp>
      <p:sp>
        <p:nvSpPr>
          <p:cNvPr id="645" name="object 645"/>
          <p:cNvSpPr/>
          <p:nvPr/>
        </p:nvSpPr>
        <p:spPr>
          <a:xfrm>
            <a:off x="1828182" y="4473903"/>
            <a:ext cx="3418204" cy="1894205"/>
          </a:xfrm>
          <a:custGeom>
            <a:avLst/>
            <a:gdLst/>
            <a:ahLst/>
            <a:cxnLst/>
            <a:rect l="l" t="t" r="r" b="b"/>
            <a:pathLst>
              <a:path w="3418204" h="1894204">
                <a:moveTo>
                  <a:pt x="0" y="1878962"/>
                </a:moveTo>
                <a:lnTo>
                  <a:pt x="0" y="1893786"/>
                </a:lnTo>
                <a:lnTo>
                  <a:pt x="3417735" y="1893786"/>
                </a:lnTo>
                <a:lnTo>
                  <a:pt x="3417735" y="0"/>
                </a:lnTo>
                <a:lnTo>
                  <a:pt x="0" y="0"/>
                </a:lnTo>
                <a:lnTo>
                  <a:pt x="0" y="14824"/>
                </a:lnTo>
                <a:lnTo>
                  <a:pt x="0" y="1878962"/>
                </a:lnTo>
                <a:close/>
              </a:path>
            </a:pathLst>
          </a:custGeom>
          <a:ln w="3175">
            <a:solidFill>
              <a:srgbClr val="000000"/>
            </a:solidFill>
          </a:ln>
        </p:spPr>
        <p:txBody>
          <a:bodyPr wrap="square" lIns="0" tIns="0" rIns="0" bIns="0" rtlCol="0"/>
          <a:lstStyle/>
          <a:p>
            <a:endParaRPr/>
          </a:p>
        </p:txBody>
      </p:sp>
      <p:sp>
        <p:nvSpPr>
          <p:cNvPr id="646" name="object 646"/>
          <p:cNvSpPr/>
          <p:nvPr/>
        </p:nvSpPr>
        <p:spPr>
          <a:xfrm>
            <a:off x="1842924" y="4488727"/>
            <a:ext cx="3388360" cy="1864360"/>
          </a:xfrm>
          <a:custGeom>
            <a:avLst/>
            <a:gdLst/>
            <a:ahLst/>
            <a:cxnLst/>
            <a:rect l="l" t="t" r="r" b="b"/>
            <a:pathLst>
              <a:path w="3388360" h="1864360">
                <a:moveTo>
                  <a:pt x="14741" y="0"/>
                </a:moveTo>
                <a:lnTo>
                  <a:pt x="0" y="0"/>
                </a:lnTo>
                <a:lnTo>
                  <a:pt x="0" y="14824"/>
                </a:lnTo>
                <a:lnTo>
                  <a:pt x="3388252" y="14824"/>
                </a:lnTo>
                <a:lnTo>
                  <a:pt x="3388252" y="0"/>
                </a:lnTo>
                <a:lnTo>
                  <a:pt x="3373469" y="0"/>
                </a:lnTo>
                <a:lnTo>
                  <a:pt x="3373469" y="1864138"/>
                </a:lnTo>
                <a:lnTo>
                  <a:pt x="3388252" y="1864138"/>
                </a:lnTo>
                <a:lnTo>
                  <a:pt x="3388252" y="1849314"/>
                </a:lnTo>
                <a:lnTo>
                  <a:pt x="0" y="1849314"/>
                </a:lnTo>
                <a:lnTo>
                  <a:pt x="0" y="1864138"/>
                </a:lnTo>
                <a:lnTo>
                  <a:pt x="14741" y="1864138"/>
                </a:lnTo>
                <a:lnTo>
                  <a:pt x="14741" y="0"/>
                </a:lnTo>
                <a:close/>
              </a:path>
            </a:pathLst>
          </a:custGeom>
          <a:ln w="3175">
            <a:solidFill>
              <a:srgbClr val="000000"/>
            </a:solidFill>
          </a:ln>
        </p:spPr>
        <p:txBody>
          <a:bodyPr wrap="square" lIns="0" tIns="0" rIns="0" bIns="0" rtlCol="0"/>
          <a:lstStyle/>
          <a:p>
            <a:endParaRPr/>
          </a:p>
        </p:txBody>
      </p:sp>
      <p:sp>
        <p:nvSpPr>
          <p:cNvPr id="647" name="object 647"/>
          <p:cNvSpPr/>
          <p:nvPr/>
        </p:nvSpPr>
        <p:spPr>
          <a:xfrm>
            <a:off x="6683039" y="6145236"/>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48" name="object 648"/>
          <p:cNvSpPr/>
          <p:nvPr/>
        </p:nvSpPr>
        <p:spPr>
          <a:xfrm>
            <a:off x="10089764" y="6145236"/>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49" name="object 649"/>
          <p:cNvSpPr/>
          <p:nvPr/>
        </p:nvSpPr>
        <p:spPr>
          <a:xfrm>
            <a:off x="6683039" y="5824492"/>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50" name="object 650"/>
          <p:cNvSpPr/>
          <p:nvPr/>
        </p:nvSpPr>
        <p:spPr>
          <a:xfrm>
            <a:off x="10089764" y="5824492"/>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51" name="object 651"/>
          <p:cNvSpPr/>
          <p:nvPr/>
        </p:nvSpPr>
        <p:spPr>
          <a:xfrm>
            <a:off x="6683039" y="5503749"/>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52" name="object 652"/>
          <p:cNvSpPr/>
          <p:nvPr/>
        </p:nvSpPr>
        <p:spPr>
          <a:xfrm>
            <a:off x="10089764" y="5503749"/>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53" name="object 653"/>
          <p:cNvSpPr/>
          <p:nvPr/>
        </p:nvSpPr>
        <p:spPr>
          <a:xfrm>
            <a:off x="6683039" y="5183005"/>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54" name="object 654"/>
          <p:cNvSpPr/>
          <p:nvPr/>
        </p:nvSpPr>
        <p:spPr>
          <a:xfrm>
            <a:off x="10089764" y="5183005"/>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55" name="object 655"/>
          <p:cNvSpPr/>
          <p:nvPr/>
        </p:nvSpPr>
        <p:spPr>
          <a:xfrm>
            <a:off x="6683039" y="4862262"/>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56" name="object 656"/>
          <p:cNvSpPr/>
          <p:nvPr/>
        </p:nvSpPr>
        <p:spPr>
          <a:xfrm>
            <a:off x="10089764" y="4862262"/>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57" name="object 657"/>
          <p:cNvSpPr/>
          <p:nvPr/>
        </p:nvSpPr>
        <p:spPr>
          <a:xfrm>
            <a:off x="6683039" y="4541518"/>
            <a:ext cx="59690" cy="0"/>
          </a:xfrm>
          <a:custGeom>
            <a:avLst/>
            <a:gdLst/>
            <a:ahLst/>
            <a:cxnLst/>
            <a:rect l="l" t="t" r="r" b="b"/>
            <a:pathLst>
              <a:path w="59690">
                <a:moveTo>
                  <a:pt x="0" y="0"/>
                </a:moveTo>
                <a:lnTo>
                  <a:pt x="59191" y="0"/>
                </a:lnTo>
              </a:path>
            </a:pathLst>
          </a:custGeom>
          <a:ln w="28135">
            <a:solidFill>
              <a:srgbClr val="000000"/>
            </a:solidFill>
          </a:ln>
        </p:spPr>
        <p:txBody>
          <a:bodyPr wrap="square" lIns="0" tIns="0" rIns="0" bIns="0" rtlCol="0"/>
          <a:lstStyle/>
          <a:p>
            <a:endParaRPr/>
          </a:p>
        </p:txBody>
      </p:sp>
      <p:sp>
        <p:nvSpPr>
          <p:cNvPr id="658" name="object 658"/>
          <p:cNvSpPr/>
          <p:nvPr/>
        </p:nvSpPr>
        <p:spPr>
          <a:xfrm>
            <a:off x="10089764" y="4541518"/>
            <a:ext cx="59690" cy="0"/>
          </a:xfrm>
          <a:custGeom>
            <a:avLst/>
            <a:gdLst/>
            <a:ahLst/>
            <a:cxnLst/>
            <a:rect l="l" t="t" r="r" b="b"/>
            <a:pathLst>
              <a:path w="59690">
                <a:moveTo>
                  <a:pt x="59190" y="0"/>
                </a:moveTo>
                <a:lnTo>
                  <a:pt x="0" y="0"/>
                </a:lnTo>
              </a:path>
            </a:pathLst>
          </a:custGeom>
          <a:ln w="28135">
            <a:solidFill>
              <a:srgbClr val="000000"/>
            </a:solidFill>
          </a:ln>
        </p:spPr>
        <p:txBody>
          <a:bodyPr wrap="square" lIns="0" tIns="0" rIns="0" bIns="0" rtlCol="0"/>
          <a:lstStyle/>
          <a:p>
            <a:endParaRPr/>
          </a:p>
        </p:txBody>
      </p:sp>
      <p:sp>
        <p:nvSpPr>
          <p:cNvPr id="659" name="object 659"/>
          <p:cNvSpPr txBox="1"/>
          <p:nvPr/>
        </p:nvSpPr>
        <p:spPr>
          <a:xfrm>
            <a:off x="916939" y="1368552"/>
            <a:ext cx="10267315" cy="4947285"/>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b="1" spc="-5" dirty="0">
                <a:latin typeface="Calibri"/>
                <a:cs typeface="Calibri"/>
              </a:rPr>
              <a:t>Signaling </a:t>
            </a:r>
            <a:r>
              <a:rPr sz="2800" b="1" spc="-10" dirty="0">
                <a:latin typeface="Calibri"/>
                <a:cs typeface="Calibri"/>
              </a:rPr>
              <a:t>overhead</a:t>
            </a:r>
            <a:r>
              <a:rPr sz="2800" spc="-10" dirty="0">
                <a:latin typeface="Calibri"/>
                <a:cs typeface="Calibri"/>
              </a:rPr>
              <a:t>: </a:t>
            </a:r>
            <a:r>
              <a:rPr sz="2800" b="1" spc="-10" dirty="0">
                <a:solidFill>
                  <a:srgbClr val="FF0000"/>
                </a:solidFill>
                <a:latin typeface="Calibri"/>
                <a:cs typeface="Calibri"/>
              </a:rPr>
              <a:t>32 msg/s </a:t>
            </a:r>
            <a:r>
              <a:rPr sz="2800" spc="-25" dirty="0">
                <a:latin typeface="Calibri"/>
                <a:cs typeface="Calibri"/>
              </a:rPr>
              <a:t>at</a:t>
            </a:r>
            <a:r>
              <a:rPr sz="2800" spc="105" dirty="0">
                <a:latin typeface="Calibri"/>
                <a:cs typeface="Calibri"/>
              </a:rPr>
              <a:t> </a:t>
            </a:r>
            <a:r>
              <a:rPr sz="2800" spc="-25" dirty="0">
                <a:latin typeface="Calibri"/>
                <a:cs typeface="Calibri"/>
              </a:rPr>
              <a:t>maximum</a:t>
            </a:r>
            <a:endParaRPr sz="2800">
              <a:latin typeface="Calibri"/>
              <a:cs typeface="Calibri"/>
            </a:endParaRPr>
          </a:p>
          <a:p>
            <a:pPr>
              <a:lnSpc>
                <a:spcPct val="100000"/>
              </a:lnSpc>
              <a:spcBef>
                <a:spcPts val="40"/>
              </a:spcBef>
              <a:buFont typeface="Arial"/>
              <a:buChar char="•"/>
            </a:pPr>
            <a:endParaRPr sz="4000">
              <a:latin typeface="Times New Roman"/>
              <a:cs typeface="Times New Roman"/>
            </a:endParaRPr>
          </a:p>
          <a:p>
            <a:pPr marL="241300" indent="-228600">
              <a:lnSpc>
                <a:spcPct val="100000"/>
              </a:lnSpc>
              <a:buFont typeface="Arial"/>
              <a:buChar char="•"/>
              <a:tabLst>
                <a:tab pos="241300" algn="l"/>
              </a:tabLst>
            </a:pPr>
            <a:r>
              <a:rPr sz="2800" b="1" spc="-10" dirty="0">
                <a:latin typeface="Calibri"/>
                <a:cs typeface="Calibri"/>
              </a:rPr>
              <a:t>CPU/Memory</a:t>
            </a:r>
            <a:r>
              <a:rPr sz="2800" spc="-10" dirty="0">
                <a:latin typeface="Calibri"/>
                <a:cs typeface="Calibri"/>
              </a:rPr>
              <a:t>: </a:t>
            </a:r>
            <a:r>
              <a:rPr sz="2800" dirty="0">
                <a:latin typeface="Calibri"/>
                <a:cs typeface="Calibri"/>
              </a:rPr>
              <a:t>below</a:t>
            </a:r>
            <a:r>
              <a:rPr sz="2800" spc="20" dirty="0">
                <a:latin typeface="Calibri"/>
                <a:cs typeface="Calibri"/>
              </a:rPr>
              <a:t> </a:t>
            </a:r>
            <a:r>
              <a:rPr sz="2800" b="1" spc="-25" dirty="0">
                <a:solidFill>
                  <a:srgbClr val="FF0000"/>
                </a:solidFill>
                <a:latin typeface="Calibri"/>
                <a:cs typeface="Calibri"/>
              </a:rPr>
              <a:t>2%</a:t>
            </a:r>
            <a:r>
              <a:rPr sz="2800" spc="-25" dirty="0">
                <a:latin typeface="Calibri"/>
                <a:cs typeface="Calibri"/>
              </a:rPr>
              <a:t>/</a:t>
            </a:r>
            <a:r>
              <a:rPr sz="2800" b="1" spc="-25" dirty="0">
                <a:solidFill>
                  <a:srgbClr val="FF0000"/>
                </a:solidFill>
                <a:latin typeface="Calibri"/>
                <a:cs typeface="Calibri"/>
              </a:rPr>
              <a:t>16.5MB</a:t>
            </a:r>
            <a:endParaRPr sz="2800">
              <a:latin typeface="Calibri"/>
              <a:cs typeface="Calibri"/>
            </a:endParaRPr>
          </a:p>
          <a:p>
            <a:pPr>
              <a:lnSpc>
                <a:spcPct val="100000"/>
              </a:lnSpc>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b="1" spc="-5" dirty="0">
                <a:latin typeface="Calibri"/>
                <a:cs typeface="Calibri"/>
              </a:rPr>
              <a:t>Energy </a:t>
            </a:r>
            <a:r>
              <a:rPr sz="2800" b="1" dirty="0">
                <a:latin typeface="Calibri"/>
                <a:cs typeface="Calibri"/>
              </a:rPr>
              <a:t>consumption</a:t>
            </a:r>
            <a:r>
              <a:rPr sz="2800" dirty="0">
                <a:latin typeface="Calibri"/>
                <a:cs typeface="Calibri"/>
              </a:rPr>
              <a:t>: </a:t>
            </a:r>
            <a:r>
              <a:rPr sz="2800" b="1" spc="-25" dirty="0">
                <a:solidFill>
                  <a:srgbClr val="FF0000"/>
                </a:solidFill>
                <a:latin typeface="Calibri"/>
                <a:cs typeface="Calibri"/>
              </a:rPr>
              <a:t>4.75% </a:t>
            </a:r>
            <a:r>
              <a:rPr sz="2800" spc="-10" dirty="0">
                <a:latin typeface="Calibri"/>
                <a:cs typeface="Calibri"/>
              </a:rPr>
              <a:t>battery usage </a:t>
            </a:r>
            <a:r>
              <a:rPr sz="2800" spc="-25" dirty="0">
                <a:latin typeface="Calibri"/>
                <a:cs typeface="Calibri"/>
              </a:rPr>
              <a:t>in </a:t>
            </a:r>
            <a:r>
              <a:rPr sz="2800" spc="5" dirty="0">
                <a:latin typeface="Calibri"/>
                <a:cs typeface="Calibri"/>
              </a:rPr>
              <a:t>24-hr </a:t>
            </a:r>
            <a:r>
              <a:rPr sz="2800" spc="-5" dirty="0">
                <a:latin typeface="Calibri"/>
                <a:cs typeface="Calibri"/>
              </a:rPr>
              <a:t>normal </a:t>
            </a:r>
            <a:r>
              <a:rPr sz="2800" spc="-10" dirty="0">
                <a:latin typeface="Calibri"/>
                <a:cs typeface="Calibri"/>
              </a:rPr>
              <a:t>usage</a:t>
            </a:r>
            <a:r>
              <a:rPr sz="2800" spc="110" dirty="0">
                <a:latin typeface="Calibri"/>
                <a:cs typeface="Calibri"/>
              </a:rPr>
              <a:t> </a:t>
            </a:r>
            <a:r>
              <a:rPr sz="2800" spc="-10" dirty="0">
                <a:latin typeface="Calibri"/>
                <a:cs typeface="Calibri"/>
              </a:rPr>
              <a:t>test</a:t>
            </a:r>
            <a:endParaRPr sz="2800">
              <a:latin typeface="Calibri"/>
              <a:cs typeface="Calibri"/>
            </a:endParaRPr>
          </a:p>
          <a:p>
            <a:pPr marL="698500" lvl="1" indent="-228600">
              <a:lnSpc>
                <a:spcPct val="100000"/>
              </a:lnSpc>
              <a:spcBef>
                <a:spcPts val="240"/>
              </a:spcBef>
              <a:buFont typeface="Arial"/>
              <a:buChar char="•"/>
              <a:tabLst>
                <a:tab pos="698500" algn="l"/>
              </a:tabLst>
            </a:pPr>
            <a:r>
              <a:rPr sz="2400" dirty="0">
                <a:latin typeface="Calibri"/>
                <a:cs typeface="Calibri"/>
              </a:rPr>
              <a:t>Comparable </a:t>
            </a:r>
            <a:r>
              <a:rPr sz="2400" spc="-5" dirty="0">
                <a:latin typeface="Calibri"/>
                <a:cs typeface="Calibri"/>
              </a:rPr>
              <a:t>to </a:t>
            </a:r>
            <a:r>
              <a:rPr sz="2400" spc="-10" dirty="0">
                <a:latin typeface="Calibri"/>
                <a:cs typeface="Calibri"/>
              </a:rPr>
              <a:t>normal </a:t>
            </a:r>
            <a:r>
              <a:rPr sz="2400" spc="20" dirty="0">
                <a:latin typeface="Calibri"/>
                <a:cs typeface="Calibri"/>
              </a:rPr>
              <a:t>mobile </a:t>
            </a:r>
            <a:r>
              <a:rPr sz="2400" spc="-5" dirty="0">
                <a:latin typeface="Calibri"/>
                <a:cs typeface="Calibri"/>
              </a:rPr>
              <a:t>apps: </a:t>
            </a:r>
            <a:r>
              <a:rPr sz="2400" spc="-10" dirty="0">
                <a:latin typeface="Calibri"/>
                <a:cs typeface="Calibri"/>
              </a:rPr>
              <a:t>e.g., </a:t>
            </a:r>
            <a:r>
              <a:rPr sz="2400" spc="-15" dirty="0">
                <a:latin typeface="Calibri"/>
                <a:cs typeface="Calibri"/>
              </a:rPr>
              <a:t>4.54% </a:t>
            </a:r>
            <a:r>
              <a:rPr sz="2400" spc="-5" dirty="0">
                <a:latin typeface="Calibri"/>
                <a:cs typeface="Calibri"/>
              </a:rPr>
              <a:t>for </a:t>
            </a:r>
            <a:r>
              <a:rPr sz="2400" spc="5" dirty="0">
                <a:latin typeface="Calibri"/>
                <a:cs typeface="Calibri"/>
              </a:rPr>
              <a:t>Skype </a:t>
            </a:r>
            <a:r>
              <a:rPr sz="2400" spc="20" dirty="0">
                <a:latin typeface="Calibri"/>
                <a:cs typeface="Calibri"/>
              </a:rPr>
              <a:t>in </a:t>
            </a:r>
            <a:r>
              <a:rPr sz="2400" spc="-30" dirty="0">
                <a:latin typeface="Calibri"/>
                <a:cs typeface="Calibri"/>
              </a:rPr>
              <a:t>same</a:t>
            </a:r>
            <a:r>
              <a:rPr sz="2400" spc="-235" dirty="0">
                <a:latin typeface="Calibri"/>
                <a:cs typeface="Calibri"/>
              </a:rPr>
              <a:t> </a:t>
            </a:r>
            <a:r>
              <a:rPr sz="2400" spc="-10" dirty="0">
                <a:latin typeface="Calibri"/>
                <a:cs typeface="Calibri"/>
              </a:rPr>
              <a:t>test</a:t>
            </a:r>
            <a:endParaRPr sz="2400">
              <a:latin typeface="Calibri"/>
              <a:cs typeface="Calibri"/>
            </a:endParaRPr>
          </a:p>
          <a:p>
            <a:pPr marL="770255" algn="ctr">
              <a:lnSpc>
                <a:spcPts val="2585"/>
              </a:lnSpc>
              <a:spcBef>
                <a:spcPts val="1939"/>
              </a:spcBef>
            </a:pPr>
            <a:r>
              <a:rPr sz="2200" spc="10" dirty="0">
                <a:latin typeface="Arial"/>
                <a:cs typeface="Arial"/>
              </a:rPr>
              <a:t>5</a:t>
            </a:r>
            <a:endParaRPr sz="2200">
              <a:latin typeface="Arial"/>
              <a:cs typeface="Arial"/>
            </a:endParaRPr>
          </a:p>
          <a:p>
            <a:pPr marL="770255" algn="ctr">
              <a:lnSpc>
                <a:spcPts val="2525"/>
              </a:lnSpc>
            </a:pPr>
            <a:r>
              <a:rPr sz="2200" spc="10" dirty="0">
                <a:latin typeface="Arial"/>
                <a:cs typeface="Arial"/>
              </a:rPr>
              <a:t>4</a:t>
            </a:r>
            <a:endParaRPr sz="2200">
              <a:latin typeface="Arial"/>
              <a:cs typeface="Arial"/>
            </a:endParaRPr>
          </a:p>
          <a:p>
            <a:pPr marL="770255" algn="ctr">
              <a:lnSpc>
                <a:spcPts val="2525"/>
              </a:lnSpc>
            </a:pPr>
            <a:r>
              <a:rPr sz="2200" spc="10" dirty="0">
                <a:latin typeface="Arial"/>
                <a:cs typeface="Arial"/>
              </a:rPr>
              <a:t>3</a:t>
            </a:r>
            <a:endParaRPr sz="2200">
              <a:latin typeface="Arial"/>
              <a:cs typeface="Arial"/>
            </a:endParaRPr>
          </a:p>
          <a:p>
            <a:pPr marL="770255" algn="ctr">
              <a:lnSpc>
                <a:spcPts val="2525"/>
              </a:lnSpc>
            </a:pPr>
            <a:r>
              <a:rPr sz="2200" spc="10" dirty="0">
                <a:latin typeface="Arial"/>
                <a:cs typeface="Arial"/>
              </a:rPr>
              <a:t>2</a:t>
            </a:r>
            <a:endParaRPr sz="2200">
              <a:latin typeface="Arial"/>
              <a:cs typeface="Arial"/>
            </a:endParaRPr>
          </a:p>
          <a:p>
            <a:pPr marL="770255" algn="ctr">
              <a:lnSpc>
                <a:spcPts val="2525"/>
              </a:lnSpc>
            </a:pPr>
            <a:r>
              <a:rPr sz="2200" spc="10" dirty="0">
                <a:latin typeface="Arial"/>
                <a:cs typeface="Arial"/>
              </a:rPr>
              <a:t>1</a:t>
            </a:r>
            <a:endParaRPr sz="2200">
              <a:latin typeface="Arial"/>
              <a:cs typeface="Arial"/>
            </a:endParaRPr>
          </a:p>
          <a:p>
            <a:pPr marL="770255" algn="ctr">
              <a:lnSpc>
                <a:spcPts val="2585"/>
              </a:lnSpc>
            </a:pPr>
            <a:r>
              <a:rPr sz="2200" spc="10" dirty="0">
                <a:latin typeface="Arial"/>
                <a:cs typeface="Arial"/>
              </a:rPr>
              <a:t>0</a:t>
            </a:r>
            <a:endParaRPr sz="2200">
              <a:latin typeface="Arial"/>
              <a:cs typeface="Arial"/>
            </a:endParaRPr>
          </a:p>
        </p:txBody>
      </p:sp>
      <p:sp>
        <p:nvSpPr>
          <p:cNvPr id="660" name="object 660"/>
          <p:cNvSpPr/>
          <p:nvPr/>
        </p:nvSpPr>
        <p:spPr>
          <a:xfrm>
            <a:off x="6680221" y="6086152"/>
            <a:ext cx="0" cy="59690"/>
          </a:xfrm>
          <a:custGeom>
            <a:avLst/>
            <a:gdLst/>
            <a:ahLst/>
            <a:cxnLst/>
            <a:rect l="l" t="t" r="r" b="b"/>
            <a:pathLst>
              <a:path h="59689">
                <a:moveTo>
                  <a:pt x="0" y="59084"/>
                </a:moveTo>
                <a:lnTo>
                  <a:pt x="0" y="0"/>
                </a:lnTo>
              </a:path>
            </a:pathLst>
          </a:custGeom>
          <a:ln w="28185">
            <a:solidFill>
              <a:srgbClr val="000000"/>
            </a:solidFill>
          </a:ln>
        </p:spPr>
        <p:txBody>
          <a:bodyPr wrap="square" lIns="0" tIns="0" rIns="0" bIns="0" rtlCol="0"/>
          <a:lstStyle/>
          <a:p>
            <a:endParaRPr/>
          </a:p>
        </p:txBody>
      </p:sp>
      <p:sp>
        <p:nvSpPr>
          <p:cNvPr id="661" name="object 661"/>
          <p:cNvSpPr/>
          <p:nvPr/>
        </p:nvSpPr>
        <p:spPr>
          <a:xfrm>
            <a:off x="6680221" y="4541518"/>
            <a:ext cx="0" cy="59690"/>
          </a:xfrm>
          <a:custGeom>
            <a:avLst/>
            <a:gdLst/>
            <a:ahLst/>
            <a:cxnLst/>
            <a:rect l="l" t="t" r="r" b="b"/>
            <a:pathLst>
              <a:path h="59689">
                <a:moveTo>
                  <a:pt x="0" y="0"/>
                </a:moveTo>
                <a:lnTo>
                  <a:pt x="0" y="59084"/>
                </a:lnTo>
              </a:path>
            </a:pathLst>
          </a:custGeom>
          <a:ln w="28185">
            <a:solidFill>
              <a:srgbClr val="000000"/>
            </a:solidFill>
          </a:ln>
        </p:spPr>
        <p:txBody>
          <a:bodyPr wrap="square" lIns="0" tIns="0" rIns="0" bIns="0" rtlCol="0"/>
          <a:lstStyle/>
          <a:p>
            <a:endParaRPr/>
          </a:p>
        </p:txBody>
      </p:sp>
      <p:sp>
        <p:nvSpPr>
          <p:cNvPr id="662" name="object 662"/>
          <p:cNvSpPr txBox="1"/>
          <p:nvPr/>
        </p:nvSpPr>
        <p:spPr>
          <a:xfrm>
            <a:off x="6628345" y="6240975"/>
            <a:ext cx="182245" cy="356235"/>
          </a:xfrm>
          <a:prstGeom prst="rect">
            <a:avLst/>
          </a:prstGeom>
        </p:spPr>
        <p:txBody>
          <a:bodyPr vert="horz" wrap="square" lIns="0" tIns="0" rIns="0" bIns="0" rtlCol="0">
            <a:spAutoFit/>
          </a:bodyPr>
          <a:lstStyle/>
          <a:p>
            <a:pPr marL="12700">
              <a:lnSpc>
                <a:spcPct val="100000"/>
              </a:lnSpc>
            </a:pPr>
            <a:r>
              <a:rPr sz="2200" spc="10" dirty="0">
                <a:latin typeface="Arial"/>
                <a:cs typeface="Arial"/>
              </a:rPr>
              <a:t>0</a:t>
            </a:r>
            <a:endParaRPr sz="2200">
              <a:latin typeface="Arial"/>
              <a:cs typeface="Arial"/>
            </a:endParaRPr>
          </a:p>
        </p:txBody>
      </p:sp>
      <p:sp>
        <p:nvSpPr>
          <p:cNvPr id="663" name="object 663"/>
          <p:cNvSpPr/>
          <p:nvPr/>
        </p:nvSpPr>
        <p:spPr>
          <a:xfrm>
            <a:off x="7547405" y="6086152"/>
            <a:ext cx="0" cy="59690"/>
          </a:xfrm>
          <a:custGeom>
            <a:avLst/>
            <a:gdLst/>
            <a:ahLst/>
            <a:cxnLst/>
            <a:rect l="l" t="t" r="r" b="b"/>
            <a:pathLst>
              <a:path h="59689">
                <a:moveTo>
                  <a:pt x="0" y="59084"/>
                </a:moveTo>
                <a:lnTo>
                  <a:pt x="0" y="0"/>
                </a:lnTo>
              </a:path>
            </a:pathLst>
          </a:custGeom>
          <a:ln w="28185">
            <a:solidFill>
              <a:srgbClr val="000000"/>
            </a:solidFill>
          </a:ln>
        </p:spPr>
        <p:txBody>
          <a:bodyPr wrap="square" lIns="0" tIns="0" rIns="0" bIns="0" rtlCol="0"/>
          <a:lstStyle/>
          <a:p>
            <a:endParaRPr/>
          </a:p>
        </p:txBody>
      </p:sp>
      <p:sp>
        <p:nvSpPr>
          <p:cNvPr id="664" name="object 664"/>
          <p:cNvSpPr/>
          <p:nvPr/>
        </p:nvSpPr>
        <p:spPr>
          <a:xfrm>
            <a:off x="7547405" y="4541518"/>
            <a:ext cx="0" cy="59690"/>
          </a:xfrm>
          <a:custGeom>
            <a:avLst/>
            <a:gdLst/>
            <a:ahLst/>
            <a:cxnLst/>
            <a:rect l="l" t="t" r="r" b="b"/>
            <a:pathLst>
              <a:path h="59689">
                <a:moveTo>
                  <a:pt x="0" y="0"/>
                </a:moveTo>
                <a:lnTo>
                  <a:pt x="0" y="59084"/>
                </a:lnTo>
              </a:path>
            </a:pathLst>
          </a:custGeom>
          <a:ln w="28185">
            <a:solidFill>
              <a:srgbClr val="000000"/>
            </a:solidFill>
          </a:ln>
        </p:spPr>
        <p:txBody>
          <a:bodyPr wrap="square" lIns="0" tIns="0" rIns="0" bIns="0" rtlCol="0"/>
          <a:lstStyle/>
          <a:p>
            <a:endParaRPr/>
          </a:p>
        </p:txBody>
      </p:sp>
      <p:sp>
        <p:nvSpPr>
          <p:cNvPr id="665" name="object 665"/>
          <p:cNvSpPr/>
          <p:nvPr/>
        </p:nvSpPr>
        <p:spPr>
          <a:xfrm>
            <a:off x="8414588" y="6086152"/>
            <a:ext cx="0" cy="59690"/>
          </a:xfrm>
          <a:custGeom>
            <a:avLst/>
            <a:gdLst/>
            <a:ahLst/>
            <a:cxnLst/>
            <a:rect l="l" t="t" r="r" b="b"/>
            <a:pathLst>
              <a:path h="59689">
                <a:moveTo>
                  <a:pt x="0" y="59084"/>
                </a:moveTo>
                <a:lnTo>
                  <a:pt x="0" y="0"/>
                </a:lnTo>
              </a:path>
            </a:pathLst>
          </a:custGeom>
          <a:ln w="28185">
            <a:solidFill>
              <a:srgbClr val="000000"/>
            </a:solidFill>
          </a:ln>
        </p:spPr>
        <p:txBody>
          <a:bodyPr wrap="square" lIns="0" tIns="0" rIns="0" bIns="0" rtlCol="0"/>
          <a:lstStyle/>
          <a:p>
            <a:endParaRPr/>
          </a:p>
        </p:txBody>
      </p:sp>
      <p:sp>
        <p:nvSpPr>
          <p:cNvPr id="666" name="object 666"/>
          <p:cNvSpPr/>
          <p:nvPr/>
        </p:nvSpPr>
        <p:spPr>
          <a:xfrm>
            <a:off x="8414588" y="4541518"/>
            <a:ext cx="0" cy="59690"/>
          </a:xfrm>
          <a:custGeom>
            <a:avLst/>
            <a:gdLst/>
            <a:ahLst/>
            <a:cxnLst/>
            <a:rect l="l" t="t" r="r" b="b"/>
            <a:pathLst>
              <a:path h="59689">
                <a:moveTo>
                  <a:pt x="0" y="0"/>
                </a:moveTo>
                <a:lnTo>
                  <a:pt x="0" y="59084"/>
                </a:lnTo>
              </a:path>
            </a:pathLst>
          </a:custGeom>
          <a:ln w="28185">
            <a:solidFill>
              <a:srgbClr val="000000"/>
            </a:solidFill>
          </a:ln>
        </p:spPr>
        <p:txBody>
          <a:bodyPr wrap="square" lIns="0" tIns="0" rIns="0" bIns="0" rtlCol="0"/>
          <a:lstStyle/>
          <a:p>
            <a:endParaRPr/>
          </a:p>
        </p:txBody>
      </p:sp>
      <p:sp>
        <p:nvSpPr>
          <p:cNvPr id="667" name="object 667"/>
          <p:cNvSpPr/>
          <p:nvPr/>
        </p:nvSpPr>
        <p:spPr>
          <a:xfrm>
            <a:off x="9281772" y="6086152"/>
            <a:ext cx="0" cy="59690"/>
          </a:xfrm>
          <a:custGeom>
            <a:avLst/>
            <a:gdLst/>
            <a:ahLst/>
            <a:cxnLst/>
            <a:rect l="l" t="t" r="r" b="b"/>
            <a:pathLst>
              <a:path h="59689">
                <a:moveTo>
                  <a:pt x="0" y="59084"/>
                </a:moveTo>
                <a:lnTo>
                  <a:pt x="0" y="0"/>
                </a:lnTo>
              </a:path>
            </a:pathLst>
          </a:custGeom>
          <a:ln w="28185">
            <a:solidFill>
              <a:srgbClr val="000000"/>
            </a:solidFill>
          </a:ln>
        </p:spPr>
        <p:txBody>
          <a:bodyPr wrap="square" lIns="0" tIns="0" rIns="0" bIns="0" rtlCol="0"/>
          <a:lstStyle/>
          <a:p>
            <a:endParaRPr/>
          </a:p>
        </p:txBody>
      </p:sp>
      <p:sp>
        <p:nvSpPr>
          <p:cNvPr id="668" name="object 668"/>
          <p:cNvSpPr/>
          <p:nvPr/>
        </p:nvSpPr>
        <p:spPr>
          <a:xfrm>
            <a:off x="9281772" y="4541518"/>
            <a:ext cx="0" cy="59690"/>
          </a:xfrm>
          <a:custGeom>
            <a:avLst/>
            <a:gdLst/>
            <a:ahLst/>
            <a:cxnLst/>
            <a:rect l="l" t="t" r="r" b="b"/>
            <a:pathLst>
              <a:path h="59689">
                <a:moveTo>
                  <a:pt x="0" y="0"/>
                </a:moveTo>
                <a:lnTo>
                  <a:pt x="0" y="59084"/>
                </a:lnTo>
              </a:path>
            </a:pathLst>
          </a:custGeom>
          <a:ln w="28185">
            <a:solidFill>
              <a:srgbClr val="000000"/>
            </a:solidFill>
          </a:ln>
        </p:spPr>
        <p:txBody>
          <a:bodyPr wrap="square" lIns="0" tIns="0" rIns="0" bIns="0" rtlCol="0"/>
          <a:lstStyle/>
          <a:p>
            <a:endParaRPr/>
          </a:p>
        </p:txBody>
      </p:sp>
      <p:sp>
        <p:nvSpPr>
          <p:cNvPr id="669" name="object 669"/>
          <p:cNvSpPr/>
          <p:nvPr/>
        </p:nvSpPr>
        <p:spPr>
          <a:xfrm>
            <a:off x="10148954" y="6086152"/>
            <a:ext cx="0" cy="59690"/>
          </a:xfrm>
          <a:custGeom>
            <a:avLst/>
            <a:gdLst/>
            <a:ahLst/>
            <a:cxnLst/>
            <a:rect l="l" t="t" r="r" b="b"/>
            <a:pathLst>
              <a:path h="59689">
                <a:moveTo>
                  <a:pt x="0" y="59084"/>
                </a:moveTo>
                <a:lnTo>
                  <a:pt x="0" y="0"/>
                </a:lnTo>
              </a:path>
            </a:pathLst>
          </a:custGeom>
          <a:ln w="28185">
            <a:solidFill>
              <a:srgbClr val="000000"/>
            </a:solidFill>
          </a:ln>
        </p:spPr>
        <p:txBody>
          <a:bodyPr wrap="square" lIns="0" tIns="0" rIns="0" bIns="0" rtlCol="0"/>
          <a:lstStyle/>
          <a:p>
            <a:endParaRPr/>
          </a:p>
        </p:txBody>
      </p:sp>
      <p:sp>
        <p:nvSpPr>
          <p:cNvPr id="670" name="object 670"/>
          <p:cNvSpPr/>
          <p:nvPr/>
        </p:nvSpPr>
        <p:spPr>
          <a:xfrm>
            <a:off x="10148954" y="4541518"/>
            <a:ext cx="0" cy="59690"/>
          </a:xfrm>
          <a:custGeom>
            <a:avLst/>
            <a:gdLst/>
            <a:ahLst/>
            <a:cxnLst/>
            <a:rect l="l" t="t" r="r" b="b"/>
            <a:pathLst>
              <a:path h="59689">
                <a:moveTo>
                  <a:pt x="0" y="0"/>
                </a:moveTo>
                <a:lnTo>
                  <a:pt x="0" y="59084"/>
                </a:lnTo>
              </a:path>
            </a:pathLst>
          </a:custGeom>
          <a:ln w="28185">
            <a:solidFill>
              <a:srgbClr val="000000"/>
            </a:solidFill>
          </a:ln>
        </p:spPr>
        <p:txBody>
          <a:bodyPr wrap="square" lIns="0" tIns="0" rIns="0" bIns="0" rtlCol="0"/>
          <a:lstStyle/>
          <a:p>
            <a:endParaRPr/>
          </a:p>
        </p:txBody>
      </p:sp>
      <p:sp>
        <p:nvSpPr>
          <p:cNvPr id="671" name="object 671"/>
          <p:cNvSpPr txBox="1"/>
          <p:nvPr/>
        </p:nvSpPr>
        <p:spPr>
          <a:xfrm>
            <a:off x="7338823" y="6240975"/>
            <a:ext cx="3018790" cy="356235"/>
          </a:xfrm>
          <a:prstGeom prst="rect">
            <a:avLst/>
          </a:prstGeom>
        </p:spPr>
        <p:txBody>
          <a:bodyPr vert="horz" wrap="square" lIns="0" tIns="0" rIns="0" bIns="0" rtlCol="0">
            <a:spAutoFit/>
          </a:bodyPr>
          <a:lstStyle/>
          <a:p>
            <a:pPr marL="12700">
              <a:lnSpc>
                <a:spcPct val="100000"/>
              </a:lnSpc>
              <a:tabLst>
                <a:tab pos="879475" algn="l"/>
                <a:tab pos="1746885" algn="l"/>
                <a:tab pos="2535555" algn="l"/>
              </a:tabLst>
            </a:pPr>
            <a:r>
              <a:rPr sz="2200" spc="10" dirty="0">
                <a:latin typeface="Arial"/>
                <a:cs typeface="Arial"/>
              </a:rPr>
              <a:t>300	600	900	120</a:t>
            </a:r>
            <a:endParaRPr sz="2200">
              <a:latin typeface="Arial"/>
              <a:cs typeface="Arial"/>
            </a:endParaRPr>
          </a:p>
        </p:txBody>
      </p:sp>
      <p:sp>
        <p:nvSpPr>
          <p:cNvPr id="672" name="object 672"/>
          <p:cNvSpPr/>
          <p:nvPr/>
        </p:nvSpPr>
        <p:spPr>
          <a:xfrm>
            <a:off x="6683039" y="4541518"/>
            <a:ext cx="3466465" cy="1604010"/>
          </a:xfrm>
          <a:custGeom>
            <a:avLst/>
            <a:gdLst/>
            <a:ahLst/>
            <a:cxnLst/>
            <a:rect l="l" t="t" r="r" b="b"/>
            <a:pathLst>
              <a:path w="3466465" h="1604010">
                <a:moveTo>
                  <a:pt x="0" y="1603717"/>
                </a:moveTo>
                <a:lnTo>
                  <a:pt x="3465914" y="1603717"/>
                </a:lnTo>
                <a:lnTo>
                  <a:pt x="3465914" y="0"/>
                </a:lnTo>
                <a:lnTo>
                  <a:pt x="0" y="0"/>
                </a:lnTo>
                <a:lnTo>
                  <a:pt x="0" y="1603717"/>
                </a:lnTo>
                <a:close/>
              </a:path>
            </a:pathLst>
          </a:custGeom>
          <a:ln w="28144">
            <a:solidFill>
              <a:srgbClr val="000000"/>
            </a:solidFill>
          </a:ln>
        </p:spPr>
        <p:txBody>
          <a:bodyPr wrap="square" lIns="0" tIns="0" rIns="0" bIns="0" rtlCol="0"/>
          <a:lstStyle/>
          <a:p>
            <a:endParaRPr/>
          </a:p>
        </p:txBody>
      </p:sp>
      <p:sp>
        <p:nvSpPr>
          <p:cNvPr id="673" name="object 673"/>
          <p:cNvSpPr txBox="1"/>
          <p:nvPr/>
        </p:nvSpPr>
        <p:spPr>
          <a:xfrm>
            <a:off x="6067348" y="4423859"/>
            <a:ext cx="307340" cy="1932939"/>
          </a:xfrm>
          <a:prstGeom prst="rect">
            <a:avLst/>
          </a:prstGeom>
        </p:spPr>
        <p:txBody>
          <a:bodyPr vert="vert270" wrap="square" lIns="0" tIns="0" rIns="0" bIns="0" rtlCol="0">
            <a:spAutoFit/>
          </a:bodyPr>
          <a:lstStyle/>
          <a:p>
            <a:pPr marL="12700">
              <a:lnSpc>
                <a:spcPts val="2255"/>
              </a:lnSpc>
            </a:pPr>
            <a:r>
              <a:rPr sz="2200" dirty="0">
                <a:latin typeface="Arial"/>
                <a:cs typeface="Arial"/>
              </a:rPr>
              <a:t>CPU Usage (%</a:t>
            </a:r>
            <a:endParaRPr sz="2200">
              <a:latin typeface="Arial"/>
              <a:cs typeface="Arial"/>
            </a:endParaRPr>
          </a:p>
        </p:txBody>
      </p:sp>
      <p:sp>
        <p:nvSpPr>
          <p:cNvPr id="674" name="object 674"/>
          <p:cNvSpPr/>
          <p:nvPr/>
        </p:nvSpPr>
        <p:spPr>
          <a:xfrm>
            <a:off x="6683039" y="5503749"/>
            <a:ext cx="300990" cy="641985"/>
          </a:xfrm>
          <a:custGeom>
            <a:avLst/>
            <a:gdLst/>
            <a:ahLst/>
            <a:cxnLst/>
            <a:rect l="l" t="t" r="r" b="b"/>
            <a:pathLst>
              <a:path w="300990" h="641985">
                <a:moveTo>
                  <a:pt x="0" y="320743"/>
                </a:moveTo>
                <a:lnTo>
                  <a:pt x="11275" y="320743"/>
                </a:lnTo>
                <a:lnTo>
                  <a:pt x="14093" y="641487"/>
                </a:lnTo>
                <a:lnTo>
                  <a:pt x="16912" y="320743"/>
                </a:lnTo>
                <a:lnTo>
                  <a:pt x="20670" y="0"/>
                </a:lnTo>
                <a:lnTo>
                  <a:pt x="23489" y="320743"/>
                </a:lnTo>
                <a:lnTo>
                  <a:pt x="26307" y="0"/>
                </a:lnTo>
                <a:lnTo>
                  <a:pt x="29126" y="0"/>
                </a:lnTo>
                <a:lnTo>
                  <a:pt x="31944" y="320743"/>
                </a:lnTo>
                <a:lnTo>
                  <a:pt x="37582" y="320743"/>
                </a:lnTo>
                <a:lnTo>
                  <a:pt x="40400" y="641487"/>
                </a:lnTo>
                <a:lnTo>
                  <a:pt x="43219" y="320743"/>
                </a:lnTo>
                <a:lnTo>
                  <a:pt x="46037" y="0"/>
                </a:lnTo>
                <a:lnTo>
                  <a:pt x="48856" y="320743"/>
                </a:lnTo>
                <a:lnTo>
                  <a:pt x="51674" y="641487"/>
                </a:lnTo>
                <a:lnTo>
                  <a:pt x="54493" y="320743"/>
                </a:lnTo>
                <a:lnTo>
                  <a:pt x="58251" y="0"/>
                </a:lnTo>
                <a:lnTo>
                  <a:pt x="63888" y="0"/>
                </a:lnTo>
                <a:lnTo>
                  <a:pt x="66707" y="320743"/>
                </a:lnTo>
                <a:lnTo>
                  <a:pt x="69525" y="0"/>
                </a:lnTo>
                <a:lnTo>
                  <a:pt x="72344" y="320743"/>
                </a:lnTo>
                <a:lnTo>
                  <a:pt x="75163" y="0"/>
                </a:lnTo>
                <a:lnTo>
                  <a:pt x="101469" y="0"/>
                </a:lnTo>
                <a:lnTo>
                  <a:pt x="104288" y="320743"/>
                </a:lnTo>
                <a:lnTo>
                  <a:pt x="107107" y="0"/>
                </a:lnTo>
                <a:lnTo>
                  <a:pt x="124018" y="0"/>
                </a:lnTo>
                <a:lnTo>
                  <a:pt x="126837" y="320743"/>
                </a:lnTo>
                <a:lnTo>
                  <a:pt x="129655" y="641487"/>
                </a:lnTo>
                <a:lnTo>
                  <a:pt x="133412" y="641487"/>
                </a:lnTo>
                <a:lnTo>
                  <a:pt x="136232" y="320743"/>
                </a:lnTo>
                <a:lnTo>
                  <a:pt x="141869" y="320743"/>
                </a:lnTo>
                <a:lnTo>
                  <a:pt x="144688" y="641487"/>
                </a:lnTo>
                <a:lnTo>
                  <a:pt x="147505" y="320743"/>
                </a:lnTo>
                <a:lnTo>
                  <a:pt x="150325" y="320743"/>
                </a:lnTo>
                <a:lnTo>
                  <a:pt x="153143" y="641487"/>
                </a:lnTo>
                <a:lnTo>
                  <a:pt x="155962" y="320743"/>
                </a:lnTo>
                <a:lnTo>
                  <a:pt x="161599" y="320743"/>
                </a:lnTo>
                <a:lnTo>
                  <a:pt x="164418" y="641487"/>
                </a:lnTo>
                <a:lnTo>
                  <a:pt x="204817" y="641487"/>
                </a:lnTo>
                <a:lnTo>
                  <a:pt x="208575" y="320743"/>
                </a:lnTo>
                <a:lnTo>
                  <a:pt x="217031" y="320743"/>
                </a:lnTo>
                <a:lnTo>
                  <a:pt x="219850" y="641487"/>
                </a:lnTo>
                <a:lnTo>
                  <a:pt x="222668" y="320743"/>
                </a:lnTo>
                <a:lnTo>
                  <a:pt x="228305" y="320743"/>
                </a:lnTo>
                <a:lnTo>
                  <a:pt x="231124" y="641487"/>
                </a:lnTo>
                <a:lnTo>
                  <a:pt x="257431" y="641487"/>
                </a:lnTo>
                <a:lnTo>
                  <a:pt x="260249" y="320743"/>
                </a:lnTo>
                <a:lnTo>
                  <a:pt x="265887" y="320743"/>
                </a:lnTo>
                <a:lnTo>
                  <a:pt x="268705" y="0"/>
                </a:lnTo>
                <a:lnTo>
                  <a:pt x="271524" y="320743"/>
                </a:lnTo>
                <a:lnTo>
                  <a:pt x="274342" y="0"/>
                </a:lnTo>
                <a:lnTo>
                  <a:pt x="277161" y="320743"/>
                </a:lnTo>
                <a:lnTo>
                  <a:pt x="279979" y="0"/>
                </a:lnTo>
                <a:lnTo>
                  <a:pt x="283738" y="0"/>
                </a:lnTo>
                <a:lnTo>
                  <a:pt x="286556" y="320743"/>
                </a:lnTo>
                <a:lnTo>
                  <a:pt x="289375" y="0"/>
                </a:lnTo>
                <a:lnTo>
                  <a:pt x="297830" y="0"/>
                </a:lnTo>
                <a:lnTo>
                  <a:pt x="300649" y="320743"/>
                </a:lnTo>
              </a:path>
            </a:pathLst>
          </a:custGeom>
          <a:ln w="32872">
            <a:solidFill>
              <a:srgbClr val="000000"/>
            </a:solidFill>
          </a:ln>
        </p:spPr>
        <p:txBody>
          <a:bodyPr wrap="square" lIns="0" tIns="0" rIns="0" bIns="0" rtlCol="0"/>
          <a:lstStyle/>
          <a:p>
            <a:endParaRPr/>
          </a:p>
        </p:txBody>
      </p:sp>
      <p:sp>
        <p:nvSpPr>
          <p:cNvPr id="675" name="object 675"/>
          <p:cNvSpPr/>
          <p:nvPr/>
        </p:nvSpPr>
        <p:spPr>
          <a:xfrm>
            <a:off x="6983689" y="5503749"/>
            <a:ext cx="300990" cy="641985"/>
          </a:xfrm>
          <a:custGeom>
            <a:avLst/>
            <a:gdLst/>
            <a:ahLst/>
            <a:cxnLst/>
            <a:rect l="l" t="t" r="r" b="b"/>
            <a:pathLst>
              <a:path w="300990" h="641985">
                <a:moveTo>
                  <a:pt x="0" y="320743"/>
                </a:moveTo>
                <a:lnTo>
                  <a:pt x="2818" y="0"/>
                </a:lnTo>
                <a:lnTo>
                  <a:pt x="8455" y="0"/>
                </a:lnTo>
                <a:lnTo>
                  <a:pt x="11274" y="320743"/>
                </a:lnTo>
                <a:lnTo>
                  <a:pt x="14092" y="0"/>
                </a:lnTo>
                <a:lnTo>
                  <a:pt x="29125" y="0"/>
                </a:lnTo>
                <a:lnTo>
                  <a:pt x="31943" y="320743"/>
                </a:lnTo>
                <a:lnTo>
                  <a:pt x="43218" y="320743"/>
                </a:lnTo>
                <a:lnTo>
                  <a:pt x="46036" y="0"/>
                </a:lnTo>
                <a:lnTo>
                  <a:pt x="48855" y="320743"/>
                </a:lnTo>
                <a:lnTo>
                  <a:pt x="51673" y="320743"/>
                </a:lnTo>
                <a:lnTo>
                  <a:pt x="54492" y="0"/>
                </a:lnTo>
                <a:lnTo>
                  <a:pt x="61069" y="0"/>
                </a:lnTo>
                <a:lnTo>
                  <a:pt x="63887" y="320743"/>
                </a:lnTo>
                <a:lnTo>
                  <a:pt x="66706" y="0"/>
                </a:lnTo>
                <a:lnTo>
                  <a:pt x="69524" y="320743"/>
                </a:lnTo>
                <a:lnTo>
                  <a:pt x="75162" y="320743"/>
                </a:lnTo>
                <a:lnTo>
                  <a:pt x="77980" y="0"/>
                </a:lnTo>
                <a:lnTo>
                  <a:pt x="80799" y="320743"/>
                </a:lnTo>
                <a:lnTo>
                  <a:pt x="83617" y="0"/>
                </a:lnTo>
                <a:lnTo>
                  <a:pt x="86436" y="320743"/>
                </a:lnTo>
                <a:lnTo>
                  <a:pt x="89255" y="320743"/>
                </a:lnTo>
                <a:lnTo>
                  <a:pt x="92073" y="641487"/>
                </a:lnTo>
                <a:lnTo>
                  <a:pt x="112743" y="641487"/>
                </a:lnTo>
                <a:lnTo>
                  <a:pt x="115561" y="320743"/>
                </a:lnTo>
                <a:lnTo>
                  <a:pt x="118380" y="641487"/>
                </a:lnTo>
                <a:lnTo>
                  <a:pt x="124017" y="641487"/>
                </a:lnTo>
                <a:lnTo>
                  <a:pt x="126836" y="320743"/>
                </a:lnTo>
                <a:lnTo>
                  <a:pt x="129654" y="0"/>
                </a:lnTo>
                <a:lnTo>
                  <a:pt x="133412" y="320743"/>
                </a:lnTo>
                <a:lnTo>
                  <a:pt x="136231" y="0"/>
                </a:lnTo>
                <a:lnTo>
                  <a:pt x="139049" y="320743"/>
                </a:lnTo>
                <a:lnTo>
                  <a:pt x="144687" y="320743"/>
                </a:lnTo>
                <a:lnTo>
                  <a:pt x="147505" y="641487"/>
                </a:lnTo>
                <a:lnTo>
                  <a:pt x="150324" y="641487"/>
                </a:lnTo>
                <a:lnTo>
                  <a:pt x="153142" y="320743"/>
                </a:lnTo>
                <a:lnTo>
                  <a:pt x="155961" y="320743"/>
                </a:lnTo>
                <a:lnTo>
                  <a:pt x="158780" y="641487"/>
                </a:lnTo>
                <a:lnTo>
                  <a:pt x="161598" y="320743"/>
                </a:lnTo>
                <a:lnTo>
                  <a:pt x="164417" y="320743"/>
                </a:lnTo>
                <a:lnTo>
                  <a:pt x="167235" y="0"/>
                </a:lnTo>
                <a:lnTo>
                  <a:pt x="170993" y="320743"/>
                </a:lnTo>
                <a:lnTo>
                  <a:pt x="173812" y="320743"/>
                </a:lnTo>
                <a:lnTo>
                  <a:pt x="176631" y="0"/>
                </a:lnTo>
                <a:lnTo>
                  <a:pt x="182268" y="0"/>
                </a:lnTo>
                <a:lnTo>
                  <a:pt x="185086" y="320743"/>
                </a:lnTo>
                <a:lnTo>
                  <a:pt x="187905" y="0"/>
                </a:lnTo>
                <a:lnTo>
                  <a:pt x="196361" y="0"/>
                </a:lnTo>
                <a:lnTo>
                  <a:pt x="199179" y="320743"/>
                </a:lnTo>
                <a:lnTo>
                  <a:pt x="211393" y="320743"/>
                </a:lnTo>
                <a:lnTo>
                  <a:pt x="214212" y="0"/>
                </a:lnTo>
                <a:lnTo>
                  <a:pt x="217030" y="320743"/>
                </a:lnTo>
                <a:lnTo>
                  <a:pt x="225486" y="320743"/>
                </a:lnTo>
                <a:lnTo>
                  <a:pt x="228305" y="0"/>
                </a:lnTo>
                <a:lnTo>
                  <a:pt x="231123" y="320743"/>
                </a:lnTo>
                <a:lnTo>
                  <a:pt x="233942" y="0"/>
                </a:lnTo>
                <a:lnTo>
                  <a:pt x="239579" y="0"/>
                </a:lnTo>
                <a:lnTo>
                  <a:pt x="242397" y="320743"/>
                </a:lnTo>
                <a:lnTo>
                  <a:pt x="246156" y="320743"/>
                </a:lnTo>
                <a:lnTo>
                  <a:pt x="248974" y="0"/>
                </a:lnTo>
                <a:lnTo>
                  <a:pt x="254611" y="0"/>
                </a:lnTo>
                <a:lnTo>
                  <a:pt x="257430" y="320743"/>
                </a:lnTo>
                <a:lnTo>
                  <a:pt x="260248" y="0"/>
                </a:lnTo>
                <a:lnTo>
                  <a:pt x="263067" y="320743"/>
                </a:lnTo>
                <a:lnTo>
                  <a:pt x="265886" y="320743"/>
                </a:lnTo>
                <a:lnTo>
                  <a:pt x="268704" y="0"/>
                </a:lnTo>
                <a:lnTo>
                  <a:pt x="271523" y="320743"/>
                </a:lnTo>
                <a:lnTo>
                  <a:pt x="279979" y="320743"/>
                </a:lnTo>
                <a:lnTo>
                  <a:pt x="282797" y="641487"/>
                </a:lnTo>
                <a:lnTo>
                  <a:pt x="292192" y="641487"/>
                </a:lnTo>
                <a:lnTo>
                  <a:pt x="295011" y="320743"/>
                </a:lnTo>
                <a:lnTo>
                  <a:pt x="297830" y="320743"/>
                </a:lnTo>
                <a:lnTo>
                  <a:pt x="300648" y="641487"/>
                </a:lnTo>
              </a:path>
            </a:pathLst>
          </a:custGeom>
          <a:ln w="32872">
            <a:solidFill>
              <a:srgbClr val="000000"/>
            </a:solidFill>
          </a:ln>
        </p:spPr>
        <p:txBody>
          <a:bodyPr wrap="square" lIns="0" tIns="0" rIns="0" bIns="0" rtlCol="0"/>
          <a:lstStyle/>
          <a:p>
            <a:endParaRPr/>
          </a:p>
        </p:txBody>
      </p:sp>
      <p:sp>
        <p:nvSpPr>
          <p:cNvPr id="676" name="object 676"/>
          <p:cNvSpPr/>
          <p:nvPr/>
        </p:nvSpPr>
        <p:spPr>
          <a:xfrm>
            <a:off x="7284337" y="5503749"/>
            <a:ext cx="300990" cy="641985"/>
          </a:xfrm>
          <a:custGeom>
            <a:avLst/>
            <a:gdLst/>
            <a:ahLst/>
            <a:cxnLst/>
            <a:rect l="l" t="t" r="r" b="b"/>
            <a:pathLst>
              <a:path w="300990" h="641985">
                <a:moveTo>
                  <a:pt x="0" y="641487"/>
                </a:moveTo>
                <a:lnTo>
                  <a:pt x="23488" y="641487"/>
                </a:lnTo>
                <a:lnTo>
                  <a:pt x="26306" y="0"/>
                </a:lnTo>
                <a:lnTo>
                  <a:pt x="29125" y="320743"/>
                </a:lnTo>
                <a:lnTo>
                  <a:pt x="31943" y="320743"/>
                </a:lnTo>
                <a:lnTo>
                  <a:pt x="34762" y="0"/>
                </a:lnTo>
                <a:lnTo>
                  <a:pt x="37581" y="320743"/>
                </a:lnTo>
                <a:lnTo>
                  <a:pt x="51673" y="320743"/>
                </a:lnTo>
                <a:lnTo>
                  <a:pt x="54492" y="641487"/>
                </a:lnTo>
                <a:lnTo>
                  <a:pt x="57311" y="320743"/>
                </a:lnTo>
                <a:lnTo>
                  <a:pt x="63887" y="320743"/>
                </a:lnTo>
                <a:lnTo>
                  <a:pt x="66706" y="641487"/>
                </a:lnTo>
                <a:lnTo>
                  <a:pt x="121198" y="641487"/>
                </a:lnTo>
                <a:lnTo>
                  <a:pt x="124017" y="320743"/>
                </a:lnTo>
                <a:lnTo>
                  <a:pt x="126836" y="641487"/>
                </a:lnTo>
                <a:lnTo>
                  <a:pt x="300648" y="641487"/>
                </a:lnTo>
              </a:path>
            </a:pathLst>
          </a:custGeom>
          <a:ln w="32872">
            <a:solidFill>
              <a:srgbClr val="000000"/>
            </a:solidFill>
          </a:ln>
        </p:spPr>
        <p:txBody>
          <a:bodyPr wrap="square" lIns="0" tIns="0" rIns="0" bIns="0" rtlCol="0"/>
          <a:lstStyle/>
          <a:p>
            <a:endParaRPr/>
          </a:p>
        </p:txBody>
      </p:sp>
      <p:sp>
        <p:nvSpPr>
          <p:cNvPr id="677" name="object 677"/>
          <p:cNvSpPr/>
          <p:nvPr/>
        </p:nvSpPr>
        <p:spPr>
          <a:xfrm>
            <a:off x="7584986" y="5503749"/>
            <a:ext cx="300990" cy="641985"/>
          </a:xfrm>
          <a:custGeom>
            <a:avLst/>
            <a:gdLst/>
            <a:ahLst/>
            <a:cxnLst/>
            <a:rect l="l" t="t" r="r" b="b"/>
            <a:pathLst>
              <a:path w="300990" h="641985">
                <a:moveTo>
                  <a:pt x="0" y="641487"/>
                </a:moveTo>
                <a:lnTo>
                  <a:pt x="61069" y="641487"/>
                </a:lnTo>
                <a:lnTo>
                  <a:pt x="63887" y="320743"/>
                </a:lnTo>
                <a:lnTo>
                  <a:pt x="66706" y="641487"/>
                </a:lnTo>
                <a:lnTo>
                  <a:pt x="69524" y="641487"/>
                </a:lnTo>
                <a:lnTo>
                  <a:pt x="72343" y="320743"/>
                </a:lnTo>
                <a:lnTo>
                  <a:pt x="75162" y="641487"/>
                </a:lnTo>
                <a:lnTo>
                  <a:pt x="77980" y="320743"/>
                </a:lnTo>
                <a:lnTo>
                  <a:pt x="86436" y="320743"/>
                </a:lnTo>
                <a:lnTo>
                  <a:pt x="89255" y="0"/>
                </a:lnTo>
                <a:lnTo>
                  <a:pt x="92073" y="0"/>
                </a:lnTo>
                <a:lnTo>
                  <a:pt x="94892" y="320743"/>
                </a:lnTo>
                <a:lnTo>
                  <a:pt x="104287" y="320743"/>
                </a:lnTo>
                <a:lnTo>
                  <a:pt x="107106" y="641487"/>
                </a:lnTo>
                <a:lnTo>
                  <a:pt x="124017" y="641487"/>
                </a:lnTo>
                <a:lnTo>
                  <a:pt x="126836" y="320743"/>
                </a:lnTo>
                <a:lnTo>
                  <a:pt x="129654" y="641487"/>
                </a:lnTo>
                <a:lnTo>
                  <a:pt x="141868" y="641487"/>
                </a:lnTo>
                <a:lnTo>
                  <a:pt x="144687" y="320743"/>
                </a:lnTo>
                <a:lnTo>
                  <a:pt x="153142" y="320743"/>
                </a:lnTo>
                <a:lnTo>
                  <a:pt x="155961" y="0"/>
                </a:lnTo>
                <a:lnTo>
                  <a:pt x="158780" y="320743"/>
                </a:lnTo>
                <a:lnTo>
                  <a:pt x="170054" y="320743"/>
                </a:lnTo>
                <a:lnTo>
                  <a:pt x="173812" y="0"/>
                </a:lnTo>
                <a:lnTo>
                  <a:pt x="176631" y="641487"/>
                </a:lnTo>
                <a:lnTo>
                  <a:pt x="179449" y="320743"/>
                </a:lnTo>
                <a:lnTo>
                  <a:pt x="185086" y="320743"/>
                </a:lnTo>
                <a:lnTo>
                  <a:pt x="187905" y="641487"/>
                </a:lnTo>
                <a:lnTo>
                  <a:pt x="190723" y="0"/>
                </a:lnTo>
                <a:lnTo>
                  <a:pt x="193542" y="320743"/>
                </a:lnTo>
                <a:lnTo>
                  <a:pt x="196361" y="0"/>
                </a:lnTo>
                <a:lnTo>
                  <a:pt x="199179" y="320743"/>
                </a:lnTo>
                <a:lnTo>
                  <a:pt x="204816" y="320743"/>
                </a:lnTo>
                <a:lnTo>
                  <a:pt x="207635" y="0"/>
                </a:lnTo>
                <a:lnTo>
                  <a:pt x="211393" y="320743"/>
                </a:lnTo>
                <a:lnTo>
                  <a:pt x="214212" y="641487"/>
                </a:lnTo>
                <a:lnTo>
                  <a:pt x="239579" y="641487"/>
                </a:lnTo>
                <a:lnTo>
                  <a:pt x="242397" y="320743"/>
                </a:lnTo>
                <a:lnTo>
                  <a:pt x="245216" y="641487"/>
                </a:lnTo>
                <a:lnTo>
                  <a:pt x="254611" y="641487"/>
                </a:lnTo>
                <a:lnTo>
                  <a:pt x="257430" y="320743"/>
                </a:lnTo>
                <a:lnTo>
                  <a:pt x="260248" y="641487"/>
                </a:lnTo>
                <a:lnTo>
                  <a:pt x="300648" y="641487"/>
                </a:lnTo>
              </a:path>
            </a:pathLst>
          </a:custGeom>
          <a:ln w="32872">
            <a:solidFill>
              <a:srgbClr val="000000"/>
            </a:solidFill>
          </a:ln>
        </p:spPr>
        <p:txBody>
          <a:bodyPr wrap="square" lIns="0" tIns="0" rIns="0" bIns="0" rtlCol="0"/>
          <a:lstStyle/>
          <a:p>
            <a:endParaRPr/>
          </a:p>
        </p:txBody>
      </p:sp>
      <p:sp>
        <p:nvSpPr>
          <p:cNvPr id="678" name="object 678"/>
          <p:cNvSpPr/>
          <p:nvPr/>
        </p:nvSpPr>
        <p:spPr>
          <a:xfrm>
            <a:off x="7885634" y="5824492"/>
            <a:ext cx="300990" cy="321310"/>
          </a:xfrm>
          <a:custGeom>
            <a:avLst/>
            <a:gdLst/>
            <a:ahLst/>
            <a:cxnLst/>
            <a:rect l="l" t="t" r="r" b="b"/>
            <a:pathLst>
              <a:path w="300990" h="321310">
                <a:moveTo>
                  <a:pt x="0" y="320743"/>
                </a:moveTo>
                <a:lnTo>
                  <a:pt x="19730" y="320743"/>
                </a:lnTo>
                <a:lnTo>
                  <a:pt x="23488" y="0"/>
                </a:lnTo>
                <a:lnTo>
                  <a:pt x="43218" y="0"/>
                </a:lnTo>
                <a:lnTo>
                  <a:pt x="46036" y="320743"/>
                </a:lnTo>
                <a:lnTo>
                  <a:pt x="69524" y="320743"/>
                </a:lnTo>
                <a:lnTo>
                  <a:pt x="72343" y="0"/>
                </a:lnTo>
                <a:lnTo>
                  <a:pt x="77980" y="0"/>
                </a:lnTo>
                <a:lnTo>
                  <a:pt x="80799" y="320743"/>
                </a:lnTo>
                <a:lnTo>
                  <a:pt x="94892" y="320743"/>
                </a:lnTo>
                <a:lnTo>
                  <a:pt x="98650" y="0"/>
                </a:lnTo>
                <a:lnTo>
                  <a:pt x="101468" y="320743"/>
                </a:lnTo>
                <a:lnTo>
                  <a:pt x="107106" y="320743"/>
                </a:lnTo>
                <a:lnTo>
                  <a:pt x="109924" y="0"/>
                </a:lnTo>
                <a:lnTo>
                  <a:pt x="147505" y="0"/>
                </a:lnTo>
                <a:lnTo>
                  <a:pt x="150324" y="320743"/>
                </a:lnTo>
                <a:lnTo>
                  <a:pt x="153142" y="320743"/>
                </a:lnTo>
                <a:lnTo>
                  <a:pt x="155961" y="0"/>
                </a:lnTo>
                <a:lnTo>
                  <a:pt x="190723" y="0"/>
                </a:lnTo>
                <a:lnTo>
                  <a:pt x="193542" y="320743"/>
                </a:lnTo>
                <a:lnTo>
                  <a:pt x="245216" y="320743"/>
                </a:lnTo>
                <a:lnTo>
                  <a:pt x="248974" y="0"/>
                </a:lnTo>
                <a:lnTo>
                  <a:pt x="251793" y="0"/>
                </a:lnTo>
                <a:lnTo>
                  <a:pt x="254611" y="320743"/>
                </a:lnTo>
                <a:lnTo>
                  <a:pt x="263067" y="320743"/>
                </a:lnTo>
                <a:lnTo>
                  <a:pt x="265886" y="0"/>
                </a:lnTo>
                <a:lnTo>
                  <a:pt x="268704" y="320743"/>
                </a:lnTo>
                <a:lnTo>
                  <a:pt x="271523" y="320743"/>
                </a:lnTo>
                <a:lnTo>
                  <a:pt x="274341" y="0"/>
                </a:lnTo>
                <a:lnTo>
                  <a:pt x="277160" y="0"/>
                </a:lnTo>
                <a:lnTo>
                  <a:pt x="279979" y="320743"/>
                </a:lnTo>
                <a:lnTo>
                  <a:pt x="282797" y="320743"/>
                </a:lnTo>
                <a:lnTo>
                  <a:pt x="286555" y="0"/>
                </a:lnTo>
                <a:lnTo>
                  <a:pt x="289374" y="320743"/>
                </a:lnTo>
                <a:lnTo>
                  <a:pt x="297830" y="320743"/>
                </a:lnTo>
                <a:lnTo>
                  <a:pt x="300648" y="0"/>
                </a:lnTo>
              </a:path>
            </a:pathLst>
          </a:custGeom>
          <a:ln w="32855">
            <a:solidFill>
              <a:srgbClr val="000000"/>
            </a:solidFill>
          </a:ln>
        </p:spPr>
        <p:txBody>
          <a:bodyPr wrap="square" lIns="0" tIns="0" rIns="0" bIns="0" rtlCol="0"/>
          <a:lstStyle/>
          <a:p>
            <a:endParaRPr/>
          </a:p>
        </p:txBody>
      </p:sp>
      <p:sp>
        <p:nvSpPr>
          <p:cNvPr id="679" name="object 679"/>
          <p:cNvSpPr/>
          <p:nvPr/>
        </p:nvSpPr>
        <p:spPr>
          <a:xfrm>
            <a:off x="8186283" y="5503749"/>
            <a:ext cx="300990" cy="641985"/>
          </a:xfrm>
          <a:custGeom>
            <a:avLst/>
            <a:gdLst/>
            <a:ahLst/>
            <a:cxnLst/>
            <a:rect l="l" t="t" r="r" b="b"/>
            <a:pathLst>
              <a:path w="300990" h="641985">
                <a:moveTo>
                  <a:pt x="0" y="320743"/>
                </a:moveTo>
                <a:lnTo>
                  <a:pt x="2818" y="641487"/>
                </a:lnTo>
                <a:lnTo>
                  <a:pt x="8455" y="641487"/>
                </a:lnTo>
                <a:lnTo>
                  <a:pt x="11274" y="320743"/>
                </a:lnTo>
                <a:lnTo>
                  <a:pt x="14092" y="320743"/>
                </a:lnTo>
                <a:lnTo>
                  <a:pt x="16911" y="0"/>
                </a:lnTo>
                <a:lnTo>
                  <a:pt x="34762" y="0"/>
                </a:lnTo>
                <a:lnTo>
                  <a:pt x="37581" y="320743"/>
                </a:lnTo>
                <a:lnTo>
                  <a:pt x="40399" y="320743"/>
                </a:lnTo>
                <a:lnTo>
                  <a:pt x="43218" y="0"/>
                </a:lnTo>
                <a:lnTo>
                  <a:pt x="48855" y="0"/>
                </a:lnTo>
                <a:lnTo>
                  <a:pt x="51673" y="320743"/>
                </a:lnTo>
                <a:lnTo>
                  <a:pt x="54492" y="641487"/>
                </a:lnTo>
                <a:lnTo>
                  <a:pt x="72343" y="641487"/>
                </a:lnTo>
                <a:lnTo>
                  <a:pt x="75162" y="320743"/>
                </a:lnTo>
                <a:lnTo>
                  <a:pt x="77980" y="641487"/>
                </a:lnTo>
                <a:lnTo>
                  <a:pt x="112743" y="641487"/>
                </a:lnTo>
                <a:lnTo>
                  <a:pt x="115561" y="320743"/>
                </a:lnTo>
                <a:lnTo>
                  <a:pt x="118380" y="641487"/>
                </a:lnTo>
                <a:lnTo>
                  <a:pt x="132473" y="641487"/>
                </a:lnTo>
                <a:lnTo>
                  <a:pt x="136231" y="320743"/>
                </a:lnTo>
                <a:lnTo>
                  <a:pt x="144687" y="320743"/>
                </a:lnTo>
                <a:lnTo>
                  <a:pt x="147505" y="641487"/>
                </a:lnTo>
                <a:lnTo>
                  <a:pt x="150324" y="320743"/>
                </a:lnTo>
                <a:lnTo>
                  <a:pt x="164417" y="320743"/>
                </a:lnTo>
                <a:lnTo>
                  <a:pt x="167235" y="641487"/>
                </a:lnTo>
                <a:lnTo>
                  <a:pt x="176631" y="641487"/>
                </a:lnTo>
                <a:lnTo>
                  <a:pt x="179449" y="320743"/>
                </a:lnTo>
                <a:lnTo>
                  <a:pt x="182268" y="320743"/>
                </a:lnTo>
                <a:lnTo>
                  <a:pt x="185086" y="641487"/>
                </a:lnTo>
                <a:lnTo>
                  <a:pt x="199179" y="641487"/>
                </a:lnTo>
                <a:lnTo>
                  <a:pt x="201998" y="320743"/>
                </a:lnTo>
                <a:lnTo>
                  <a:pt x="204816" y="0"/>
                </a:lnTo>
                <a:lnTo>
                  <a:pt x="211393" y="0"/>
                </a:lnTo>
                <a:lnTo>
                  <a:pt x="214212" y="641487"/>
                </a:lnTo>
                <a:lnTo>
                  <a:pt x="222667" y="641487"/>
                </a:lnTo>
                <a:lnTo>
                  <a:pt x="225486" y="0"/>
                </a:lnTo>
                <a:lnTo>
                  <a:pt x="228305" y="0"/>
                </a:lnTo>
                <a:lnTo>
                  <a:pt x="231123" y="320743"/>
                </a:lnTo>
                <a:lnTo>
                  <a:pt x="233942" y="641487"/>
                </a:lnTo>
                <a:lnTo>
                  <a:pt x="236760" y="641487"/>
                </a:lnTo>
                <a:lnTo>
                  <a:pt x="239579" y="320743"/>
                </a:lnTo>
                <a:lnTo>
                  <a:pt x="242397" y="641487"/>
                </a:lnTo>
                <a:lnTo>
                  <a:pt x="245216" y="320743"/>
                </a:lnTo>
                <a:lnTo>
                  <a:pt x="248035" y="641487"/>
                </a:lnTo>
                <a:lnTo>
                  <a:pt x="251793" y="641487"/>
                </a:lnTo>
                <a:lnTo>
                  <a:pt x="254611" y="320743"/>
                </a:lnTo>
                <a:lnTo>
                  <a:pt x="257430" y="641487"/>
                </a:lnTo>
                <a:lnTo>
                  <a:pt x="263067" y="641487"/>
                </a:lnTo>
                <a:lnTo>
                  <a:pt x="265886" y="320743"/>
                </a:lnTo>
                <a:lnTo>
                  <a:pt x="282797" y="320743"/>
                </a:lnTo>
                <a:lnTo>
                  <a:pt x="285616" y="641487"/>
                </a:lnTo>
                <a:lnTo>
                  <a:pt x="292192" y="641487"/>
                </a:lnTo>
                <a:lnTo>
                  <a:pt x="295011" y="320743"/>
                </a:lnTo>
                <a:lnTo>
                  <a:pt x="297830" y="320743"/>
                </a:lnTo>
                <a:lnTo>
                  <a:pt x="300648" y="641487"/>
                </a:lnTo>
              </a:path>
            </a:pathLst>
          </a:custGeom>
          <a:ln w="32872">
            <a:solidFill>
              <a:srgbClr val="000000"/>
            </a:solidFill>
          </a:ln>
        </p:spPr>
        <p:txBody>
          <a:bodyPr wrap="square" lIns="0" tIns="0" rIns="0" bIns="0" rtlCol="0"/>
          <a:lstStyle/>
          <a:p>
            <a:endParaRPr/>
          </a:p>
        </p:txBody>
      </p:sp>
      <p:sp>
        <p:nvSpPr>
          <p:cNvPr id="680" name="object 680"/>
          <p:cNvSpPr/>
          <p:nvPr/>
        </p:nvSpPr>
        <p:spPr>
          <a:xfrm>
            <a:off x="8486932" y="5503749"/>
            <a:ext cx="300990" cy="641985"/>
          </a:xfrm>
          <a:custGeom>
            <a:avLst/>
            <a:gdLst/>
            <a:ahLst/>
            <a:cxnLst/>
            <a:rect l="l" t="t" r="r" b="b"/>
            <a:pathLst>
              <a:path w="300990" h="641985">
                <a:moveTo>
                  <a:pt x="0" y="641487"/>
                </a:moveTo>
                <a:lnTo>
                  <a:pt x="2818" y="641487"/>
                </a:lnTo>
                <a:lnTo>
                  <a:pt x="5637" y="320743"/>
                </a:lnTo>
                <a:lnTo>
                  <a:pt x="8455" y="320743"/>
                </a:lnTo>
                <a:lnTo>
                  <a:pt x="11274" y="641487"/>
                </a:lnTo>
                <a:lnTo>
                  <a:pt x="14092" y="641487"/>
                </a:lnTo>
                <a:lnTo>
                  <a:pt x="16911" y="0"/>
                </a:lnTo>
                <a:lnTo>
                  <a:pt x="19730" y="320743"/>
                </a:lnTo>
                <a:lnTo>
                  <a:pt x="26306" y="320743"/>
                </a:lnTo>
                <a:lnTo>
                  <a:pt x="29125" y="0"/>
                </a:lnTo>
                <a:lnTo>
                  <a:pt x="40399" y="0"/>
                </a:lnTo>
                <a:lnTo>
                  <a:pt x="43218" y="320743"/>
                </a:lnTo>
                <a:lnTo>
                  <a:pt x="46036" y="0"/>
                </a:lnTo>
                <a:lnTo>
                  <a:pt x="54492" y="0"/>
                </a:lnTo>
                <a:lnTo>
                  <a:pt x="57311" y="320743"/>
                </a:lnTo>
                <a:lnTo>
                  <a:pt x="72343" y="320743"/>
                </a:lnTo>
                <a:lnTo>
                  <a:pt x="75162" y="641487"/>
                </a:lnTo>
                <a:lnTo>
                  <a:pt x="77980" y="320743"/>
                </a:lnTo>
                <a:lnTo>
                  <a:pt x="80799" y="641487"/>
                </a:lnTo>
                <a:lnTo>
                  <a:pt x="89255" y="641487"/>
                </a:lnTo>
                <a:lnTo>
                  <a:pt x="92073" y="320743"/>
                </a:lnTo>
                <a:lnTo>
                  <a:pt x="94892" y="641487"/>
                </a:lnTo>
                <a:lnTo>
                  <a:pt x="167235" y="641487"/>
                </a:lnTo>
                <a:lnTo>
                  <a:pt x="170054" y="320743"/>
                </a:lnTo>
                <a:lnTo>
                  <a:pt x="172872" y="641487"/>
                </a:lnTo>
                <a:lnTo>
                  <a:pt x="179449" y="641487"/>
                </a:lnTo>
                <a:lnTo>
                  <a:pt x="182268" y="0"/>
                </a:lnTo>
                <a:lnTo>
                  <a:pt x="185086" y="320743"/>
                </a:lnTo>
                <a:lnTo>
                  <a:pt x="187905" y="320743"/>
                </a:lnTo>
                <a:lnTo>
                  <a:pt x="190723" y="0"/>
                </a:lnTo>
                <a:lnTo>
                  <a:pt x="193542" y="0"/>
                </a:lnTo>
                <a:lnTo>
                  <a:pt x="196361" y="320743"/>
                </a:lnTo>
                <a:lnTo>
                  <a:pt x="207635" y="320743"/>
                </a:lnTo>
                <a:lnTo>
                  <a:pt x="210454" y="641487"/>
                </a:lnTo>
                <a:lnTo>
                  <a:pt x="214212" y="320743"/>
                </a:lnTo>
                <a:lnTo>
                  <a:pt x="219849" y="320743"/>
                </a:lnTo>
                <a:lnTo>
                  <a:pt x="222667" y="641487"/>
                </a:lnTo>
                <a:lnTo>
                  <a:pt x="228305" y="641487"/>
                </a:lnTo>
                <a:lnTo>
                  <a:pt x="231123" y="320743"/>
                </a:lnTo>
                <a:lnTo>
                  <a:pt x="233942" y="641487"/>
                </a:lnTo>
                <a:lnTo>
                  <a:pt x="254611" y="641487"/>
                </a:lnTo>
                <a:lnTo>
                  <a:pt x="257430" y="320743"/>
                </a:lnTo>
                <a:lnTo>
                  <a:pt x="260248" y="641487"/>
                </a:lnTo>
                <a:lnTo>
                  <a:pt x="300648" y="641487"/>
                </a:lnTo>
              </a:path>
            </a:pathLst>
          </a:custGeom>
          <a:ln w="32872">
            <a:solidFill>
              <a:srgbClr val="000000"/>
            </a:solidFill>
          </a:ln>
        </p:spPr>
        <p:txBody>
          <a:bodyPr wrap="square" lIns="0" tIns="0" rIns="0" bIns="0" rtlCol="0"/>
          <a:lstStyle/>
          <a:p>
            <a:endParaRPr/>
          </a:p>
        </p:txBody>
      </p:sp>
      <p:sp>
        <p:nvSpPr>
          <p:cNvPr id="681" name="object 681"/>
          <p:cNvSpPr/>
          <p:nvPr/>
        </p:nvSpPr>
        <p:spPr>
          <a:xfrm>
            <a:off x="8787580" y="5824492"/>
            <a:ext cx="300990" cy="321310"/>
          </a:xfrm>
          <a:custGeom>
            <a:avLst/>
            <a:gdLst/>
            <a:ahLst/>
            <a:cxnLst/>
            <a:rect l="l" t="t" r="r" b="b"/>
            <a:pathLst>
              <a:path w="300990" h="321310">
                <a:moveTo>
                  <a:pt x="0" y="320743"/>
                </a:moveTo>
                <a:lnTo>
                  <a:pt x="48855" y="320743"/>
                </a:lnTo>
                <a:lnTo>
                  <a:pt x="51673" y="0"/>
                </a:lnTo>
                <a:lnTo>
                  <a:pt x="54492" y="320743"/>
                </a:lnTo>
                <a:lnTo>
                  <a:pt x="57311" y="320743"/>
                </a:lnTo>
                <a:lnTo>
                  <a:pt x="60129" y="0"/>
                </a:lnTo>
                <a:lnTo>
                  <a:pt x="63887" y="320743"/>
                </a:lnTo>
                <a:lnTo>
                  <a:pt x="66706" y="320743"/>
                </a:lnTo>
                <a:lnTo>
                  <a:pt x="69524" y="0"/>
                </a:lnTo>
                <a:lnTo>
                  <a:pt x="72343" y="320743"/>
                </a:lnTo>
                <a:lnTo>
                  <a:pt x="80799" y="320743"/>
                </a:lnTo>
                <a:lnTo>
                  <a:pt x="83617" y="0"/>
                </a:lnTo>
                <a:lnTo>
                  <a:pt x="86436" y="320743"/>
                </a:lnTo>
                <a:lnTo>
                  <a:pt x="89255" y="0"/>
                </a:lnTo>
                <a:lnTo>
                  <a:pt x="104287" y="0"/>
                </a:lnTo>
                <a:lnTo>
                  <a:pt x="107106" y="320743"/>
                </a:lnTo>
                <a:lnTo>
                  <a:pt x="124017" y="320743"/>
                </a:lnTo>
                <a:lnTo>
                  <a:pt x="126836" y="0"/>
                </a:lnTo>
                <a:lnTo>
                  <a:pt x="132473" y="0"/>
                </a:lnTo>
                <a:lnTo>
                  <a:pt x="135291" y="320743"/>
                </a:lnTo>
                <a:lnTo>
                  <a:pt x="139049" y="0"/>
                </a:lnTo>
                <a:lnTo>
                  <a:pt x="141868" y="0"/>
                </a:lnTo>
                <a:lnTo>
                  <a:pt x="144687" y="320743"/>
                </a:lnTo>
                <a:lnTo>
                  <a:pt x="147505" y="0"/>
                </a:lnTo>
                <a:lnTo>
                  <a:pt x="150324" y="320743"/>
                </a:lnTo>
                <a:lnTo>
                  <a:pt x="153142" y="0"/>
                </a:lnTo>
                <a:lnTo>
                  <a:pt x="155961" y="320743"/>
                </a:lnTo>
                <a:lnTo>
                  <a:pt x="158780" y="0"/>
                </a:lnTo>
                <a:lnTo>
                  <a:pt x="161598" y="320743"/>
                </a:lnTo>
                <a:lnTo>
                  <a:pt x="164417" y="0"/>
                </a:lnTo>
                <a:lnTo>
                  <a:pt x="201998" y="0"/>
                </a:lnTo>
                <a:lnTo>
                  <a:pt x="204816" y="320743"/>
                </a:lnTo>
                <a:lnTo>
                  <a:pt x="207635" y="0"/>
                </a:lnTo>
                <a:lnTo>
                  <a:pt x="242397" y="0"/>
                </a:lnTo>
                <a:lnTo>
                  <a:pt x="245216" y="320743"/>
                </a:lnTo>
                <a:lnTo>
                  <a:pt x="248035" y="0"/>
                </a:lnTo>
                <a:lnTo>
                  <a:pt x="251793" y="0"/>
                </a:lnTo>
                <a:lnTo>
                  <a:pt x="254611" y="320743"/>
                </a:lnTo>
                <a:lnTo>
                  <a:pt x="257430" y="320743"/>
                </a:lnTo>
                <a:lnTo>
                  <a:pt x="260248" y="0"/>
                </a:lnTo>
                <a:lnTo>
                  <a:pt x="263067" y="320743"/>
                </a:lnTo>
                <a:lnTo>
                  <a:pt x="295011" y="320743"/>
                </a:lnTo>
                <a:lnTo>
                  <a:pt x="297830" y="0"/>
                </a:lnTo>
                <a:lnTo>
                  <a:pt x="300648" y="320743"/>
                </a:lnTo>
              </a:path>
            </a:pathLst>
          </a:custGeom>
          <a:ln w="32855">
            <a:solidFill>
              <a:srgbClr val="000000"/>
            </a:solidFill>
          </a:ln>
        </p:spPr>
        <p:txBody>
          <a:bodyPr wrap="square" lIns="0" tIns="0" rIns="0" bIns="0" rtlCol="0"/>
          <a:lstStyle/>
          <a:p>
            <a:endParaRPr/>
          </a:p>
        </p:txBody>
      </p:sp>
      <p:sp>
        <p:nvSpPr>
          <p:cNvPr id="682" name="object 682"/>
          <p:cNvSpPr/>
          <p:nvPr/>
        </p:nvSpPr>
        <p:spPr>
          <a:xfrm>
            <a:off x="9088229" y="5503749"/>
            <a:ext cx="300990" cy="641985"/>
          </a:xfrm>
          <a:custGeom>
            <a:avLst/>
            <a:gdLst/>
            <a:ahLst/>
            <a:cxnLst/>
            <a:rect l="l" t="t" r="r" b="b"/>
            <a:pathLst>
              <a:path w="300990" h="641985">
                <a:moveTo>
                  <a:pt x="0" y="641487"/>
                </a:moveTo>
                <a:lnTo>
                  <a:pt x="2818" y="320743"/>
                </a:lnTo>
                <a:lnTo>
                  <a:pt x="8455" y="320743"/>
                </a:lnTo>
                <a:lnTo>
                  <a:pt x="11274" y="641487"/>
                </a:lnTo>
                <a:lnTo>
                  <a:pt x="14092" y="641487"/>
                </a:lnTo>
                <a:lnTo>
                  <a:pt x="16911" y="320743"/>
                </a:lnTo>
                <a:lnTo>
                  <a:pt x="19730" y="320743"/>
                </a:lnTo>
                <a:lnTo>
                  <a:pt x="22548" y="641487"/>
                </a:lnTo>
                <a:lnTo>
                  <a:pt x="26306" y="641487"/>
                </a:lnTo>
                <a:lnTo>
                  <a:pt x="29125" y="320743"/>
                </a:lnTo>
                <a:lnTo>
                  <a:pt x="31943" y="641487"/>
                </a:lnTo>
                <a:lnTo>
                  <a:pt x="40399" y="641487"/>
                </a:lnTo>
                <a:lnTo>
                  <a:pt x="43218" y="320743"/>
                </a:lnTo>
                <a:lnTo>
                  <a:pt x="46036" y="641487"/>
                </a:lnTo>
                <a:lnTo>
                  <a:pt x="51673" y="641487"/>
                </a:lnTo>
                <a:lnTo>
                  <a:pt x="54492" y="320743"/>
                </a:lnTo>
                <a:lnTo>
                  <a:pt x="57311" y="641487"/>
                </a:lnTo>
                <a:lnTo>
                  <a:pt x="63887" y="641487"/>
                </a:lnTo>
                <a:lnTo>
                  <a:pt x="66706" y="320743"/>
                </a:lnTo>
                <a:lnTo>
                  <a:pt x="69524" y="0"/>
                </a:lnTo>
                <a:lnTo>
                  <a:pt x="75162" y="0"/>
                </a:lnTo>
                <a:lnTo>
                  <a:pt x="77980" y="320743"/>
                </a:lnTo>
                <a:lnTo>
                  <a:pt x="80799" y="0"/>
                </a:lnTo>
                <a:lnTo>
                  <a:pt x="101468" y="0"/>
                </a:lnTo>
                <a:lnTo>
                  <a:pt x="104287" y="641487"/>
                </a:lnTo>
                <a:lnTo>
                  <a:pt x="107106" y="320743"/>
                </a:lnTo>
                <a:lnTo>
                  <a:pt x="109924" y="641487"/>
                </a:lnTo>
                <a:lnTo>
                  <a:pt x="115561" y="641487"/>
                </a:lnTo>
                <a:lnTo>
                  <a:pt x="118380" y="320743"/>
                </a:lnTo>
                <a:lnTo>
                  <a:pt x="121198" y="641487"/>
                </a:lnTo>
                <a:lnTo>
                  <a:pt x="170054" y="641487"/>
                </a:lnTo>
                <a:lnTo>
                  <a:pt x="172872" y="320743"/>
                </a:lnTo>
                <a:lnTo>
                  <a:pt x="210454" y="320743"/>
                </a:lnTo>
                <a:lnTo>
                  <a:pt x="214212" y="641487"/>
                </a:lnTo>
                <a:lnTo>
                  <a:pt x="217030" y="641487"/>
                </a:lnTo>
                <a:lnTo>
                  <a:pt x="219849" y="320743"/>
                </a:lnTo>
                <a:lnTo>
                  <a:pt x="222667" y="320743"/>
                </a:lnTo>
                <a:lnTo>
                  <a:pt x="225486" y="641487"/>
                </a:lnTo>
                <a:lnTo>
                  <a:pt x="231123" y="641487"/>
                </a:lnTo>
                <a:lnTo>
                  <a:pt x="233942" y="320743"/>
                </a:lnTo>
                <a:lnTo>
                  <a:pt x="236760" y="641487"/>
                </a:lnTo>
                <a:lnTo>
                  <a:pt x="242397" y="641487"/>
                </a:lnTo>
                <a:lnTo>
                  <a:pt x="245216" y="320743"/>
                </a:lnTo>
                <a:lnTo>
                  <a:pt x="248035" y="0"/>
                </a:lnTo>
                <a:lnTo>
                  <a:pt x="251793" y="0"/>
                </a:lnTo>
                <a:lnTo>
                  <a:pt x="254611" y="641487"/>
                </a:lnTo>
                <a:lnTo>
                  <a:pt x="271523" y="641487"/>
                </a:lnTo>
                <a:lnTo>
                  <a:pt x="274341" y="320743"/>
                </a:lnTo>
                <a:lnTo>
                  <a:pt x="277160" y="0"/>
                </a:lnTo>
                <a:lnTo>
                  <a:pt x="279979" y="320743"/>
                </a:lnTo>
                <a:lnTo>
                  <a:pt x="282797" y="0"/>
                </a:lnTo>
                <a:lnTo>
                  <a:pt x="285616" y="641487"/>
                </a:lnTo>
                <a:lnTo>
                  <a:pt x="292192" y="641487"/>
                </a:lnTo>
                <a:lnTo>
                  <a:pt x="295011" y="320743"/>
                </a:lnTo>
                <a:lnTo>
                  <a:pt x="297830" y="320743"/>
                </a:lnTo>
                <a:lnTo>
                  <a:pt x="300648" y="641487"/>
                </a:lnTo>
              </a:path>
            </a:pathLst>
          </a:custGeom>
          <a:ln w="32872">
            <a:solidFill>
              <a:srgbClr val="000000"/>
            </a:solidFill>
          </a:ln>
        </p:spPr>
        <p:txBody>
          <a:bodyPr wrap="square" lIns="0" tIns="0" rIns="0" bIns="0" rtlCol="0"/>
          <a:lstStyle/>
          <a:p>
            <a:endParaRPr/>
          </a:p>
        </p:txBody>
      </p:sp>
      <p:sp>
        <p:nvSpPr>
          <p:cNvPr id="683" name="object 683"/>
          <p:cNvSpPr/>
          <p:nvPr/>
        </p:nvSpPr>
        <p:spPr>
          <a:xfrm>
            <a:off x="9388878" y="5503749"/>
            <a:ext cx="300990" cy="641985"/>
          </a:xfrm>
          <a:custGeom>
            <a:avLst/>
            <a:gdLst/>
            <a:ahLst/>
            <a:cxnLst/>
            <a:rect l="l" t="t" r="r" b="b"/>
            <a:pathLst>
              <a:path w="300990" h="641985">
                <a:moveTo>
                  <a:pt x="0" y="641487"/>
                </a:moveTo>
                <a:lnTo>
                  <a:pt x="5637" y="641487"/>
                </a:lnTo>
                <a:lnTo>
                  <a:pt x="8455" y="320743"/>
                </a:lnTo>
                <a:lnTo>
                  <a:pt x="11274" y="320743"/>
                </a:lnTo>
                <a:lnTo>
                  <a:pt x="14092" y="641487"/>
                </a:lnTo>
                <a:lnTo>
                  <a:pt x="29125" y="641487"/>
                </a:lnTo>
                <a:lnTo>
                  <a:pt x="31943" y="320743"/>
                </a:lnTo>
                <a:lnTo>
                  <a:pt x="37581" y="320743"/>
                </a:lnTo>
                <a:lnTo>
                  <a:pt x="40399" y="641487"/>
                </a:lnTo>
                <a:lnTo>
                  <a:pt x="43218" y="641487"/>
                </a:lnTo>
                <a:lnTo>
                  <a:pt x="46036" y="320743"/>
                </a:lnTo>
                <a:lnTo>
                  <a:pt x="48855" y="320743"/>
                </a:lnTo>
                <a:lnTo>
                  <a:pt x="51673" y="641487"/>
                </a:lnTo>
                <a:lnTo>
                  <a:pt x="57311" y="641487"/>
                </a:lnTo>
                <a:lnTo>
                  <a:pt x="60129" y="320743"/>
                </a:lnTo>
                <a:lnTo>
                  <a:pt x="63887" y="641487"/>
                </a:lnTo>
                <a:lnTo>
                  <a:pt x="69524" y="641487"/>
                </a:lnTo>
                <a:lnTo>
                  <a:pt x="72343" y="320743"/>
                </a:lnTo>
                <a:lnTo>
                  <a:pt x="75162" y="641487"/>
                </a:lnTo>
                <a:lnTo>
                  <a:pt x="80799" y="641487"/>
                </a:lnTo>
                <a:lnTo>
                  <a:pt x="83617" y="0"/>
                </a:lnTo>
                <a:lnTo>
                  <a:pt x="86436" y="0"/>
                </a:lnTo>
                <a:lnTo>
                  <a:pt x="89255" y="320743"/>
                </a:lnTo>
                <a:lnTo>
                  <a:pt x="92073" y="0"/>
                </a:lnTo>
                <a:lnTo>
                  <a:pt x="94892" y="320743"/>
                </a:lnTo>
                <a:lnTo>
                  <a:pt x="101468" y="320743"/>
                </a:lnTo>
                <a:lnTo>
                  <a:pt x="104287" y="641487"/>
                </a:lnTo>
                <a:lnTo>
                  <a:pt x="107106" y="320743"/>
                </a:lnTo>
                <a:lnTo>
                  <a:pt x="109924" y="641487"/>
                </a:lnTo>
                <a:lnTo>
                  <a:pt x="112743" y="320743"/>
                </a:lnTo>
                <a:lnTo>
                  <a:pt x="115561" y="320743"/>
                </a:lnTo>
                <a:lnTo>
                  <a:pt x="118380" y="641487"/>
                </a:lnTo>
                <a:lnTo>
                  <a:pt x="121198" y="320743"/>
                </a:lnTo>
                <a:lnTo>
                  <a:pt x="129654" y="320743"/>
                </a:lnTo>
                <a:lnTo>
                  <a:pt x="132473" y="641487"/>
                </a:lnTo>
                <a:lnTo>
                  <a:pt x="135291" y="0"/>
                </a:lnTo>
                <a:lnTo>
                  <a:pt x="139049" y="320743"/>
                </a:lnTo>
                <a:lnTo>
                  <a:pt x="141868" y="0"/>
                </a:lnTo>
                <a:lnTo>
                  <a:pt x="144687" y="0"/>
                </a:lnTo>
                <a:lnTo>
                  <a:pt x="147505" y="320743"/>
                </a:lnTo>
                <a:lnTo>
                  <a:pt x="150324" y="320743"/>
                </a:lnTo>
                <a:lnTo>
                  <a:pt x="153142" y="0"/>
                </a:lnTo>
                <a:lnTo>
                  <a:pt x="155961" y="0"/>
                </a:lnTo>
                <a:lnTo>
                  <a:pt x="158780" y="320743"/>
                </a:lnTo>
                <a:lnTo>
                  <a:pt x="161598" y="320743"/>
                </a:lnTo>
                <a:lnTo>
                  <a:pt x="164417" y="0"/>
                </a:lnTo>
                <a:lnTo>
                  <a:pt x="170054" y="0"/>
                </a:lnTo>
                <a:lnTo>
                  <a:pt x="172872" y="320743"/>
                </a:lnTo>
                <a:lnTo>
                  <a:pt x="179449" y="320743"/>
                </a:lnTo>
                <a:lnTo>
                  <a:pt x="182268" y="0"/>
                </a:lnTo>
                <a:lnTo>
                  <a:pt x="187905" y="0"/>
                </a:lnTo>
                <a:lnTo>
                  <a:pt x="190723" y="320743"/>
                </a:lnTo>
                <a:lnTo>
                  <a:pt x="193542" y="0"/>
                </a:lnTo>
                <a:lnTo>
                  <a:pt x="196361" y="320743"/>
                </a:lnTo>
                <a:lnTo>
                  <a:pt x="199179" y="641487"/>
                </a:lnTo>
                <a:lnTo>
                  <a:pt x="222667" y="641487"/>
                </a:lnTo>
                <a:lnTo>
                  <a:pt x="225486" y="320743"/>
                </a:lnTo>
                <a:lnTo>
                  <a:pt x="228305" y="641487"/>
                </a:lnTo>
                <a:lnTo>
                  <a:pt x="231123" y="641487"/>
                </a:lnTo>
                <a:lnTo>
                  <a:pt x="233942" y="320743"/>
                </a:lnTo>
                <a:lnTo>
                  <a:pt x="236760" y="641487"/>
                </a:lnTo>
                <a:lnTo>
                  <a:pt x="242397" y="641487"/>
                </a:lnTo>
                <a:lnTo>
                  <a:pt x="245216" y="320743"/>
                </a:lnTo>
                <a:lnTo>
                  <a:pt x="248035" y="0"/>
                </a:lnTo>
                <a:lnTo>
                  <a:pt x="250853" y="641487"/>
                </a:lnTo>
                <a:lnTo>
                  <a:pt x="257430" y="641487"/>
                </a:lnTo>
                <a:lnTo>
                  <a:pt x="260248" y="320743"/>
                </a:lnTo>
                <a:lnTo>
                  <a:pt x="263067" y="320743"/>
                </a:lnTo>
                <a:lnTo>
                  <a:pt x="265886" y="0"/>
                </a:lnTo>
                <a:lnTo>
                  <a:pt x="268704" y="320743"/>
                </a:lnTo>
                <a:lnTo>
                  <a:pt x="271523" y="320743"/>
                </a:lnTo>
                <a:lnTo>
                  <a:pt x="274341" y="0"/>
                </a:lnTo>
                <a:lnTo>
                  <a:pt x="277160" y="320743"/>
                </a:lnTo>
                <a:lnTo>
                  <a:pt x="279979" y="0"/>
                </a:lnTo>
                <a:lnTo>
                  <a:pt x="288434" y="0"/>
                </a:lnTo>
                <a:lnTo>
                  <a:pt x="292192" y="320743"/>
                </a:lnTo>
                <a:lnTo>
                  <a:pt x="295011" y="0"/>
                </a:lnTo>
                <a:lnTo>
                  <a:pt x="297830" y="320743"/>
                </a:lnTo>
                <a:lnTo>
                  <a:pt x="300648" y="320743"/>
                </a:lnTo>
              </a:path>
            </a:pathLst>
          </a:custGeom>
          <a:ln w="32872">
            <a:solidFill>
              <a:srgbClr val="000000"/>
            </a:solidFill>
          </a:ln>
        </p:spPr>
        <p:txBody>
          <a:bodyPr wrap="square" lIns="0" tIns="0" rIns="0" bIns="0" rtlCol="0"/>
          <a:lstStyle/>
          <a:p>
            <a:endParaRPr/>
          </a:p>
        </p:txBody>
      </p:sp>
      <p:sp>
        <p:nvSpPr>
          <p:cNvPr id="684" name="object 684"/>
          <p:cNvSpPr/>
          <p:nvPr/>
        </p:nvSpPr>
        <p:spPr>
          <a:xfrm>
            <a:off x="9689526" y="5503749"/>
            <a:ext cx="236854" cy="641985"/>
          </a:xfrm>
          <a:custGeom>
            <a:avLst/>
            <a:gdLst/>
            <a:ahLst/>
            <a:cxnLst/>
            <a:rect l="l" t="t" r="r" b="b"/>
            <a:pathLst>
              <a:path w="236854" h="641985">
                <a:moveTo>
                  <a:pt x="0" y="320743"/>
                </a:moveTo>
                <a:lnTo>
                  <a:pt x="2818" y="0"/>
                </a:lnTo>
                <a:lnTo>
                  <a:pt x="11274" y="0"/>
                </a:lnTo>
                <a:lnTo>
                  <a:pt x="14092" y="320743"/>
                </a:lnTo>
                <a:lnTo>
                  <a:pt x="19730" y="320743"/>
                </a:lnTo>
                <a:lnTo>
                  <a:pt x="22548" y="0"/>
                </a:lnTo>
                <a:lnTo>
                  <a:pt x="25367" y="0"/>
                </a:lnTo>
                <a:lnTo>
                  <a:pt x="29125" y="320743"/>
                </a:lnTo>
                <a:lnTo>
                  <a:pt x="31943" y="0"/>
                </a:lnTo>
                <a:lnTo>
                  <a:pt x="34762" y="320743"/>
                </a:lnTo>
                <a:lnTo>
                  <a:pt x="37581" y="0"/>
                </a:lnTo>
                <a:lnTo>
                  <a:pt x="40399" y="320743"/>
                </a:lnTo>
                <a:lnTo>
                  <a:pt x="48855" y="320743"/>
                </a:lnTo>
                <a:lnTo>
                  <a:pt x="51673" y="0"/>
                </a:lnTo>
                <a:lnTo>
                  <a:pt x="54492" y="641487"/>
                </a:lnTo>
                <a:lnTo>
                  <a:pt x="83617" y="641487"/>
                </a:lnTo>
                <a:lnTo>
                  <a:pt x="86436" y="320743"/>
                </a:lnTo>
                <a:lnTo>
                  <a:pt x="89255" y="0"/>
                </a:lnTo>
                <a:lnTo>
                  <a:pt x="92073" y="0"/>
                </a:lnTo>
                <a:lnTo>
                  <a:pt x="94892" y="320743"/>
                </a:lnTo>
                <a:lnTo>
                  <a:pt x="97710" y="0"/>
                </a:lnTo>
                <a:lnTo>
                  <a:pt x="100529" y="0"/>
                </a:lnTo>
                <a:lnTo>
                  <a:pt x="104287" y="320743"/>
                </a:lnTo>
                <a:lnTo>
                  <a:pt x="107106" y="0"/>
                </a:lnTo>
                <a:lnTo>
                  <a:pt x="115561" y="0"/>
                </a:lnTo>
                <a:lnTo>
                  <a:pt x="118380" y="320743"/>
                </a:lnTo>
                <a:lnTo>
                  <a:pt x="121198" y="0"/>
                </a:lnTo>
                <a:lnTo>
                  <a:pt x="135291" y="0"/>
                </a:lnTo>
                <a:lnTo>
                  <a:pt x="138110" y="320743"/>
                </a:lnTo>
                <a:lnTo>
                  <a:pt x="141868" y="0"/>
                </a:lnTo>
                <a:lnTo>
                  <a:pt x="144687" y="320743"/>
                </a:lnTo>
                <a:lnTo>
                  <a:pt x="147505" y="0"/>
                </a:lnTo>
                <a:lnTo>
                  <a:pt x="164417" y="0"/>
                </a:lnTo>
                <a:lnTo>
                  <a:pt x="167235" y="641487"/>
                </a:lnTo>
                <a:lnTo>
                  <a:pt x="210454" y="641487"/>
                </a:lnTo>
                <a:lnTo>
                  <a:pt x="213272" y="320743"/>
                </a:lnTo>
                <a:lnTo>
                  <a:pt x="217030" y="641487"/>
                </a:lnTo>
                <a:lnTo>
                  <a:pt x="236760" y="641487"/>
                </a:lnTo>
              </a:path>
            </a:pathLst>
          </a:custGeom>
          <a:ln w="32876">
            <a:solidFill>
              <a:srgbClr val="000000"/>
            </a:solidFill>
          </a:ln>
        </p:spPr>
        <p:txBody>
          <a:bodyPr wrap="square" lIns="0" tIns="0" rIns="0" bIns="0" rtlCol="0"/>
          <a:lstStyle/>
          <a:p>
            <a:endParaRPr/>
          </a:p>
        </p:txBody>
      </p:sp>
      <p:sp>
        <p:nvSpPr>
          <p:cNvPr id="685" name="object 685"/>
          <p:cNvSpPr/>
          <p:nvPr/>
        </p:nvSpPr>
        <p:spPr>
          <a:xfrm>
            <a:off x="6683039" y="4541518"/>
            <a:ext cx="3466465" cy="1604010"/>
          </a:xfrm>
          <a:custGeom>
            <a:avLst/>
            <a:gdLst/>
            <a:ahLst/>
            <a:cxnLst/>
            <a:rect l="l" t="t" r="r" b="b"/>
            <a:pathLst>
              <a:path w="3466465" h="1604010">
                <a:moveTo>
                  <a:pt x="0" y="1603717"/>
                </a:moveTo>
                <a:lnTo>
                  <a:pt x="3465914" y="1603717"/>
                </a:lnTo>
                <a:lnTo>
                  <a:pt x="3465914" y="0"/>
                </a:lnTo>
                <a:lnTo>
                  <a:pt x="0" y="0"/>
                </a:lnTo>
                <a:lnTo>
                  <a:pt x="0" y="1603717"/>
                </a:lnTo>
                <a:close/>
              </a:path>
            </a:pathLst>
          </a:custGeom>
          <a:ln w="28144">
            <a:solidFill>
              <a:srgbClr val="000000"/>
            </a:solidFill>
          </a:ln>
        </p:spPr>
        <p:txBody>
          <a:bodyPr wrap="square" lIns="0" tIns="0" rIns="0" bIns="0" rtlCol="0"/>
          <a:lstStyle/>
          <a:p>
            <a:endParaRPr/>
          </a:p>
        </p:txBody>
      </p:sp>
      <p:sp>
        <p:nvSpPr>
          <p:cNvPr id="686" name="object 686"/>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34</a:t>
            </a:fld>
            <a:endParaRPr dirty="0"/>
          </a:p>
        </p:txBody>
      </p:sp>
      <p:sp>
        <p:nvSpPr>
          <p:cNvPr id="687" name="object 687"/>
          <p:cNvSpPr txBox="1"/>
          <p:nvPr/>
        </p:nvSpPr>
        <p:spPr>
          <a:xfrm>
            <a:off x="7886191" y="6571632"/>
            <a:ext cx="1059180" cy="307340"/>
          </a:xfrm>
          <a:prstGeom prst="rect">
            <a:avLst/>
          </a:prstGeom>
        </p:spPr>
        <p:txBody>
          <a:bodyPr vert="horz" wrap="square" lIns="0" tIns="0" rIns="0" bIns="0" rtlCol="0">
            <a:spAutoFit/>
          </a:bodyPr>
          <a:lstStyle/>
          <a:p>
            <a:pPr marL="12700">
              <a:lnSpc>
                <a:spcPts val="2250"/>
              </a:lnSpc>
            </a:pPr>
            <a:r>
              <a:rPr sz="2200" spc="10" dirty="0">
                <a:latin typeface="Arial"/>
                <a:cs typeface="Arial"/>
              </a:rPr>
              <a:t>Time</a:t>
            </a:r>
            <a:r>
              <a:rPr sz="2200" spc="-85" dirty="0">
                <a:latin typeface="Arial"/>
                <a:cs typeface="Arial"/>
              </a:rPr>
              <a:t> </a:t>
            </a:r>
            <a:r>
              <a:rPr sz="2200" spc="5" dirty="0">
                <a:latin typeface="Arial"/>
                <a:cs typeface="Arial"/>
              </a:rPr>
              <a:t>(s)</a:t>
            </a:r>
            <a:endParaRPr sz="22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3259454">
              <a:lnSpc>
                <a:spcPct val="100000"/>
              </a:lnSpc>
            </a:pPr>
            <a:r>
              <a:rPr spc="-25" dirty="0"/>
              <a:t>iCellular’s</a:t>
            </a:r>
            <a:r>
              <a:rPr spc="114" dirty="0"/>
              <a:t> </a:t>
            </a:r>
            <a:r>
              <a:rPr spc="-5" dirty="0"/>
              <a:t>Overhead</a:t>
            </a:r>
          </a:p>
        </p:txBody>
      </p:sp>
      <p:pic>
        <p:nvPicPr>
          <p:cNvPr id="688" name="Picture 687"/>
          <p:cNvPicPr>
            <a:picLocks noChangeAspect="1"/>
          </p:cNvPicPr>
          <p:nvPr/>
        </p:nvPicPr>
        <p:blipFill>
          <a:blip r:embed="rId2"/>
          <a:stretch>
            <a:fillRect/>
          </a:stretch>
        </p:blipFill>
        <p:spPr>
          <a:xfrm>
            <a:off x="1371600" y="1129498"/>
            <a:ext cx="8848725" cy="3939501"/>
          </a:xfrm>
          <a:prstGeom prst="rect">
            <a:avLst/>
          </a:prstGeom>
        </p:spPr>
      </p:pic>
      <p:sp>
        <p:nvSpPr>
          <p:cNvPr id="689" name="object 5"/>
          <p:cNvSpPr txBox="1"/>
          <p:nvPr/>
        </p:nvSpPr>
        <p:spPr>
          <a:xfrm>
            <a:off x="1752600" y="5638800"/>
            <a:ext cx="9872980" cy="861774"/>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lang="en-IN" sz="2800" b="1" spc="5" dirty="0" smtClean="0">
                <a:latin typeface="Calibri"/>
                <a:cs typeface="Calibri"/>
              </a:rPr>
              <a:t>Low overhead!</a:t>
            </a:r>
          </a:p>
          <a:p>
            <a:pPr marL="12700">
              <a:lnSpc>
                <a:spcPct val="100000"/>
              </a:lnSpc>
              <a:tabLst>
                <a:tab pos="241300" algn="l"/>
              </a:tabLst>
            </a:pPr>
            <a:endParaRPr sz="2800" dirty="0">
              <a:latin typeface="Calibri"/>
              <a:cs typeface="Calibri"/>
            </a:endParaRPr>
          </a:p>
        </p:txBody>
      </p:sp>
    </p:spTree>
    <p:extLst>
      <p:ext uri="{BB962C8B-B14F-4D97-AF65-F5344CB8AC3E}">
        <p14:creationId xmlns:p14="http://schemas.microsoft.com/office/powerpoint/2010/main" val="658849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5" name="Title 4"/>
          <p:cNvSpPr>
            <a:spLocks noGrp="1"/>
          </p:cNvSpPr>
          <p:nvPr>
            <p:ph type="title"/>
          </p:nvPr>
        </p:nvSpPr>
        <p:spPr/>
        <p:txBody>
          <a:bodyPr/>
          <a:lstStyle/>
          <a:p>
            <a:r>
              <a:rPr lang="en-IN" dirty="0"/>
              <a:t>What About a Clean-Slate Design?</a:t>
            </a:r>
          </a:p>
        </p:txBody>
      </p:sp>
      <p:sp>
        <p:nvSpPr>
          <p:cNvPr id="8" name="object 5"/>
          <p:cNvSpPr txBox="1"/>
          <p:nvPr/>
        </p:nvSpPr>
        <p:spPr>
          <a:xfrm>
            <a:off x="990600" y="1828800"/>
            <a:ext cx="9872980" cy="2154436"/>
          </a:xfrm>
          <a:prstGeom prst="rect">
            <a:avLst/>
          </a:prstGeom>
        </p:spPr>
        <p:txBody>
          <a:bodyPr vert="horz" wrap="square" lIns="0" tIns="0" rIns="0" bIns="0" rtlCol="0">
            <a:spAutoFit/>
          </a:bodyPr>
          <a:lstStyle/>
          <a:p>
            <a:pPr marL="12700">
              <a:lnSpc>
                <a:spcPct val="100000"/>
              </a:lnSpc>
              <a:tabLst>
                <a:tab pos="241300" algn="l"/>
              </a:tabLst>
            </a:pPr>
            <a:r>
              <a:rPr lang="en-IN" sz="2800" b="1" dirty="0" smtClean="0"/>
              <a:t>What would be nice to have in 5G?</a:t>
            </a:r>
          </a:p>
          <a:p>
            <a:pPr marL="241300" indent="-228600">
              <a:lnSpc>
                <a:spcPct val="100000"/>
              </a:lnSpc>
              <a:buFont typeface="Arial"/>
              <a:buChar char="•"/>
              <a:tabLst>
                <a:tab pos="241300" algn="l"/>
              </a:tabLst>
            </a:pPr>
            <a:endParaRPr lang="en-IN" sz="2800" dirty="0" smtClean="0"/>
          </a:p>
          <a:p>
            <a:pPr marL="241300" indent="-228600">
              <a:lnSpc>
                <a:spcPct val="100000"/>
              </a:lnSpc>
              <a:buFont typeface="Arial"/>
              <a:buChar char="•"/>
              <a:tabLst>
                <a:tab pos="241300" algn="l"/>
              </a:tabLst>
            </a:pPr>
            <a:r>
              <a:rPr lang="en-IN" sz="2800" dirty="0" smtClean="0"/>
              <a:t>Simultaneous access to multiple carriers</a:t>
            </a:r>
          </a:p>
          <a:p>
            <a:pPr marL="241300" indent="-228600">
              <a:lnSpc>
                <a:spcPct val="100000"/>
              </a:lnSpc>
              <a:buFont typeface="Arial"/>
              <a:buChar char="•"/>
              <a:tabLst>
                <a:tab pos="241300" algn="l"/>
              </a:tabLst>
            </a:pPr>
            <a:endParaRPr lang="en-IN" sz="2800" dirty="0"/>
          </a:p>
          <a:p>
            <a:pPr marL="241300" indent="-228600">
              <a:lnSpc>
                <a:spcPct val="100000"/>
              </a:lnSpc>
              <a:buFont typeface="Arial"/>
              <a:buChar char="•"/>
              <a:tabLst>
                <a:tab pos="241300" algn="l"/>
              </a:tabLst>
            </a:pPr>
            <a:r>
              <a:rPr lang="en-IN" sz="2800" dirty="0" smtClean="0"/>
              <a:t>Enhanced cellular access abstractions</a:t>
            </a:r>
          </a:p>
        </p:txBody>
      </p:sp>
    </p:spTree>
    <p:extLst>
      <p:ext uri="{BB962C8B-B14F-4D97-AF65-F5344CB8AC3E}">
        <p14:creationId xmlns:p14="http://schemas.microsoft.com/office/powerpoint/2010/main" val="2603181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3" name="object 3"/>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4300855">
              <a:lnSpc>
                <a:spcPct val="100000"/>
              </a:lnSpc>
            </a:pPr>
            <a:r>
              <a:rPr spc="-15" dirty="0"/>
              <a:t>Conclusion</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37</a:t>
            </a:fld>
            <a:endParaRPr dirty="0"/>
          </a:p>
        </p:txBody>
      </p:sp>
      <p:sp>
        <p:nvSpPr>
          <p:cNvPr id="5" name="object 5"/>
          <p:cNvSpPr txBox="1"/>
          <p:nvPr/>
        </p:nvSpPr>
        <p:spPr>
          <a:xfrm>
            <a:off x="916939" y="1399540"/>
            <a:ext cx="10296525" cy="30886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0" dirty="0">
                <a:latin typeface="Calibri"/>
                <a:cs typeface="Calibri"/>
              </a:rPr>
              <a:t>Multi-carrier </a:t>
            </a:r>
            <a:r>
              <a:rPr sz="2800" spc="-5" dirty="0">
                <a:latin typeface="Calibri"/>
                <a:cs typeface="Calibri"/>
              </a:rPr>
              <a:t>access </a:t>
            </a:r>
            <a:r>
              <a:rPr sz="2800" spc="-25" dirty="0">
                <a:latin typeface="Calibri"/>
                <a:cs typeface="Calibri"/>
              </a:rPr>
              <a:t>is </a:t>
            </a:r>
            <a:r>
              <a:rPr sz="2800" spc="-10" dirty="0">
                <a:latin typeface="Calibri"/>
                <a:cs typeface="Calibri"/>
              </a:rPr>
              <a:t>promising, </a:t>
            </a:r>
            <a:r>
              <a:rPr sz="2800" spc="15" dirty="0">
                <a:latin typeface="Calibri"/>
                <a:cs typeface="Calibri"/>
              </a:rPr>
              <a:t>but </a:t>
            </a:r>
            <a:r>
              <a:rPr sz="2800" spc="-30" dirty="0">
                <a:latin typeface="Calibri"/>
                <a:cs typeface="Calibri"/>
              </a:rPr>
              <a:t>its </a:t>
            </a:r>
            <a:r>
              <a:rPr sz="2800" spc="5" dirty="0">
                <a:latin typeface="Calibri"/>
                <a:cs typeface="Calibri"/>
              </a:rPr>
              <a:t>full </a:t>
            </a:r>
            <a:r>
              <a:rPr sz="2800" dirty="0">
                <a:latin typeface="Calibri"/>
                <a:cs typeface="Calibri"/>
              </a:rPr>
              <a:t>benefits </a:t>
            </a:r>
            <a:r>
              <a:rPr sz="2800" spc="-10" dirty="0">
                <a:latin typeface="Calibri"/>
                <a:cs typeface="Calibri"/>
              </a:rPr>
              <a:t>are</a:t>
            </a:r>
            <a:r>
              <a:rPr sz="2800" spc="120" dirty="0">
                <a:latin typeface="Calibri"/>
                <a:cs typeface="Calibri"/>
              </a:rPr>
              <a:t> </a:t>
            </a:r>
            <a:r>
              <a:rPr sz="2800" spc="-15" dirty="0">
                <a:latin typeface="Calibri"/>
                <a:cs typeface="Calibri"/>
              </a:rPr>
              <a:t>constrained</a:t>
            </a:r>
            <a:endParaRPr sz="2800">
              <a:latin typeface="Calibri"/>
              <a:cs typeface="Calibri"/>
            </a:endParaRPr>
          </a:p>
          <a:p>
            <a:pPr marL="698500" lvl="1" indent="-228600">
              <a:lnSpc>
                <a:spcPct val="100000"/>
              </a:lnSpc>
              <a:spcBef>
                <a:spcPts val="240"/>
              </a:spcBef>
              <a:buFont typeface="Arial"/>
              <a:buChar char="•"/>
              <a:tabLst>
                <a:tab pos="698500" algn="l"/>
              </a:tabLst>
            </a:pPr>
            <a:r>
              <a:rPr sz="2400" spc="-20" dirty="0">
                <a:latin typeface="Calibri"/>
                <a:cs typeface="Calibri"/>
              </a:rPr>
              <a:t>Legacy 3G/4G </a:t>
            </a:r>
            <a:r>
              <a:rPr sz="2400" spc="-25" dirty="0">
                <a:latin typeface="Calibri"/>
                <a:cs typeface="Calibri"/>
              </a:rPr>
              <a:t>was </a:t>
            </a:r>
            <a:r>
              <a:rPr sz="2400" spc="5" dirty="0">
                <a:latin typeface="Calibri"/>
                <a:cs typeface="Calibri"/>
              </a:rPr>
              <a:t>designed </a:t>
            </a:r>
            <a:r>
              <a:rPr sz="2400" spc="-5" dirty="0">
                <a:latin typeface="Calibri"/>
                <a:cs typeface="Calibri"/>
              </a:rPr>
              <a:t>for </a:t>
            </a:r>
            <a:r>
              <a:rPr sz="2400" spc="-10" dirty="0">
                <a:latin typeface="Calibri"/>
                <a:cs typeface="Calibri"/>
              </a:rPr>
              <a:t>single-carrier</a:t>
            </a:r>
            <a:r>
              <a:rPr sz="2400" spc="180" dirty="0">
                <a:latin typeface="Calibri"/>
                <a:cs typeface="Calibri"/>
              </a:rPr>
              <a:t> </a:t>
            </a:r>
            <a:r>
              <a:rPr sz="2400" spc="-25" dirty="0">
                <a:latin typeface="Calibri"/>
                <a:cs typeface="Calibri"/>
              </a:rPr>
              <a:t>access</a:t>
            </a:r>
            <a:endParaRPr sz="2400">
              <a:latin typeface="Calibri"/>
              <a:cs typeface="Calibri"/>
            </a:endParaRPr>
          </a:p>
          <a:p>
            <a:pPr lvl="1">
              <a:lnSpc>
                <a:spcPct val="100000"/>
              </a:lnSpc>
              <a:spcBef>
                <a:spcPts val="40"/>
              </a:spcBef>
              <a:buFont typeface="Arial"/>
              <a:buChar char="•"/>
            </a:pPr>
            <a:endParaRPr sz="2850">
              <a:latin typeface="Times New Roman"/>
              <a:cs typeface="Times New Roman"/>
            </a:endParaRPr>
          </a:p>
          <a:p>
            <a:pPr marL="241300" indent="-228600">
              <a:lnSpc>
                <a:spcPct val="100000"/>
              </a:lnSpc>
              <a:buFont typeface="Arial"/>
              <a:buChar char="•"/>
              <a:tabLst>
                <a:tab pos="241300" algn="l"/>
              </a:tabLst>
            </a:pPr>
            <a:r>
              <a:rPr sz="2800" spc="20" dirty="0">
                <a:latin typeface="Calibri"/>
                <a:cs typeface="Calibri"/>
              </a:rPr>
              <a:t>The </a:t>
            </a:r>
            <a:r>
              <a:rPr sz="2800" spc="10" dirty="0">
                <a:latin typeface="Calibri"/>
                <a:cs typeface="Calibri"/>
              </a:rPr>
              <a:t>end </a:t>
            </a:r>
            <a:r>
              <a:rPr sz="2800" spc="5" dirty="0">
                <a:latin typeface="Calibri"/>
                <a:cs typeface="Calibri"/>
              </a:rPr>
              <a:t>device </a:t>
            </a:r>
            <a:r>
              <a:rPr sz="2800" spc="-10" dirty="0">
                <a:latin typeface="Calibri"/>
                <a:cs typeface="Calibri"/>
              </a:rPr>
              <a:t>can </a:t>
            </a:r>
            <a:r>
              <a:rPr sz="2800" spc="-40" dirty="0">
                <a:latin typeface="Calibri"/>
                <a:cs typeface="Calibri"/>
              </a:rPr>
              <a:t>take </a:t>
            </a:r>
            <a:r>
              <a:rPr sz="2800" dirty="0">
                <a:latin typeface="Calibri"/>
                <a:cs typeface="Calibri"/>
              </a:rPr>
              <a:t>a more </a:t>
            </a:r>
            <a:r>
              <a:rPr sz="2800" spc="-15" dirty="0">
                <a:latin typeface="Calibri"/>
                <a:cs typeface="Calibri"/>
              </a:rPr>
              <a:t>active </a:t>
            </a:r>
            <a:r>
              <a:rPr sz="2800" spc="-5" dirty="0">
                <a:latin typeface="Calibri"/>
                <a:cs typeface="Calibri"/>
              </a:rPr>
              <a:t>role </a:t>
            </a:r>
            <a:r>
              <a:rPr sz="2800" spc="-25" dirty="0">
                <a:latin typeface="Calibri"/>
                <a:cs typeface="Calibri"/>
              </a:rPr>
              <a:t>in </a:t>
            </a:r>
            <a:r>
              <a:rPr sz="2800" spc="-10" dirty="0">
                <a:latin typeface="Calibri"/>
                <a:cs typeface="Calibri"/>
              </a:rPr>
              <a:t>multi-carrier</a:t>
            </a:r>
            <a:r>
              <a:rPr sz="2800" spc="-70" dirty="0">
                <a:latin typeface="Calibri"/>
                <a:cs typeface="Calibri"/>
              </a:rPr>
              <a:t> </a:t>
            </a:r>
            <a:r>
              <a:rPr sz="2800" spc="-5" dirty="0">
                <a:latin typeface="Calibri"/>
                <a:cs typeface="Calibri"/>
              </a:rPr>
              <a:t>access</a:t>
            </a:r>
            <a:endParaRPr sz="2800">
              <a:latin typeface="Calibri"/>
              <a:cs typeface="Calibri"/>
            </a:endParaRPr>
          </a:p>
          <a:p>
            <a:pPr>
              <a:lnSpc>
                <a:spcPct val="100000"/>
              </a:lnSpc>
              <a:buFont typeface="Arial"/>
              <a:buChar char="•"/>
            </a:pPr>
            <a:endParaRPr sz="2900">
              <a:latin typeface="Times New Roman"/>
              <a:cs typeface="Times New Roman"/>
            </a:endParaRPr>
          </a:p>
          <a:p>
            <a:pPr marL="241300" marR="5080" indent="-228600">
              <a:lnSpc>
                <a:spcPts val="3000"/>
              </a:lnSpc>
              <a:spcBef>
                <a:spcPts val="1705"/>
              </a:spcBef>
              <a:buFont typeface="Arial"/>
              <a:buChar char="•"/>
              <a:tabLst>
                <a:tab pos="241300" algn="l"/>
              </a:tabLst>
            </a:pPr>
            <a:r>
              <a:rPr sz="2800" spc="-10" dirty="0">
                <a:latin typeface="Calibri"/>
                <a:cs typeface="Calibri"/>
              </a:rPr>
              <a:t>Leveraging runtime </a:t>
            </a:r>
            <a:r>
              <a:rPr sz="2800" spc="-20" dirty="0">
                <a:latin typeface="Calibri"/>
                <a:cs typeface="Calibri"/>
              </a:rPr>
              <a:t>cellular information </a:t>
            </a:r>
            <a:r>
              <a:rPr sz="2800" spc="-25" dirty="0">
                <a:latin typeface="Calibri"/>
                <a:cs typeface="Calibri"/>
              </a:rPr>
              <a:t>is an </a:t>
            </a:r>
            <a:r>
              <a:rPr sz="2800" spc="-20" dirty="0">
                <a:latin typeface="Calibri"/>
                <a:cs typeface="Calibri"/>
              </a:rPr>
              <a:t>alternative </a:t>
            </a:r>
            <a:r>
              <a:rPr sz="2800" spc="-10" dirty="0">
                <a:latin typeface="Calibri"/>
                <a:cs typeface="Calibri"/>
              </a:rPr>
              <a:t>dimension </a:t>
            </a:r>
            <a:r>
              <a:rPr sz="2800" spc="-20" dirty="0">
                <a:latin typeface="Calibri"/>
                <a:cs typeface="Calibri"/>
              </a:rPr>
              <a:t>to  </a:t>
            </a:r>
            <a:r>
              <a:rPr sz="2800" spc="5" dirty="0">
                <a:latin typeface="Calibri"/>
                <a:cs typeface="Calibri"/>
              </a:rPr>
              <a:t>enhance device-side </a:t>
            </a:r>
            <a:r>
              <a:rPr sz="2800" spc="-10" dirty="0">
                <a:latin typeface="Calibri"/>
                <a:cs typeface="Calibri"/>
              </a:rPr>
              <a:t>inter-carrier</a:t>
            </a:r>
            <a:r>
              <a:rPr sz="2800" spc="-345" dirty="0">
                <a:latin typeface="Calibri"/>
                <a:cs typeface="Calibri"/>
              </a:rPr>
              <a:t> </a:t>
            </a:r>
            <a:r>
              <a:rPr sz="2800" spc="-10" dirty="0">
                <a:latin typeface="Calibri"/>
                <a:cs typeface="Calibri"/>
              </a:rPr>
              <a:t>switch</a:t>
            </a:r>
            <a:endParaRPr sz="28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0589" y="3554095"/>
            <a:ext cx="3410585" cy="942340"/>
          </a:xfrm>
          <a:prstGeom prst="rect">
            <a:avLst/>
          </a:prstGeom>
        </p:spPr>
        <p:txBody>
          <a:bodyPr vert="horz" wrap="square" lIns="0" tIns="0" rIns="0" bIns="0" rtlCol="0">
            <a:spAutoFit/>
          </a:bodyPr>
          <a:lstStyle/>
          <a:p>
            <a:pPr marL="12700">
              <a:lnSpc>
                <a:spcPct val="100000"/>
              </a:lnSpc>
            </a:pPr>
            <a:r>
              <a:rPr sz="6000" b="0" spc="-15" dirty="0">
                <a:latin typeface="Calibri Light"/>
                <a:cs typeface="Calibri Light"/>
              </a:rPr>
              <a:t>Thank</a:t>
            </a:r>
            <a:r>
              <a:rPr sz="6000" b="0" dirty="0">
                <a:latin typeface="Calibri Light"/>
                <a:cs typeface="Calibri Light"/>
              </a:rPr>
              <a:t> </a:t>
            </a:r>
            <a:r>
              <a:rPr sz="6000" b="0" spc="-50" dirty="0">
                <a:latin typeface="Calibri Light"/>
                <a:cs typeface="Calibri Light"/>
              </a:rPr>
              <a:t>you!</a:t>
            </a:r>
            <a:endParaRPr sz="6000">
              <a:latin typeface="Calibri Light"/>
              <a:cs typeface="Calibri Light"/>
            </a:endParaRPr>
          </a:p>
        </p:txBody>
      </p:sp>
      <p:sp>
        <p:nvSpPr>
          <p:cNvPr id="3" name="object 3"/>
          <p:cNvSpPr/>
          <p:nvPr/>
        </p:nvSpPr>
        <p:spPr>
          <a:xfrm>
            <a:off x="6350" y="6350"/>
            <a:ext cx="12185650" cy="990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350" y="0"/>
            <a:ext cx="12185650" cy="12700"/>
          </a:xfrm>
          <a:custGeom>
            <a:avLst/>
            <a:gdLst/>
            <a:ahLst/>
            <a:cxnLst/>
            <a:rect l="l" t="t" r="r" b="b"/>
            <a:pathLst>
              <a:path w="12185650" h="12700">
                <a:moveTo>
                  <a:pt x="0" y="0"/>
                </a:moveTo>
                <a:lnTo>
                  <a:pt x="12185649" y="0"/>
                </a:lnTo>
                <a:lnTo>
                  <a:pt x="12185649" y="12700"/>
                </a:lnTo>
                <a:lnTo>
                  <a:pt x="0" y="12700"/>
                </a:lnTo>
                <a:lnTo>
                  <a:pt x="0" y="0"/>
                </a:lnTo>
                <a:close/>
              </a:path>
            </a:pathLst>
          </a:custGeom>
          <a:solidFill>
            <a:srgbClr val="000000"/>
          </a:solidFill>
        </p:spPr>
        <p:txBody>
          <a:bodyPr wrap="square" lIns="0" tIns="0" rIns="0" bIns="0" rtlCol="0"/>
          <a:lstStyle/>
          <a:p>
            <a:endParaRPr/>
          </a:p>
        </p:txBody>
      </p:sp>
      <p:sp>
        <p:nvSpPr>
          <p:cNvPr id="5" name="object 5"/>
          <p:cNvSpPr/>
          <p:nvPr/>
        </p:nvSpPr>
        <p:spPr>
          <a:xfrm>
            <a:off x="6350" y="6350"/>
            <a:ext cx="12185650" cy="990600"/>
          </a:xfrm>
          <a:custGeom>
            <a:avLst/>
            <a:gdLst/>
            <a:ahLst/>
            <a:cxnLst/>
            <a:rect l="l" t="t" r="r" b="b"/>
            <a:pathLst>
              <a:path w="12185650" h="990600">
                <a:moveTo>
                  <a:pt x="12185649" y="990600"/>
                </a:moveTo>
                <a:lnTo>
                  <a:pt x="0" y="990600"/>
                </a:lnTo>
                <a:lnTo>
                  <a:pt x="0" y="0"/>
                </a:lnTo>
              </a:path>
            </a:pathLst>
          </a:custGeom>
          <a:ln w="12700">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75"/>
              </a:lnSpc>
            </a:pPr>
            <a:fld id="{81D60167-4931-47E6-BA6A-407CBD079E47}" type="slidenum">
              <a:rPr dirty="0"/>
              <a:t>38</a:t>
            </a:fld>
            <a:endParaRPr dirty="0"/>
          </a:p>
        </p:txBody>
      </p:sp>
      <p:sp>
        <p:nvSpPr>
          <p:cNvPr id="7" name="TextBox 6"/>
          <p:cNvSpPr txBox="1"/>
          <p:nvPr/>
        </p:nvSpPr>
        <p:spPr>
          <a:xfrm>
            <a:off x="910589" y="5105400"/>
            <a:ext cx="7166611" cy="369332"/>
          </a:xfrm>
          <a:prstGeom prst="rect">
            <a:avLst/>
          </a:prstGeom>
          <a:noFill/>
        </p:spPr>
        <p:txBody>
          <a:bodyPr wrap="square" rtlCol="0">
            <a:spAutoFit/>
          </a:bodyPr>
          <a:lstStyle/>
          <a:p>
            <a:r>
              <a:rPr lang="en-IN" dirty="0" smtClean="0"/>
              <a:t>Source : Most content is heavily sourced from the author’s presentation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48115" y="1381975"/>
            <a:ext cx="10133330" cy="9550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5" dirty="0">
                <a:latin typeface="Calibri"/>
                <a:cs typeface="Calibri"/>
              </a:rPr>
              <a:t>Let </a:t>
            </a:r>
            <a:r>
              <a:rPr sz="2800" spc="-5" dirty="0">
                <a:latin typeface="Calibri"/>
                <a:cs typeface="Calibri"/>
              </a:rPr>
              <a:t>the </a:t>
            </a:r>
            <a:r>
              <a:rPr sz="2800" spc="10" dirty="0">
                <a:latin typeface="Calibri"/>
                <a:cs typeface="Calibri"/>
              </a:rPr>
              <a:t>end </a:t>
            </a:r>
            <a:r>
              <a:rPr sz="2800" spc="5" dirty="0">
                <a:latin typeface="Calibri"/>
                <a:cs typeface="Calibri"/>
              </a:rPr>
              <a:t>devices </a:t>
            </a:r>
            <a:r>
              <a:rPr sz="2800" spc="-5" dirty="0">
                <a:latin typeface="Calibri"/>
                <a:cs typeface="Calibri"/>
              </a:rPr>
              <a:t>access </a:t>
            </a:r>
            <a:r>
              <a:rPr sz="2800" spc="-25" dirty="0">
                <a:latin typeface="Calibri"/>
                <a:cs typeface="Calibri"/>
              </a:rPr>
              <a:t>multiple </a:t>
            </a:r>
            <a:r>
              <a:rPr sz="2800" spc="-5" dirty="0">
                <a:latin typeface="Calibri"/>
                <a:cs typeface="Calibri"/>
              </a:rPr>
              <a:t>carriers </a:t>
            </a:r>
            <a:r>
              <a:rPr sz="2800" spc="-10" dirty="0">
                <a:latin typeface="Calibri"/>
                <a:cs typeface="Calibri"/>
              </a:rPr>
              <a:t>and </a:t>
            </a:r>
            <a:r>
              <a:rPr sz="2800" spc="10" dirty="0">
                <a:latin typeface="Calibri"/>
                <a:cs typeface="Calibri"/>
              </a:rPr>
              <a:t>choose </a:t>
            </a:r>
            <a:r>
              <a:rPr sz="2800" spc="-5" dirty="0">
                <a:latin typeface="Calibri"/>
                <a:cs typeface="Calibri"/>
              </a:rPr>
              <a:t>the </a:t>
            </a:r>
            <a:r>
              <a:rPr sz="2800" spc="5" dirty="0">
                <a:latin typeface="Calibri"/>
                <a:cs typeface="Calibri"/>
              </a:rPr>
              <a:t>best</a:t>
            </a:r>
            <a:r>
              <a:rPr sz="2800" spc="-90" dirty="0">
                <a:latin typeface="Calibri"/>
                <a:cs typeface="Calibri"/>
              </a:rPr>
              <a:t> </a:t>
            </a:r>
            <a:r>
              <a:rPr sz="2800" spc="15" dirty="0">
                <a:latin typeface="Calibri"/>
                <a:cs typeface="Calibri"/>
              </a:rPr>
              <a:t>one</a:t>
            </a:r>
            <a:endParaRPr sz="2800" dirty="0">
              <a:latin typeface="Calibri"/>
              <a:cs typeface="Calibri"/>
            </a:endParaRPr>
          </a:p>
          <a:p>
            <a:pPr marL="241300" indent="-228600">
              <a:lnSpc>
                <a:spcPct val="100000"/>
              </a:lnSpc>
              <a:spcBef>
                <a:spcPts val="640"/>
              </a:spcBef>
              <a:buFont typeface="Arial"/>
              <a:buChar char="•"/>
              <a:tabLst>
                <a:tab pos="241300" algn="l"/>
              </a:tabLst>
            </a:pPr>
            <a:r>
              <a:rPr sz="2800" spc="-5" dirty="0">
                <a:latin typeface="Calibri"/>
                <a:cs typeface="Calibri"/>
              </a:rPr>
              <a:t>Emerging </a:t>
            </a:r>
            <a:r>
              <a:rPr sz="2800" dirty="0">
                <a:latin typeface="Calibri"/>
                <a:cs typeface="Calibri"/>
              </a:rPr>
              <a:t>efforts: Google </a:t>
            </a:r>
            <a:r>
              <a:rPr sz="2800" spc="5" dirty="0">
                <a:latin typeface="Calibri"/>
                <a:cs typeface="Calibri"/>
              </a:rPr>
              <a:t>Project </a:t>
            </a:r>
            <a:r>
              <a:rPr sz="2800" spc="-15" dirty="0">
                <a:latin typeface="Calibri"/>
                <a:cs typeface="Calibri"/>
              </a:rPr>
              <a:t>Fi, </a:t>
            </a:r>
            <a:r>
              <a:rPr sz="2800" spc="-5" dirty="0">
                <a:latin typeface="Calibri"/>
                <a:cs typeface="Calibri"/>
              </a:rPr>
              <a:t>Apple </a:t>
            </a:r>
            <a:r>
              <a:rPr sz="2800" dirty="0">
                <a:latin typeface="Calibri"/>
                <a:cs typeface="Calibri"/>
              </a:rPr>
              <a:t>SIM, </a:t>
            </a:r>
            <a:r>
              <a:rPr sz="2800" spc="-5" dirty="0">
                <a:latin typeface="Calibri"/>
                <a:cs typeface="Calibri"/>
              </a:rPr>
              <a:t>Samsung </a:t>
            </a:r>
            <a:r>
              <a:rPr sz="2800" spc="5" dirty="0">
                <a:latin typeface="Calibri"/>
                <a:cs typeface="Calibri"/>
              </a:rPr>
              <a:t>e-SIM,</a:t>
            </a:r>
            <a:r>
              <a:rPr sz="2800" spc="-335" dirty="0">
                <a:latin typeface="Calibri"/>
                <a:cs typeface="Calibri"/>
              </a:rPr>
              <a:t> </a:t>
            </a:r>
            <a:r>
              <a:rPr sz="2800" spc="-5" dirty="0">
                <a:latin typeface="Calibri"/>
                <a:cs typeface="Calibri"/>
              </a:rPr>
              <a:t>etc.</a:t>
            </a:r>
            <a:endParaRPr sz="2800" dirty="0">
              <a:latin typeface="Calibri"/>
              <a:cs typeface="Calibri"/>
            </a:endParaRPr>
          </a:p>
        </p:txBody>
      </p:sp>
      <p:sp>
        <p:nvSpPr>
          <p:cNvPr id="3" name="object 3"/>
          <p:cNvSpPr/>
          <p:nvPr/>
        </p:nvSpPr>
        <p:spPr>
          <a:xfrm>
            <a:off x="0" y="6350"/>
            <a:ext cx="12185650" cy="9906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99720">
              <a:lnSpc>
                <a:spcPct val="100000"/>
              </a:lnSpc>
            </a:pPr>
            <a:r>
              <a:rPr spc="-25" dirty="0"/>
              <a:t>An </a:t>
            </a:r>
            <a:r>
              <a:rPr spc="-5" dirty="0"/>
              <a:t>Alternative </a:t>
            </a:r>
            <a:r>
              <a:rPr spc="-25" dirty="0"/>
              <a:t>Approach: </a:t>
            </a:r>
            <a:r>
              <a:rPr spc="-15" dirty="0"/>
              <a:t>Multi-Carrier</a:t>
            </a:r>
            <a:r>
              <a:rPr spc="305" dirty="0"/>
              <a:t> </a:t>
            </a:r>
            <a:r>
              <a:rPr dirty="0"/>
              <a:t>Access</a:t>
            </a:r>
          </a:p>
        </p:txBody>
      </p:sp>
      <p:sp>
        <p:nvSpPr>
          <p:cNvPr id="6" name="object 6"/>
          <p:cNvSpPr/>
          <p:nvPr/>
        </p:nvSpPr>
        <p:spPr>
          <a:xfrm>
            <a:off x="6915150" y="3448050"/>
            <a:ext cx="720725" cy="1099185"/>
          </a:xfrm>
          <a:custGeom>
            <a:avLst/>
            <a:gdLst/>
            <a:ahLst/>
            <a:cxnLst/>
            <a:rect l="l" t="t" r="r" b="b"/>
            <a:pathLst>
              <a:path w="720725" h="1099185">
                <a:moveTo>
                  <a:pt x="0" y="1099120"/>
                </a:moveTo>
                <a:lnTo>
                  <a:pt x="720612" y="0"/>
                </a:lnTo>
              </a:path>
            </a:pathLst>
          </a:custGeom>
          <a:ln w="63500">
            <a:solidFill>
              <a:srgbClr val="D63084"/>
            </a:solidFill>
          </a:ln>
        </p:spPr>
        <p:txBody>
          <a:bodyPr wrap="square" lIns="0" tIns="0" rIns="0" bIns="0" rtlCol="0"/>
          <a:lstStyle/>
          <a:p>
            <a:endParaRPr/>
          </a:p>
        </p:txBody>
      </p:sp>
      <p:sp>
        <p:nvSpPr>
          <p:cNvPr id="7" name="object 7"/>
          <p:cNvSpPr/>
          <p:nvPr/>
        </p:nvSpPr>
        <p:spPr>
          <a:xfrm>
            <a:off x="3663950" y="4438650"/>
            <a:ext cx="828040" cy="651510"/>
          </a:xfrm>
          <a:custGeom>
            <a:avLst/>
            <a:gdLst/>
            <a:ahLst/>
            <a:cxnLst/>
            <a:rect l="l" t="t" r="r" b="b"/>
            <a:pathLst>
              <a:path w="828039" h="651510">
                <a:moveTo>
                  <a:pt x="827595" y="0"/>
                </a:moveTo>
                <a:lnTo>
                  <a:pt x="0" y="651037"/>
                </a:lnTo>
              </a:path>
            </a:pathLst>
          </a:custGeom>
          <a:ln w="63500">
            <a:solidFill>
              <a:srgbClr val="FFC000"/>
            </a:solidFill>
          </a:ln>
        </p:spPr>
        <p:txBody>
          <a:bodyPr wrap="square" lIns="0" tIns="0" rIns="0" bIns="0" rtlCol="0"/>
          <a:lstStyle/>
          <a:p>
            <a:endParaRPr/>
          </a:p>
        </p:txBody>
      </p:sp>
      <p:sp>
        <p:nvSpPr>
          <p:cNvPr id="8" name="object 8"/>
          <p:cNvSpPr/>
          <p:nvPr/>
        </p:nvSpPr>
        <p:spPr>
          <a:xfrm>
            <a:off x="2247900" y="3937000"/>
            <a:ext cx="1282700" cy="1282700"/>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8305800" y="3251200"/>
            <a:ext cx="2260600" cy="22733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3536949"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1" name="object 11"/>
          <p:cNvSpPr/>
          <p:nvPr/>
        </p:nvSpPr>
        <p:spPr>
          <a:xfrm>
            <a:off x="37147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2" name="object 12"/>
          <p:cNvSpPr/>
          <p:nvPr/>
        </p:nvSpPr>
        <p:spPr>
          <a:xfrm>
            <a:off x="3956050" y="5632450"/>
            <a:ext cx="0" cy="165100"/>
          </a:xfrm>
          <a:custGeom>
            <a:avLst/>
            <a:gdLst/>
            <a:ahLst/>
            <a:cxnLst/>
            <a:rect l="l" t="t" r="r" b="b"/>
            <a:pathLst>
              <a:path h="165100">
                <a:moveTo>
                  <a:pt x="0" y="0"/>
                </a:moveTo>
                <a:lnTo>
                  <a:pt x="1" y="165004"/>
                </a:lnTo>
              </a:path>
            </a:pathLst>
          </a:custGeom>
          <a:ln w="63500">
            <a:solidFill>
              <a:srgbClr val="FFC000"/>
            </a:solidFill>
          </a:ln>
        </p:spPr>
        <p:txBody>
          <a:bodyPr wrap="square" lIns="0" tIns="0" rIns="0" bIns="0" rtlCol="0"/>
          <a:lstStyle/>
          <a:p>
            <a:endParaRPr/>
          </a:p>
        </p:txBody>
      </p:sp>
      <p:sp>
        <p:nvSpPr>
          <p:cNvPr id="13" name="object 13"/>
          <p:cNvSpPr/>
          <p:nvPr/>
        </p:nvSpPr>
        <p:spPr>
          <a:xfrm>
            <a:off x="4095750" y="5518150"/>
            <a:ext cx="0" cy="288925"/>
          </a:xfrm>
          <a:custGeom>
            <a:avLst/>
            <a:gdLst/>
            <a:ahLst/>
            <a:cxnLst/>
            <a:rect l="l" t="t" r="r" b="b"/>
            <a:pathLst>
              <a:path h="288925">
                <a:moveTo>
                  <a:pt x="0" y="0"/>
                </a:moveTo>
                <a:lnTo>
                  <a:pt x="1" y="288758"/>
                </a:lnTo>
              </a:path>
            </a:pathLst>
          </a:custGeom>
          <a:ln w="63500">
            <a:solidFill>
              <a:srgbClr val="FFC000"/>
            </a:solidFill>
          </a:ln>
        </p:spPr>
        <p:txBody>
          <a:bodyPr wrap="square" lIns="0" tIns="0" rIns="0" bIns="0" rtlCol="0"/>
          <a:lstStyle/>
          <a:p>
            <a:endParaRPr/>
          </a:p>
        </p:txBody>
      </p:sp>
      <p:sp>
        <p:nvSpPr>
          <p:cNvPr id="14" name="object 14"/>
          <p:cNvSpPr/>
          <p:nvPr/>
        </p:nvSpPr>
        <p:spPr>
          <a:xfrm>
            <a:off x="4235450" y="5391150"/>
            <a:ext cx="0" cy="413384"/>
          </a:xfrm>
          <a:custGeom>
            <a:avLst/>
            <a:gdLst/>
            <a:ahLst/>
            <a:cxnLst/>
            <a:rect l="l" t="t" r="r" b="b"/>
            <a:pathLst>
              <a:path h="413385">
                <a:moveTo>
                  <a:pt x="0" y="0"/>
                </a:moveTo>
                <a:lnTo>
                  <a:pt x="1" y="413209"/>
                </a:lnTo>
              </a:path>
            </a:pathLst>
          </a:custGeom>
          <a:ln w="63500">
            <a:solidFill>
              <a:srgbClr val="FFC000"/>
            </a:solidFill>
          </a:ln>
        </p:spPr>
        <p:txBody>
          <a:bodyPr wrap="square" lIns="0" tIns="0" rIns="0" bIns="0" rtlCol="0"/>
          <a:lstStyle/>
          <a:p>
            <a:endParaRPr/>
          </a:p>
        </p:txBody>
      </p:sp>
      <p:sp>
        <p:nvSpPr>
          <p:cNvPr id="15" name="object 15"/>
          <p:cNvSpPr/>
          <p:nvPr/>
        </p:nvSpPr>
        <p:spPr>
          <a:xfrm>
            <a:off x="3829050" y="5721350"/>
            <a:ext cx="0" cy="82550"/>
          </a:xfrm>
          <a:custGeom>
            <a:avLst/>
            <a:gdLst/>
            <a:ahLst/>
            <a:cxnLst/>
            <a:rect l="l" t="t" r="r" b="b"/>
            <a:pathLst>
              <a:path h="82550">
                <a:moveTo>
                  <a:pt x="0" y="0"/>
                </a:moveTo>
                <a:lnTo>
                  <a:pt x="1" y="82502"/>
                </a:lnTo>
              </a:path>
            </a:pathLst>
          </a:custGeom>
          <a:ln w="63500">
            <a:solidFill>
              <a:srgbClr val="FFC000"/>
            </a:solidFill>
          </a:ln>
        </p:spPr>
        <p:txBody>
          <a:bodyPr wrap="square" lIns="0" tIns="0" rIns="0" bIns="0" rtlCol="0"/>
          <a:lstStyle/>
          <a:p>
            <a:endParaRPr/>
          </a:p>
        </p:txBody>
      </p:sp>
      <p:sp>
        <p:nvSpPr>
          <p:cNvPr id="16" name="object 16"/>
          <p:cNvSpPr/>
          <p:nvPr/>
        </p:nvSpPr>
        <p:spPr>
          <a:xfrm>
            <a:off x="774700" y="5283200"/>
            <a:ext cx="1244600" cy="508000"/>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575550" y="5226050"/>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FFC000"/>
            </a:solidFill>
          </a:ln>
        </p:spPr>
        <p:txBody>
          <a:bodyPr wrap="square" lIns="0" tIns="0" rIns="0" bIns="0" rtlCol="0"/>
          <a:lstStyle/>
          <a:p>
            <a:endParaRPr/>
          </a:p>
        </p:txBody>
      </p:sp>
      <p:sp>
        <p:nvSpPr>
          <p:cNvPr id="18" name="object 18"/>
          <p:cNvSpPr/>
          <p:nvPr/>
        </p:nvSpPr>
        <p:spPr>
          <a:xfrm>
            <a:off x="7753351" y="5226050"/>
            <a:ext cx="4445" cy="577850"/>
          </a:xfrm>
          <a:custGeom>
            <a:avLst/>
            <a:gdLst/>
            <a:ahLst/>
            <a:cxnLst/>
            <a:rect l="l" t="t" r="r" b="b"/>
            <a:pathLst>
              <a:path w="4445" h="577850">
                <a:moveTo>
                  <a:pt x="4278" y="0"/>
                </a:moveTo>
                <a:lnTo>
                  <a:pt x="0" y="577516"/>
                </a:lnTo>
              </a:path>
            </a:pathLst>
          </a:custGeom>
          <a:ln w="63500">
            <a:solidFill>
              <a:srgbClr val="FFC000"/>
            </a:solidFill>
          </a:ln>
        </p:spPr>
        <p:txBody>
          <a:bodyPr wrap="square" lIns="0" tIns="0" rIns="0" bIns="0" rtlCol="0"/>
          <a:lstStyle/>
          <a:p>
            <a:endParaRPr/>
          </a:p>
        </p:txBody>
      </p:sp>
      <p:sp>
        <p:nvSpPr>
          <p:cNvPr id="19" name="object 19"/>
          <p:cNvSpPr/>
          <p:nvPr/>
        </p:nvSpPr>
        <p:spPr>
          <a:xfrm>
            <a:off x="7867650" y="5721350"/>
            <a:ext cx="0" cy="82550"/>
          </a:xfrm>
          <a:custGeom>
            <a:avLst/>
            <a:gdLst/>
            <a:ahLst/>
            <a:cxnLst/>
            <a:rect l="l" t="t" r="r" b="b"/>
            <a:pathLst>
              <a:path h="82550">
                <a:moveTo>
                  <a:pt x="0" y="0"/>
                </a:moveTo>
                <a:lnTo>
                  <a:pt x="0" y="82502"/>
                </a:lnTo>
              </a:path>
            </a:pathLst>
          </a:custGeom>
          <a:ln w="63500">
            <a:solidFill>
              <a:srgbClr val="FFC000"/>
            </a:solidFill>
          </a:ln>
        </p:spPr>
        <p:txBody>
          <a:bodyPr wrap="square" lIns="0" tIns="0" rIns="0" bIns="0" rtlCol="0"/>
          <a:lstStyle/>
          <a:p>
            <a:endParaRPr/>
          </a:p>
        </p:txBody>
      </p:sp>
      <p:sp>
        <p:nvSpPr>
          <p:cNvPr id="20" name="object 20"/>
          <p:cNvSpPr/>
          <p:nvPr/>
        </p:nvSpPr>
        <p:spPr>
          <a:xfrm>
            <a:off x="6286500" y="4102100"/>
            <a:ext cx="965200" cy="965200"/>
          </a:xfrm>
          <a:prstGeom prst="rect">
            <a:avLst/>
          </a:prstGeom>
          <a:blipFill>
            <a:blip r:embed="rId6" cstate="print"/>
            <a:stretch>
              <a:fillRect/>
            </a:stretch>
          </a:blipFill>
        </p:spPr>
        <p:txBody>
          <a:bodyPr wrap="square" lIns="0" tIns="0" rIns="0" bIns="0" rtlCol="0"/>
          <a:lstStyle/>
          <a:p>
            <a:endParaRPr/>
          </a:p>
        </p:txBody>
      </p:sp>
      <p:sp>
        <p:nvSpPr>
          <p:cNvPr id="21" name="object 21"/>
          <p:cNvSpPr/>
          <p:nvPr/>
        </p:nvSpPr>
        <p:spPr>
          <a:xfrm>
            <a:off x="4267200" y="4102100"/>
            <a:ext cx="965200" cy="96520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558800" y="3086100"/>
            <a:ext cx="2197100" cy="78740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536949" y="3155949"/>
            <a:ext cx="381000" cy="317500"/>
          </a:xfrm>
          <a:custGeom>
            <a:avLst/>
            <a:gdLst/>
            <a:ahLst/>
            <a:cxnLst/>
            <a:rect l="l" t="t" r="r" b="b"/>
            <a:pathLst>
              <a:path w="381000" h="317500">
                <a:moveTo>
                  <a:pt x="381000" y="0"/>
                </a:moveTo>
                <a:lnTo>
                  <a:pt x="190500" y="317500"/>
                </a:lnTo>
                <a:lnTo>
                  <a:pt x="0" y="0"/>
                </a:lnTo>
                <a:lnTo>
                  <a:pt x="381000" y="0"/>
                </a:lnTo>
                <a:close/>
              </a:path>
            </a:pathLst>
          </a:custGeom>
          <a:ln w="63500">
            <a:solidFill>
              <a:srgbClr val="D63084"/>
            </a:solidFill>
          </a:ln>
        </p:spPr>
        <p:txBody>
          <a:bodyPr wrap="square" lIns="0" tIns="0" rIns="0" bIns="0" rtlCol="0"/>
          <a:lstStyle/>
          <a:p>
            <a:endParaRPr/>
          </a:p>
        </p:txBody>
      </p:sp>
      <p:sp>
        <p:nvSpPr>
          <p:cNvPr id="24" name="object 24"/>
          <p:cNvSpPr/>
          <p:nvPr/>
        </p:nvSpPr>
        <p:spPr>
          <a:xfrm>
            <a:off x="3702051" y="32067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5" name="object 25"/>
          <p:cNvSpPr/>
          <p:nvPr/>
        </p:nvSpPr>
        <p:spPr>
          <a:xfrm>
            <a:off x="3956050" y="3562350"/>
            <a:ext cx="0" cy="165100"/>
          </a:xfrm>
          <a:custGeom>
            <a:avLst/>
            <a:gdLst/>
            <a:ahLst/>
            <a:cxnLst/>
            <a:rect l="l" t="t" r="r" b="b"/>
            <a:pathLst>
              <a:path h="165100">
                <a:moveTo>
                  <a:pt x="0" y="0"/>
                </a:moveTo>
                <a:lnTo>
                  <a:pt x="1" y="165004"/>
                </a:lnTo>
              </a:path>
            </a:pathLst>
          </a:custGeom>
          <a:ln w="63500">
            <a:solidFill>
              <a:srgbClr val="D63084"/>
            </a:solidFill>
          </a:ln>
        </p:spPr>
        <p:txBody>
          <a:bodyPr wrap="square" lIns="0" tIns="0" rIns="0" bIns="0" rtlCol="0"/>
          <a:lstStyle/>
          <a:p>
            <a:endParaRPr/>
          </a:p>
        </p:txBody>
      </p:sp>
      <p:sp>
        <p:nvSpPr>
          <p:cNvPr id="26" name="object 26"/>
          <p:cNvSpPr/>
          <p:nvPr/>
        </p:nvSpPr>
        <p:spPr>
          <a:xfrm>
            <a:off x="3829050" y="3651250"/>
            <a:ext cx="0" cy="82550"/>
          </a:xfrm>
          <a:custGeom>
            <a:avLst/>
            <a:gdLst/>
            <a:ahLst/>
            <a:cxnLst/>
            <a:rect l="l" t="t" r="r" b="b"/>
            <a:pathLst>
              <a:path h="82550">
                <a:moveTo>
                  <a:pt x="0" y="0"/>
                </a:moveTo>
                <a:lnTo>
                  <a:pt x="1" y="82501"/>
                </a:lnTo>
              </a:path>
            </a:pathLst>
          </a:custGeom>
          <a:ln w="63500">
            <a:solidFill>
              <a:srgbClr val="D63084"/>
            </a:solidFill>
          </a:ln>
        </p:spPr>
        <p:txBody>
          <a:bodyPr wrap="square" lIns="0" tIns="0" rIns="0" bIns="0" rtlCol="0"/>
          <a:lstStyle/>
          <a:p>
            <a:endParaRPr/>
          </a:p>
        </p:txBody>
      </p:sp>
      <p:sp>
        <p:nvSpPr>
          <p:cNvPr id="27" name="object 27"/>
          <p:cNvSpPr/>
          <p:nvPr/>
        </p:nvSpPr>
        <p:spPr>
          <a:xfrm>
            <a:off x="7575550" y="3155949"/>
            <a:ext cx="381000" cy="330200"/>
          </a:xfrm>
          <a:custGeom>
            <a:avLst/>
            <a:gdLst/>
            <a:ahLst/>
            <a:cxnLst/>
            <a:rect l="l" t="t" r="r" b="b"/>
            <a:pathLst>
              <a:path w="381000" h="330200">
                <a:moveTo>
                  <a:pt x="381000" y="0"/>
                </a:moveTo>
                <a:lnTo>
                  <a:pt x="190500" y="330200"/>
                </a:lnTo>
                <a:lnTo>
                  <a:pt x="0" y="0"/>
                </a:lnTo>
                <a:lnTo>
                  <a:pt x="381000" y="0"/>
                </a:lnTo>
                <a:close/>
              </a:path>
            </a:pathLst>
          </a:custGeom>
          <a:ln w="63500">
            <a:solidFill>
              <a:srgbClr val="D63084"/>
            </a:solidFill>
          </a:ln>
        </p:spPr>
        <p:txBody>
          <a:bodyPr wrap="square" lIns="0" tIns="0" rIns="0" bIns="0" rtlCol="0"/>
          <a:lstStyle/>
          <a:p>
            <a:endParaRPr/>
          </a:p>
        </p:txBody>
      </p:sp>
      <p:sp>
        <p:nvSpPr>
          <p:cNvPr id="28" name="object 28"/>
          <p:cNvSpPr/>
          <p:nvPr/>
        </p:nvSpPr>
        <p:spPr>
          <a:xfrm>
            <a:off x="7753351" y="3155950"/>
            <a:ext cx="4445" cy="577850"/>
          </a:xfrm>
          <a:custGeom>
            <a:avLst/>
            <a:gdLst/>
            <a:ahLst/>
            <a:cxnLst/>
            <a:rect l="l" t="t" r="r" b="b"/>
            <a:pathLst>
              <a:path w="4445" h="577850">
                <a:moveTo>
                  <a:pt x="4278" y="0"/>
                </a:moveTo>
                <a:lnTo>
                  <a:pt x="0" y="577516"/>
                </a:lnTo>
              </a:path>
            </a:pathLst>
          </a:custGeom>
          <a:ln w="63500">
            <a:solidFill>
              <a:srgbClr val="D63084"/>
            </a:solidFill>
          </a:ln>
        </p:spPr>
        <p:txBody>
          <a:bodyPr wrap="square" lIns="0" tIns="0" rIns="0" bIns="0" rtlCol="0"/>
          <a:lstStyle/>
          <a:p>
            <a:endParaRPr/>
          </a:p>
        </p:txBody>
      </p:sp>
      <p:sp>
        <p:nvSpPr>
          <p:cNvPr id="29" name="object 29"/>
          <p:cNvSpPr/>
          <p:nvPr/>
        </p:nvSpPr>
        <p:spPr>
          <a:xfrm>
            <a:off x="7994650" y="3575050"/>
            <a:ext cx="0" cy="165100"/>
          </a:xfrm>
          <a:custGeom>
            <a:avLst/>
            <a:gdLst/>
            <a:ahLst/>
            <a:cxnLst/>
            <a:rect l="l" t="t" r="r" b="b"/>
            <a:pathLst>
              <a:path h="165100">
                <a:moveTo>
                  <a:pt x="0" y="0"/>
                </a:moveTo>
                <a:lnTo>
                  <a:pt x="0" y="165004"/>
                </a:lnTo>
              </a:path>
            </a:pathLst>
          </a:custGeom>
          <a:ln w="63500">
            <a:solidFill>
              <a:srgbClr val="D63084"/>
            </a:solidFill>
          </a:ln>
        </p:spPr>
        <p:txBody>
          <a:bodyPr wrap="square" lIns="0" tIns="0" rIns="0" bIns="0" rtlCol="0"/>
          <a:lstStyle/>
          <a:p>
            <a:endParaRPr/>
          </a:p>
        </p:txBody>
      </p:sp>
      <p:sp>
        <p:nvSpPr>
          <p:cNvPr id="30" name="object 30"/>
          <p:cNvSpPr/>
          <p:nvPr/>
        </p:nvSpPr>
        <p:spPr>
          <a:xfrm>
            <a:off x="8134350" y="3448050"/>
            <a:ext cx="0" cy="288925"/>
          </a:xfrm>
          <a:custGeom>
            <a:avLst/>
            <a:gdLst/>
            <a:ahLst/>
            <a:cxnLst/>
            <a:rect l="l" t="t" r="r" b="b"/>
            <a:pathLst>
              <a:path h="288925">
                <a:moveTo>
                  <a:pt x="0" y="0"/>
                </a:moveTo>
                <a:lnTo>
                  <a:pt x="0" y="288758"/>
                </a:lnTo>
              </a:path>
            </a:pathLst>
          </a:custGeom>
          <a:ln w="63500">
            <a:solidFill>
              <a:srgbClr val="D63084"/>
            </a:solidFill>
          </a:ln>
        </p:spPr>
        <p:txBody>
          <a:bodyPr wrap="square" lIns="0" tIns="0" rIns="0" bIns="0" rtlCol="0"/>
          <a:lstStyle/>
          <a:p>
            <a:endParaRPr/>
          </a:p>
        </p:txBody>
      </p:sp>
      <p:sp>
        <p:nvSpPr>
          <p:cNvPr id="31" name="object 31"/>
          <p:cNvSpPr/>
          <p:nvPr/>
        </p:nvSpPr>
        <p:spPr>
          <a:xfrm>
            <a:off x="8274050" y="3321050"/>
            <a:ext cx="0" cy="413384"/>
          </a:xfrm>
          <a:custGeom>
            <a:avLst/>
            <a:gdLst/>
            <a:ahLst/>
            <a:cxnLst/>
            <a:rect l="l" t="t" r="r" b="b"/>
            <a:pathLst>
              <a:path h="413385">
                <a:moveTo>
                  <a:pt x="0" y="0"/>
                </a:moveTo>
                <a:lnTo>
                  <a:pt x="0" y="413209"/>
                </a:lnTo>
              </a:path>
            </a:pathLst>
          </a:custGeom>
          <a:ln w="63500">
            <a:solidFill>
              <a:srgbClr val="D63084"/>
            </a:solidFill>
          </a:ln>
        </p:spPr>
        <p:txBody>
          <a:bodyPr wrap="square" lIns="0" tIns="0" rIns="0" bIns="0" rtlCol="0"/>
          <a:lstStyle/>
          <a:p>
            <a:endParaRPr/>
          </a:p>
        </p:txBody>
      </p:sp>
      <p:sp>
        <p:nvSpPr>
          <p:cNvPr id="32" name="object 32"/>
          <p:cNvSpPr/>
          <p:nvPr/>
        </p:nvSpPr>
        <p:spPr>
          <a:xfrm>
            <a:off x="7867650" y="3651250"/>
            <a:ext cx="0" cy="82550"/>
          </a:xfrm>
          <a:custGeom>
            <a:avLst/>
            <a:gdLst/>
            <a:ahLst/>
            <a:cxnLst/>
            <a:rect l="l" t="t" r="r" b="b"/>
            <a:pathLst>
              <a:path h="82550">
                <a:moveTo>
                  <a:pt x="0" y="0"/>
                </a:moveTo>
                <a:lnTo>
                  <a:pt x="0" y="82501"/>
                </a:lnTo>
              </a:path>
            </a:pathLst>
          </a:custGeom>
          <a:ln w="63500">
            <a:solidFill>
              <a:srgbClr val="D63084"/>
            </a:solidFill>
          </a:ln>
        </p:spPr>
        <p:txBody>
          <a:bodyPr wrap="square" lIns="0" tIns="0" rIns="0" bIns="0" rtlCol="0"/>
          <a:lstStyle/>
          <a:p>
            <a:endParaRPr/>
          </a:p>
        </p:txBody>
      </p:sp>
      <p:sp>
        <p:nvSpPr>
          <p:cNvPr id="33" name="object 33"/>
          <p:cNvSpPr txBox="1"/>
          <p:nvPr/>
        </p:nvSpPr>
        <p:spPr>
          <a:xfrm>
            <a:off x="12700" y="2933700"/>
            <a:ext cx="12179300" cy="3924300"/>
          </a:xfrm>
          <a:prstGeom prst="rect">
            <a:avLst/>
          </a:prstGeom>
        </p:spPr>
        <p:txBody>
          <a:bodyPr vert="horz" wrap="square" lIns="0" tIns="0" rIns="0" bIns="0" rtlCol="0">
            <a:spAutoFit/>
          </a:bodyPr>
          <a:lstStyle/>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a:lnSpc>
                <a:spcPct val="100000"/>
              </a:lnSpc>
            </a:pPr>
            <a:endParaRPr sz="2800">
              <a:latin typeface="Times New Roman"/>
              <a:cs typeface="Times New Roman"/>
            </a:endParaRPr>
          </a:p>
          <a:p>
            <a:pPr marL="2494915">
              <a:lnSpc>
                <a:spcPct val="100000"/>
              </a:lnSpc>
              <a:spcBef>
                <a:spcPts val="2310"/>
              </a:spcBef>
              <a:tabLst>
                <a:tab pos="9057640" algn="l"/>
              </a:tabLst>
            </a:pPr>
            <a:r>
              <a:rPr sz="3600" b="1" spc="15" baseline="9259" dirty="0">
                <a:latin typeface="Calibri"/>
                <a:cs typeface="Calibri"/>
              </a:rPr>
              <a:t>Home	</a:t>
            </a:r>
            <a:r>
              <a:rPr sz="2400" b="1" spc="15" dirty="0">
                <a:latin typeface="Calibri"/>
                <a:cs typeface="Calibri"/>
              </a:rPr>
              <a:t>Campus</a:t>
            </a:r>
            <a:endParaRPr sz="2400">
              <a:latin typeface="Calibri"/>
              <a:cs typeface="Calibri"/>
            </a:endParaRPr>
          </a:p>
          <a:p>
            <a:pPr>
              <a:lnSpc>
                <a:spcPct val="100000"/>
              </a:lnSpc>
            </a:pPr>
            <a:endParaRPr sz="2800">
              <a:latin typeface="Times New Roman"/>
              <a:cs typeface="Times New Roman"/>
            </a:endParaRPr>
          </a:p>
          <a:p>
            <a:pPr>
              <a:lnSpc>
                <a:spcPct val="100000"/>
              </a:lnSpc>
              <a:spcBef>
                <a:spcPts val="5"/>
              </a:spcBef>
            </a:pPr>
            <a:endParaRPr sz="2650">
              <a:latin typeface="Times New Roman"/>
              <a:cs typeface="Times New Roman"/>
            </a:endParaRPr>
          </a:p>
          <a:p>
            <a:pPr marR="915669" algn="r">
              <a:lnSpc>
                <a:spcPct val="100000"/>
              </a:lnSpc>
            </a:pPr>
            <a:r>
              <a:rPr sz="1200" dirty="0">
                <a:solidFill>
                  <a:srgbClr val="898989"/>
                </a:solidFill>
                <a:latin typeface="Calibri"/>
                <a:cs typeface="Calibri"/>
              </a:rPr>
              <a:t>4</a:t>
            </a:r>
            <a:endParaRPr sz="1200">
              <a:latin typeface="Calibri"/>
              <a:cs typeface="Calibri"/>
            </a:endParaRPr>
          </a:p>
        </p:txBody>
      </p:sp>
      <p:sp>
        <p:nvSpPr>
          <p:cNvPr id="34" name="object 34"/>
          <p:cNvSpPr/>
          <p:nvPr/>
        </p:nvSpPr>
        <p:spPr>
          <a:xfrm>
            <a:off x="4394200" y="5143500"/>
            <a:ext cx="952500" cy="952499"/>
          </a:xfrm>
          <a:prstGeom prst="rect">
            <a:avLst/>
          </a:prstGeom>
          <a:blipFill>
            <a:blip r:embed="rId8" cstate="print"/>
            <a:stretch>
              <a:fillRect/>
            </a:stretch>
          </a:blipFill>
        </p:spPr>
        <p:txBody>
          <a:bodyPr wrap="square" lIns="0" tIns="0" rIns="0" bIns="0" rtlCol="0"/>
          <a:lstStyle/>
          <a:p>
            <a:endParaRPr/>
          </a:p>
        </p:txBody>
      </p:sp>
      <p:sp>
        <p:nvSpPr>
          <p:cNvPr id="35" name="object 35"/>
          <p:cNvSpPr/>
          <p:nvPr/>
        </p:nvSpPr>
        <p:spPr>
          <a:xfrm>
            <a:off x="6261100" y="2959100"/>
            <a:ext cx="952500" cy="952500"/>
          </a:xfrm>
          <a:prstGeom prst="rect">
            <a:avLst/>
          </a:prstGeom>
          <a:blipFill>
            <a:blip r:embed="rId8" cstate="print"/>
            <a:stretch>
              <a:fillRect/>
            </a:stretch>
          </a:blipFill>
        </p:spPr>
        <p:txBody>
          <a:bodyPr wrap="square" lIns="0" tIns="0" rIns="0" bIns="0" rtlCol="0"/>
          <a:lstStyle/>
          <a:p>
            <a:endParaRPr/>
          </a:p>
        </p:txBody>
      </p:sp>
      <p:sp>
        <p:nvSpPr>
          <p:cNvPr id="36" name="object 36"/>
          <p:cNvSpPr/>
          <p:nvPr/>
        </p:nvSpPr>
        <p:spPr>
          <a:xfrm>
            <a:off x="12700" y="2933700"/>
            <a:ext cx="12179300" cy="3924300"/>
          </a:xfrm>
          <a:custGeom>
            <a:avLst/>
            <a:gdLst/>
            <a:ahLst/>
            <a:cxnLst/>
            <a:rect l="l" t="t" r="r" b="b"/>
            <a:pathLst>
              <a:path w="12179300" h="3924300">
                <a:moveTo>
                  <a:pt x="0" y="0"/>
                </a:moveTo>
                <a:lnTo>
                  <a:pt x="12179300" y="0"/>
                </a:lnTo>
                <a:lnTo>
                  <a:pt x="12179300" y="3924300"/>
                </a:lnTo>
                <a:lnTo>
                  <a:pt x="0" y="3924300"/>
                </a:lnTo>
                <a:lnTo>
                  <a:pt x="0" y="0"/>
                </a:lnTo>
                <a:close/>
              </a:path>
            </a:pathLst>
          </a:custGeom>
          <a:solidFill>
            <a:srgbClr val="FFFFFF"/>
          </a:solidFill>
        </p:spPr>
        <p:txBody>
          <a:bodyPr wrap="square" lIns="0" tIns="0" rIns="0" bIns="0" rtlCol="0"/>
          <a:lstStyle/>
          <a:p>
            <a:endParaRPr/>
          </a:p>
        </p:txBody>
      </p:sp>
      <p:sp>
        <p:nvSpPr>
          <p:cNvPr id="37" name="object 37"/>
          <p:cNvSpPr/>
          <p:nvPr/>
        </p:nvSpPr>
        <p:spPr>
          <a:xfrm>
            <a:off x="1803400" y="3302000"/>
            <a:ext cx="3213100" cy="3213100"/>
          </a:xfrm>
          <a:prstGeom prst="rect">
            <a:avLst/>
          </a:prstGeom>
          <a:blipFill>
            <a:blip r:embed="rId9" cstate="print"/>
            <a:stretch>
              <a:fillRect/>
            </a:stretch>
          </a:blipFill>
        </p:spPr>
        <p:txBody>
          <a:bodyPr wrap="square" lIns="0" tIns="0" rIns="0" bIns="0" rtlCol="0"/>
          <a:lstStyle/>
          <a:p>
            <a:endParaRPr/>
          </a:p>
        </p:txBody>
      </p:sp>
      <p:sp>
        <p:nvSpPr>
          <p:cNvPr id="38" name="object 38"/>
          <p:cNvSpPr/>
          <p:nvPr/>
        </p:nvSpPr>
        <p:spPr>
          <a:xfrm>
            <a:off x="8267700" y="3390900"/>
            <a:ext cx="3924300" cy="1981200"/>
          </a:xfrm>
          <a:prstGeom prst="rect">
            <a:avLst/>
          </a:prstGeom>
          <a:blipFill>
            <a:blip r:embed="rId10" cstate="print"/>
            <a:stretch>
              <a:fillRect/>
            </a:stretch>
          </a:blipFill>
        </p:spPr>
        <p:txBody>
          <a:bodyPr wrap="square" lIns="0" tIns="0" rIns="0" bIns="0" rtlCol="0"/>
          <a:lstStyle/>
          <a:p>
            <a:endParaRPr/>
          </a:p>
        </p:txBody>
      </p:sp>
      <p:sp>
        <p:nvSpPr>
          <p:cNvPr id="39" name="object 39"/>
          <p:cNvSpPr/>
          <p:nvPr/>
        </p:nvSpPr>
        <p:spPr>
          <a:xfrm>
            <a:off x="4927600" y="5537203"/>
            <a:ext cx="7086600" cy="1320796"/>
          </a:xfrm>
          <a:prstGeom prst="rect">
            <a:avLst/>
          </a:prstGeom>
          <a:blipFill>
            <a:blip r:embed="rId11"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6350"/>
            <a:ext cx="12185650" cy="9906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299720">
              <a:lnSpc>
                <a:spcPct val="100000"/>
              </a:lnSpc>
            </a:pPr>
            <a:r>
              <a:rPr lang="en-IN" spc="-25" dirty="0" smtClean="0"/>
              <a:t>How PLMN selection works</a:t>
            </a:r>
            <a:endParaRPr dirty="0"/>
          </a:p>
        </p:txBody>
      </p:sp>
      <p:sp>
        <p:nvSpPr>
          <p:cNvPr id="40" name="object 2"/>
          <p:cNvSpPr txBox="1"/>
          <p:nvPr/>
        </p:nvSpPr>
        <p:spPr>
          <a:xfrm>
            <a:off x="448115" y="1381975"/>
            <a:ext cx="10133330" cy="5170646"/>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lang="en-IN" sz="2800" spc="5" dirty="0" smtClean="0">
                <a:latin typeface="Calibri"/>
                <a:cs typeface="Calibri"/>
              </a:rPr>
              <a:t>Network selection is defined by the network itself, not the user!</a:t>
            </a:r>
          </a:p>
          <a:p>
            <a:pPr marL="241300" indent="-228600">
              <a:lnSpc>
                <a:spcPct val="100000"/>
              </a:lnSpc>
              <a:buFont typeface="Arial"/>
              <a:buChar char="•"/>
              <a:tabLst>
                <a:tab pos="241300" algn="l"/>
              </a:tabLst>
            </a:pPr>
            <a:endParaRPr lang="en-IN" sz="2800" spc="5" dirty="0">
              <a:latin typeface="Calibri"/>
              <a:cs typeface="Calibri"/>
            </a:endParaRPr>
          </a:p>
          <a:p>
            <a:pPr marL="241300" indent="-228600">
              <a:lnSpc>
                <a:spcPct val="100000"/>
              </a:lnSpc>
              <a:buFont typeface="Arial"/>
              <a:buChar char="•"/>
              <a:tabLst>
                <a:tab pos="241300" algn="l"/>
              </a:tabLst>
            </a:pPr>
            <a:r>
              <a:rPr lang="en-IN" sz="2800" dirty="0" smtClean="0"/>
              <a:t>Passively monitors other carriers after losing home carrier service.</a:t>
            </a:r>
          </a:p>
          <a:p>
            <a:pPr marL="241300" indent="-228600">
              <a:lnSpc>
                <a:spcPct val="100000"/>
              </a:lnSpc>
              <a:buFont typeface="Arial"/>
              <a:buChar char="•"/>
              <a:tabLst>
                <a:tab pos="241300" algn="l"/>
              </a:tabLst>
            </a:pPr>
            <a:endParaRPr lang="en-IN" sz="2800" dirty="0"/>
          </a:p>
          <a:p>
            <a:pPr marL="241300" indent="-228600">
              <a:lnSpc>
                <a:spcPct val="100000"/>
              </a:lnSpc>
              <a:buFont typeface="Arial"/>
              <a:buChar char="•"/>
              <a:tabLst>
                <a:tab pos="241300" algn="l"/>
              </a:tabLst>
            </a:pPr>
            <a:r>
              <a:rPr lang="en-IN" sz="2800" dirty="0" smtClean="0"/>
              <a:t>Selects the carrier based on pre-defined roaming preference given by the serving carrier network.</a:t>
            </a:r>
          </a:p>
          <a:p>
            <a:pPr marL="241300" indent="-228600">
              <a:lnSpc>
                <a:spcPct val="100000"/>
              </a:lnSpc>
              <a:buFont typeface="Arial"/>
              <a:buChar char="•"/>
              <a:tabLst>
                <a:tab pos="241300" algn="l"/>
              </a:tabLst>
            </a:pPr>
            <a:endParaRPr lang="en-IN" sz="2800" dirty="0">
              <a:latin typeface="Calibri"/>
              <a:cs typeface="Calibri"/>
            </a:endParaRPr>
          </a:p>
          <a:p>
            <a:pPr marL="241300" indent="-228600">
              <a:lnSpc>
                <a:spcPct val="100000"/>
              </a:lnSpc>
              <a:buFont typeface="Arial"/>
              <a:buChar char="•"/>
              <a:tabLst>
                <a:tab pos="241300" algn="l"/>
              </a:tabLst>
            </a:pPr>
            <a:r>
              <a:rPr lang="en-IN" sz="2800" dirty="0" smtClean="0">
                <a:latin typeface="Calibri"/>
                <a:cs typeface="Calibri"/>
              </a:rPr>
              <a:t>Preference given to it’s own network.</a:t>
            </a:r>
          </a:p>
          <a:p>
            <a:pPr marL="241300" indent="-228600">
              <a:lnSpc>
                <a:spcPct val="100000"/>
              </a:lnSpc>
              <a:buFont typeface="Arial"/>
              <a:buChar char="•"/>
              <a:tabLst>
                <a:tab pos="241300" algn="l"/>
              </a:tabLst>
            </a:pPr>
            <a:endParaRPr lang="en-IN" sz="2800" dirty="0">
              <a:latin typeface="Calibri"/>
              <a:cs typeface="Calibri"/>
            </a:endParaRPr>
          </a:p>
          <a:p>
            <a:pPr marL="241300" indent="-228600">
              <a:lnSpc>
                <a:spcPct val="100000"/>
              </a:lnSpc>
              <a:buFont typeface="Arial"/>
              <a:buChar char="•"/>
              <a:tabLst>
                <a:tab pos="241300" algn="l"/>
              </a:tabLst>
            </a:pPr>
            <a:r>
              <a:rPr lang="en-IN" sz="2800" dirty="0" smtClean="0">
                <a:latin typeface="Calibri"/>
                <a:cs typeface="Calibri"/>
              </a:rPr>
              <a:t>Good for single carrier, not good for multi carrier.</a:t>
            </a:r>
          </a:p>
          <a:p>
            <a:pPr marL="241300" indent="-228600">
              <a:lnSpc>
                <a:spcPct val="100000"/>
              </a:lnSpc>
              <a:buFont typeface="Arial"/>
              <a:buChar char="•"/>
              <a:tabLst>
                <a:tab pos="241300" algn="l"/>
              </a:tabLst>
            </a:pPr>
            <a:endParaRPr lang="en-IN" sz="2800" dirty="0">
              <a:latin typeface="Calibri"/>
              <a:cs typeface="Calibri"/>
            </a:endParaRPr>
          </a:p>
          <a:p>
            <a:pPr marL="241300" indent="-228600">
              <a:lnSpc>
                <a:spcPct val="100000"/>
              </a:lnSpc>
              <a:buFont typeface="Arial"/>
              <a:buChar char="•"/>
              <a:tabLst>
                <a:tab pos="241300" algn="l"/>
              </a:tabLst>
            </a:pPr>
            <a:endParaRPr sz="2800" dirty="0">
              <a:latin typeface="Calibri"/>
              <a:cs typeface="Calibri"/>
            </a:endParaRPr>
          </a:p>
        </p:txBody>
      </p:sp>
    </p:spTree>
    <p:extLst>
      <p:ext uri="{BB962C8B-B14F-4D97-AF65-F5344CB8AC3E}">
        <p14:creationId xmlns:p14="http://schemas.microsoft.com/office/powerpoint/2010/main" val="294862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871219">
              <a:lnSpc>
                <a:spcPct val="100000"/>
              </a:lnSpc>
            </a:pPr>
            <a:r>
              <a:rPr spc="-25" dirty="0"/>
              <a:t>Desired </a:t>
            </a:r>
            <a:r>
              <a:rPr spc="-35" dirty="0"/>
              <a:t>Features </a:t>
            </a:r>
            <a:r>
              <a:rPr spc="-60" dirty="0"/>
              <a:t>for </a:t>
            </a:r>
            <a:r>
              <a:rPr spc="-15" dirty="0"/>
              <a:t>Multi-Carrier</a:t>
            </a:r>
            <a:r>
              <a:rPr spc="515" dirty="0"/>
              <a:t> </a:t>
            </a:r>
            <a:r>
              <a:rPr dirty="0"/>
              <a:t>Access</a:t>
            </a:r>
          </a:p>
        </p:txBody>
      </p:sp>
      <p:sp>
        <p:nvSpPr>
          <p:cNvPr id="4" name="object 4"/>
          <p:cNvSpPr/>
          <p:nvPr/>
        </p:nvSpPr>
        <p:spPr>
          <a:xfrm>
            <a:off x="393700" y="2235200"/>
            <a:ext cx="3302000" cy="2184400"/>
          </a:xfrm>
          <a:custGeom>
            <a:avLst/>
            <a:gdLst/>
            <a:ahLst/>
            <a:cxnLst/>
            <a:rect l="l" t="t" r="r" b="b"/>
            <a:pathLst>
              <a:path w="3302000" h="2184400">
                <a:moveTo>
                  <a:pt x="2937929" y="0"/>
                </a:moveTo>
                <a:lnTo>
                  <a:pt x="364072" y="0"/>
                </a:lnTo>
                <a:lnTo>
                  <a:pt x="314669" y="3323"/>
                </a:lnTo>
                <a:lnTo>
                  <a:pt x="267287" y="13005"/>
                </a:lnTo>
                <a:lnTo>
                  <a:pt x="222358" y="28611"/>
                </a:lnTo>
                <a:lnTo>
                  <a:pt x="180317" y="49707"/>
                </a:lnTo>
                <a:lnTo>
                  <a:pt x="141598" y="75860"/>
                </a:lnTo>
                <a:lnTo>
                  <a:pt x="106634" y="106635"/>
                </a:lnTo>
                <a:lnTo>
                  <a:pt x="75859" y="141599"/>
                </a:lnTo>
                <a:lnTo>
                  <a:pt x="49706" y="180319"/>
                </a:lnTo>
                <a:lnTo>
                  <a:pt x="28610" y="222359"/>
                </a:lnTo>
                <a:lnTo>
                  <a:pt x="13005" y="267287"/>
                </a:lnTo>
                <a:lnTo>
                  <a:pt x="3323" y="314669"/>
                </a:lnTo>
                <a:lnTo>
                  <a:pt x="0" y="364070"/>
                </a:lnTo>
                <a:lnTo>
                  <a:pt x="0" y="1820329"/>
                </a:lnTo>
                <a:lnTo>
                  <a:pt x="3323" y="1869730"/>
                </a:lnTo>
                <a:lnTo>
                  <a:pt x="13005" y="1917112"/>
                </a:lnTo>
                <a:lnTo>
                  <a:pt x="28610" y="1962040"/>
                </a:lnTo>
                <a:lnTo>
                  <a:pt x="49706" y="2004080"/>
                </a:lnTo>
                <a:lnTo>
                  <a:pt x="75859" y="2042800"/>
                </a:lnTo>
                <a:lnTo>
                  <a:pt x="106634" y="2077764"/>
                </a:lnTo>
                <a:lnTo>
                  <a:pt x="141598" y="2108539"/>
                </a:lnTo>
                <a:lnTo>
                  <a:pt x="180317" y="2134692"/>
                </a:lnTo>
                <a:lnTo>
                  <a:pt x="222358" y="2155788"/>
                </a:lnTo>
                <a:lnTo>
                  <a:pt x="267287" y="2171394"/>
                </a:lnTo>
                <a:lnTo>
                  <a:pt x="314669" y="2181076"/>
                </a:lnTo>
                <a:lnTo>
                  <a:pt x="364072" y="2184400"/>
                </a:lnTo>
                <a:lnTo>
                  <a:pt x="2937929" y="2184400"/>
                </a:lnTo>
                <a:lnTo>
                  <a:pt x="2987330" y="2181076"/>
                </a:lnTo>
                <a:lnTo>
                  <a:pt x="3034712" y="2171394"/>
                </a:lnTo>
                <a:lnTo>
                  <a:pt x="3079640" y="2155788"/>
                </a:lnTo>
                <a:lnTo>
                  <a:pt x="3121680" y="2134692"/>
                </a:lnTo>
                <a:lnTo>
                  <a:pt x="3160400" y="2108539"/>
                </a:lnTo>
                <a:lnTo>
                  <a:pt x="3195364" y="2077764"/>
                </a:lnTo>
                <a:lnTo>
                  <a:pt x="3226139" y="2042800"/>
                </a:lnTo>
                <a:lnTo>
                  <a:pt x="3252292" y="2004080"/>
                </a:lnTo>
                <a:lnTo>
                  <a:pt x="3273388" y="1962040"/>
                </a:lnTo>
                <a:lnTo>
                  <a:pt x="3288994" y="1917112"/>
                </a:lnTo>
                <a:lnTo>
                  <a:pt x="3298676" y="1869730"/>
                </a:lnTo>
                <a:lnTo>
                  <a:pt x="3302000" y="1820329"/>
                </a:lnTo>
                <a:lnTo>
                  <a:pt x="3302000" y="364070"/>
                </a:lnTo>
                <a:lnTo>
                  <a:pt x="3298676" y="314669"/>
                </a:lnTo>
                <a:lnTo>
                  <a:pt x="3288994" y="267287"/>
                </a:lnTo>
                <a:lnTo>
                  <a:pt x="3273388" y="222359"/>
                </a:lnTo>
                <a:lnTo>
                  <a:pt x="3252292" y="180319"/>
                </a:lnTo>
                <a:lnTo>
                  <a:pt x="3226139" y="141599"/>
                </a:lnTo>
                <a:lnTo>
                  <a:pt x="3195364" y="106635"/>
                </a:lnTo>
                <a:lnTo>
                  <a:pt x="3160400" y="75860"/>
                </a:lnTo>
                <a:lnTo>
                  <a:pt x="3121680" y="49707"/>
                </a:lnTo>
                <a:lnTo>
                  <a:pt x="3079640" y="28611"/>
                </a:lnTo>
                <a:lnTo>
                  <a:pt x="3034712" y="13005"/>
                </a:lnTo>
                <a:lnTo>
                  <a:pt x="2987330" y="3323"/>
                </a:lnTo>
                <a:lnTo>
                  <a:pt x="2937929" y="0"/>
                </a:lnTo>
                <a:close/>
              </a:path>
            </a:pathLst>
          </a:custGeom>
          <a:solidFill>
            <a:srgbClr val="0070C0"/>
          </a:solidFill>
        </p:spPr>
        <p:txBody>
          <a:bodyPr wrap="square" lIns="0" tIns="0" rIns="0" bIns="0" rtlCol="0"/>
          <a:lstStyle/>
          <a:p>
            <a:endParaRPr/>
          </a:p>
        </p:txBody>
      </p:sp>
      <p:sp>
        <p:nvSpPr>
          <p:cNvPr id="5" name="object 5"/>
          <p:cNvSpPr txBox="1"/>
          <p:nvPr/>
        </p:nvSpPr>
        <p:spPr>
          <a:xfrm>
            <a:off x="609693" y="2773908"/>
            <a:ext cx="2869565" cy="1096645"/>
          </a:xfrm>
          <a:prstGeom prst="rect">
            <a:avLst/>
          </a:prstGeom>
        </p:spPr>
        <p:txBody>
          <a:bodyPr vert="horz" wrap="square" lIns="0" tIns="0" rIns="0" bIns="0" rtlCol="0">
            <a:spAutoFit/>
          </a:bodyPr>
          <a:lstStyle/>
          <a:p>
            <a:pPr marL="12700" marR="5080" indent="457200">
              <a:lnSpc>
                <a:spcPts val="4300"/>
              </a:lnSpc>
            </a:pPr>
            <a:r>
              <a:rPr sz="3600" spc="-10" dirty="0">
                <a:solidFill>
                  <a:srgbClr val="FFFFFF"/>
                </a:solidFill>
                <a:latin typeface="Calibri"/>
                <a:cs typeface="Calibri"/>
              </a:rPr>
              <a:t>#1: </a:t>
            </a:r>
            <a:r>
              <a:rPr sz="3600" dirty="0">
                <a:solidFill>
                  <a:srgbClr val="FFFFFF"/>
                </a:solidFill>
                <a:latin typeface="Calibri"/>
                <a:cs typeface="Calibri"/>
              </a:rPr>
              <a:t>Switch  </a:t>
            </a:r>
            <a:r>
              <a:rPr sz="3600" spc="10" dirty="0">
                <a:solidFill>
                  <a:srgbClr val="FFFFFF"/>
                </a:solidFill>
                <a:latin typeface="Calibri"/>
                <a:cs typeface="Calibri"/>
              </a:rPr>
              <a:t>when</a:t>
            </a:r>
            <a:r>
              <a:rPr sz="3600" spc="-95" dirty="0">
                <a:solidFill>
                  <a:srgbClr val="FFFFFF"/>
                </a:solidFill>
                <a:latin typeface="Calibri"/>
                <a:cs typeface="Calibri"/>
              </a:rPr>
              <a:t> </a:t>
            </a:r>
            <a:r>
              <a:rPr sz="3600" spc="-10" dirty="0">
                <a:solidFill>
                  <a:srgbClr val="FFFFFF"/>
                </a:solidFill>
                <a:latin typeface="Calibri"/>
                <a:cs typeface="Calibri"/>
              </a:rPr>
              <a:t>expected</a:t>
            </a:r>
            <a:endParaRPr sz="3600">
              <a:latin typeface="Calibri"/>
              <a:cs typeface="Calibri"/>
            </a:endParaRPr>
          </a:p>
        </p:txBody>
      </p:sp>
      <p:sp>
        <p:nvSpPr>
          <p:cNvPr id="6" name="object 6"/>
          <p:cNvSpPr/>
          <p:nvPr/>
        </p:nvSpPr>
        <p:spPr>
          <a:xfrm>
            <a:off x="4229100" y="2260600"/>
            <a:ext cx="3289300" cy="2197100"/>
          </a:xfrm>
          <a:custGeom>
            <a:avLst/>
            <a:gdLst/>
            <a:ahLst/>
            <a:cxnLst/>
            <a:rect l="l" t="t" r="r" b="b"/>
            <a:pathLst>
              <a:path w="3289300" h="2197100">
                <a:moveTo>
                  <a:pt x="2923108" y="0"/>
                </a:moveTo>
                <a:lnTo>
                  <a:pt x="366191" y="0"/>
                </a:lnTo>
                <a:lnTo>
                  <a:pt x="320256" y="2853"/>
                </a:lnTo>
                <a:lnTo>
                  <a:pt x="276024" y="11183"/>
                </a:lnTo>
                <a:lnTo>
                  <a:pt x="233837" y="24648"/>
                </a:lnTo>
                <a:lnTo>
                  <a:pt x="194040" y="42904"/>
                </a:lnTo>
                <a:lnTo>
                  <a:pt x="156976" y="65607"/>
                </a:lnTo>
                <a:lnTo>
                  <a:pt x="122987" y="92416"/>
                </a:lnTo>
                <a:lnTo>
                  <a:pt x="92416" y="122987"/>
                </a:lnTo>
                <a:lnTo>
                  <a:pt x="65607" y="156976"/>
                </a:lnTo>
                <a:lnTo>
                  <a:pt x="42904" y="194040"/>
                </a:lnTo>
                <a:lnTo>
                  <a:pt x="24648" y="233837"/>
                </a:lnTo>
                <a:lnTo>
                  <a:pt x="11183" y="276024"/>
                </a:lnTo>
                <a:lnTo>
                  <a:pt x="2853" y="320256"/>
                </a:lnTo>
                <a:lnTo>
                  <a:pt x="0" y="366191"/>
                </a:lnTo>
                <a:lnTo>
                  <a:pt x="0" y="1830908"/>
                </a:lnTo>
                <a:lnTo>
                  <a:pt x="2853" y="1876843"/>
                </a:lnTo>
                <a:lnTo>
                  <a:pt x="11183" y="1921075"/>
                </a:lnTo>
                <a:lnTo>
                  <a:pt x="24648" y="1963262"/>
                </a:lnTo>
                <a:lnTo>
                  <a:pt x="42904" y="2003059"/>
                </a:lnTo>
                <a:lnTo>
                  <a:pt x="65607" y="2040123"/>
                </a:lnTo>
                <a:lnTo>
                  <a:pt x="92416" y="2074112"/>
                </a:lnTo>
                <a:lnTo>
                  <a:pt x="122987" y="2104683"/>
                </a:lnTo>
                <a:lnTo>
                  <a:pt x="156976" y="2131492"/>
                </a:lnTo>
                <a:lnTo>
                  <a:pt x="194040" y="2154195"/>
                </a:lnTo>
                <a:lnTo>
                  <a:pt x="233837" y="2172451"/>
                </a:lnTo>
                <a:lnTo>
                  <a:pt x="276024" y="2185916"/>
                </a:lnTo>
                <a:lnTo>
                  <a:pt x="320256" y="2194246"/>
                </a:lnTo>
                <a:lnTo>
                  <a:pt x="366191" y="2197100"/>
                </a:lnTo>
                <a:lnTo>
                  <a:pt x="2923108" y="2197100"/>
                </a:lnTo>
                <a:lnTo>
                  <a:pt x="2969043" y="2194246"/>
                </a:lnTo>
                <a:lnTo>
                  <a:pt x="3013275" y="2185916"/>
                </a:lnTo>
                <a:lnTo>
                  <a:pt x="3055462" y="2172451"/>
                </a:lnTo>
                <a:lnTo>
                  <a:pt x="3095259" y="2154195"/>
                </a:lnTo>
                <a:lnTo>
                  <a:pt x="3132323" y="2131492"/>
                </a:lnTo>
                <a:lnTo>
                  <a:pt x="3166312" y="2104683"/>
                </a:lnTo>
                <a:lnTo>
                  <a:pt x="3196883" y="2074112"/>
                </a:lnTo>
                <a:lnTo>
                  <a:pt x="3223692" y="2040123"/>
                </a:lnTo>
                <a:lnTo>
                  <a:pt x="3246395" y="2003059"/>
                </a:lnTo>
                <a:lnTo>
                  <a:pt x="3264651" y="1963262"/>
                </a:lnTo>
                <a:lnTo>
                  <a:pt x="3278116" y="1921075"/>
                </a:lnTo>
                <a:lnTo>
                  <a:pt x="3286446" y="1876843"/>
                </a:lnTo>
                <a:lnTo>
                  <a:pt x="3289300" y="1830908"/>
                </a:lnTo>
                <a:lnTo>
                  <a:pt x="3289300" y="366191"/>
                </a:lnTo>
                <a:lnTo>
                  <a:pt x="3286446" y="320256"/>
                </a:lnTo>
                <a:lnTo>
                  <a:pt x="3278116" y="276024"/>
                </a:lnTo>
                <a:lnTo>
                  <a:pt x="3264651" y="233837"/>
                </a:lnTo>
                <a:lnTo>
                  <a:pt x="3246395" y="194040"/>
                </a:lnTo>
                <a:lnTo>
                  <a:pt x="3223692" y="156976"/>
                </a:lnTo>
                <a:lnTo>
                  <a:pt x="3196883" y="122987"/>
                </a:lnTo>
                <a:lnTo>
                  <a:pt x="3166312" y="92416"/>
                </a:lnTo>
                <a:lnTo>
                  <a:pt x="3132323" y="65607"/>
                </a:lnTo>
                <a:lnTo>
                  <a:pt x="3095259" y="42904"/>
                </a:lnTo>
                <a:lnTo>
                  <a:pt x="3055462" y="24648"/>
                </a:lnTo>
                <a:lnTo>
                  <a:pt x="3013275" y="11183"/>
                </a:lnTo>
                <a:lnTo>
                  <a:pt x="2969043" y="2853"/>
                </a:lnTo>
                <a:lnTo>
                  <a:pt x="2923108" y="0"/>
                </a:lnTo>
                <a:close/>
              </a:path>
            </a:pathLst>
          </a:custGeom>
          <a:solidFill>
            <a:srgbClr val="0070C0"/>
          </a:solidFill>
        </p:spPr>
        <p:txBody>
          <a:bodyPr wrap="square" lIns="0" tIns="0" rIns="0" bIns="0" rtlCol="0"/>
          <a:lstStyle/>
          <a:p>
            <a:endParaRPr/>
          </a:p>
        </p:txBody>
      </p:sp>
      <p:sp>
        <p:nvSpPr>
          <p:cNvPr id="7" name="object 7"/>
          <p:cNvSpPr txBox="1"/>
          <p:nvPr/>
        </p:nvSpPr>
        <p:spPr>
          <a:xfrm>
            <a:off x="4632121" y="2804896"/>
            <a:ext cx="2489200" cy="1096645"/>
          </a:xfrm>
          <a:prstGeom prst="rect">
            <a:avLst/>
          </a:prstGeom>
        </p:spPr>
        <p:txBody>
          <a:bodyPr vert="horz" wrap="square" lIns="0" tIns="0" rIns="0" bIns="0" rtlCol="0">
            <a:spAutoFit/>
          </a:bodyPr>
          <a:lstStyle/>
          <a:p>
            <a:pPr marL="12700" marR="5080" indent="215900">
              <a:lnSpc>
                <a:spcPts val="4300"/>
              </a:lnSpc>
            </a:pPr>
            <a:r>
              <a:rPr sz="3600" spc="-10" dirty="0">
                <a:solidFill>
                  <a:srgbClr val="FFFFFF"/>
                </a:solidFill>
                <a:latin typeface="Calibri"/>
                <a:cs typeface="Calibri"/>
              </a:rPr>
              <a:t>#2: </a:t>
            </a:r>
            <a:r>
              <a:rPr sz="3600" spc="-40" dirty="0">
                <a:solidFill>
                  <a:srgbClr val="FFFFFF"/>
                </a:solidFill>
                <a:latin typeface="Calibri"/>
                <a:cs typeface="Calibri"/>
              </a:rPr>
              <a:t>Make </a:t>
            </a:r>
            <a:r>
              <a:rPr sz="3600" dirty="0">
                <a:solidFill>
                  <a:srgbClr val="FFFFFF"/>
                </a:solidFill>
                <a:latin typeface="Calibri"/>
                <a:cs typeface="Calibri"/>
              </a:rPr>
              <a:t>a  </a:t>
            </a:r>
            <a:r>
              <a:rPr sz="3600" spc="-5" dirty="0">
                <a:solidFill>
                  <a:srgbClr val="FFFFFF"/>
                </a:solidFill>
                <a:latin typeface="Calibri"/>
                <a:cs typeface="Calibri"/>
              </a:rPr>
              <a:t>wise</a:t>
            </a:r>
            <a:r>
              <a:rPr sz="3600" spc="-100" dirty="0">
                <a:solidFill>
                  <a:srgbClr val="FFFFFF"/>
                </a:solidFill>
                <a:latin typeface="Calibri"/>
                <a:cs typeface="Calibri"/>
              </a:rPr>
              <a:t> </a:t>
            </a:r>
            <a:r>
              <a:rPr sz="3600" spc="-10" dirty="0">
                <a:solidFill>
                  <a:srgbClr val="FFFFFF"/>
                </a:solidFill>
                <a:latin typeface="Calibri"/>
                <a:cs typeface="Calibri"/>
              </a:rPr>
              <a:t>decision</a:t>
            </a:r>
            <a:endParaRPr sz="3600">
              <a:latin typeface="Calibri"/>
              <a:cs typeface="Calibri"/>
            </a:endParaRPr>
          </a:p>
        </p:txBody>
      </p:sp>
      <p:sp>
        <p:nvSpPr>
          <p:cNvPr id="8" name="object 8"/>
          <p:cNvSpPr/>
          <p:nvPr/>
        </p:nvSpPr>
        <p:spPr>
          <a:xfrm>
            <a:off x="8064500" y="2286000"/>
            <a:ext cx="3429000" cy="2197100"/>
          </a:xfrm>
          <a:custGeom>
            <a:avLst/>
            <a:gdLst/>
            <a:ahLst/>
            <a:cxnLst/>
            <a:rect l="l" t="t" r="r" b="b"/>
            <a:pathLst>
              <a:path w="3429000" h="2197100">
                <a:moveTo>
                  <a:pt x="3062808" y="0"/>
                </a:moveTo>
                <a:lnTo>
                  <a:pt x="366191" y="0"/>
                </a:lnTo>
                <a:lnTo>
                  <a:pt x="320256" y="2853"/>
                </a:lnTo>
                <a:lnTo>
                  <a:pt x="276024" y="11183"/>
                </a:lnTo>
                <a:lnTo>
                  <a:pt x="233837" y="24648"/>
                </a:lnTo>
                <a:lnTo>
                  <a:pt x="194040" y="42904"/>
                </a:lnTo>
                <a:lnTo>
                  <a:pt x="156976" y="65607"/>
                </a:lnTo>
                <a:lnTo>
                  <a:pt x="122987" y="92416"/>
                </a:lnTo>
                <a:lnTo>
                  <a:pt x="92416" y="122987"/>
                </a:lnTo>
                <a:lnTo>
                  <a:pt x="65607" y="156976"/>
                </a:lnTo>
                <a:lnTo>
                  <a:pt x="42904" y="194040"/>
                </a:lnTo>
                <a:lnTo>
                  <a:pt x="24648" y="233837"/>
                </a:lnTo>
                <a:lnTo>
                  <a:pt x="11183" y="276024"/>
                </a:lnTo>
                <a:lnTo>
                  <a:pt x="2853" y="320256"/>
                </a:lnTo>
                <a:lnTo>
                  <a:pt x="0" y="366191"/>
                </a:lnTo>
                <a:lnTo>
                  <a:pt x="0" y="1830908"/>
                </a:lnTo>
                <a:lnTo>
                  <a:pt x="2853" y="1876843"/>
                </a:lnTo>
                <a:lnTo>
                  <a:pt x="11183" y="1921075"/>
                </a:lnTo>
                <a:lnTo>
                  <a:pt x="24648" y="1963262"/>
                </a:lnTo>
                <a:lnTo>
                  <a:pt x="42904" y="2003059"/>
                </a:lnTo>
                <a:lnTo>
                  <a:pt x="65607" y="2040123"/>
                </a:lnTo>
                <a:lnTo>
                  <a:pt x="92416" y="2074112"/>
                </a:lnTo>
                <a:lnTo>
                  <a:pt x="122987" y="2104683"/>
                </a:lnTo>
                <a:lnTo>
                  <a:pt x="156976" y="2131492"/>
                </a:lnTo>
                <a:lnTo>
                  <a:pt x="194040" y="2154195"/>
                </a:lnTo>
                <a:lnTo>
                  <a:pt x="233837" y="2172451"/>
                </a:lnTo>
                <a:lnTo>
                  <a:pt x="276024" y="2185916"/>
                </a:lnTo>
                <a:lnTo>
                  <a:pt x="320256" y="2194246"/>
                </a:lnTo>
                <a:lnTo>
                  <a:pt x="366191" y="2197100"/>
                </a:lnTo>
                <a:lnTo>
                  <a:pt x="3062808" y="2197100"/>
                </a:lnTo>
                <a:lnTo>
                  <a:pt x="3108743" y="2194246"/>
                </a:lnTo>
                <a:lnTo>
                  <a:pt x="3152975" y="2185916"/>
                </a:lnTo>
                <a:lnTo>
                  <a:pt x="3195162" y="2172451"/>
                </a:lnTo>
                <a:lnTo>
                  <a:pt x="3234959" y="2154195"/>
                </a:lnTo>
                <a:lnTo>
                  <a:pt x="3272023" y="2131492"/>
                </a:lnTo>
                <a:lnTo>
                  <a:pt x="3306012" y="2104683"/>
                </a:lnTo>
                <a:lnTo>
                  <a:pt x="3336583" y="2074112"/>
                </a:lnTo>
                <a:lnTo>
                  <a:pt x="3363392" y="2040123"/>
                </a:lnTo>
                <a:lnTo>
                  <a:pt x="3386095" y="2003059"/>
                </a:lnTo>
                <a:lnTo>
                  <a:pt x="3404351" y="1963262"/>
                </a:lnTo>
                <a:lnTo>
                  <a:pt x="3417816" y="1921075"/>
                </a:lnTo>
                <a:lnTo>
                  <a:pt x="3426146" y="1876843"/>
                </a:lnTo>
                <a:lnTo>
                  <a:pt x="3429000" y="1830908"/>
                </a:lnTo>
                <a:lnTo>
                  <a:pt x="3429000" y="366191"/>
                </a:lnTo>
                <a:lnTo>
                  <a:pt x="3426146" y="320256"/>
                </a:lnTo>
                <a:lnTo>
                  <a:pt x="3417816" y="276024"/>
                </a:lnTo>
                <a:lnTo>
                  <a:pt x="3404351" y="233837"/>
                </a:lnTo>
                <a:lnTo>
                  <a:pt x="3386095" y="194040"/>
                </a:lnTo>
                <a:lnTo>
                  <a:pt x="3363392" y="156976"/>
                </a:lnTo>
                <a:lnTo>
                  <a:pt x="3336583" y="122987"/>
                </a:lnTo>
                <a:lnTo>
                  <a:pt x="3306012" y="92416"/>
                </a:lnTo>
                <a:lnTo>
                  <a:pt x="3272023" y="65607"/>
                </a:lnTo>
                <a:lnTo>
                  <a:pt x="3234959" y="42904"/>
                </a:lnTo>
                <a:lnTo>
                  <a:pt x="3195162" y="24648"/>
                </a:lnTo>
                <a:lnTo>
                  <a:pt x="3152975" y="11183"/>
                </a:lnTo>
                <a:lnTo>
                  <a:pt x="3108743" y="2853"/>
                </a:lnTo>
                <a:lnTo>
                  <a:pt x="3062808" y="0"/>
                </a:lnTo>
                <a:close/>
              </a:path>
            </a:pathLst>
          </a:custGeom>
          <a:solidFill>
            <a:srgbClr val="0070C0"/>
          </a:solidFill>
        </p:spPr>
        <p:txBody>
          <a:bodyPr wrap="square" lIns="0" tIns="0" rIns="0" bIns="0" rtlCol="0"/>
          <a:lstStyle/>
          <a:p>
            <a:endParaRPr/>
          </a:p>
        </p:txBody>
      </p:sp>
      <p:sp>
        <p:nvSpPr>
          <p:cNvPr id="9" name="object 9"/>
          <p:cNvSpPr txBox="1"/>
          <p:nvPr/>
        </p:nvSpPr>
        <p:spPr>
          <a:xfrm>
            <a:off x="8273516" y="2835897"/>
            <a:ext cx="3008630" cy="1096645"/>
          </a:xfrm>
          <a:prstGeom prst="rect">
            <a:avLst/>
          </a:prstGeom>
        </p:spPr>
        <p:txBody>
          <a:bodyPr vert="horz" wrap="square" lIns="0" tIns="0" rIns="0" bIns="0" rtlCol="0">
            <a:spAutoFit/>
          </a:bodyPr>
          <a:lstStyle/>
          <a:p>
            <a:pPr marL="12700" marR="5080" indent="368300">
              <a:lnSpc>
                <a:spcPts val="4300"/>
              </a:lnSpc>
            </a:pPr>
            <a:r>
              <a:rPr sz="3600" spc="-10" dirty="0">
                <a:solidFill>
                  <a:srgbClr val="FFFFFF"/>
                </a:solidFill>
                <a:latin typeface="Calibri"/>
                <a:cs typeface="Calibri"/>
              </a:rPr>
              <a:t>#3: </a:t>
            </a:r>
            <a:r>
              <a:rPr sz="3600" spc="-25" dirty="0">
                <a:solidFill>
                  <a:srgbClr val="FFFFFF"/>
                </a:solidFill>
                <a:latin typeface="Calibri"/>
                <a:cs typeface="Calibri"/>
              </a:rPr>
              <a:t>Fast </a:t>
            </a:r>
            <a:r>
              <a:rPr sz="3600" spc="-5" dirty="0">
                <a:solidFill>
                  <a:srgbClr val="FFFFFF"/>
                </a:solidFill>
                <a:latin typeface="Calibri"/>
                <a:cs typeface="Calibri"/>
              </a:rPr>
              <a:t>and  </a:t>
            </a:r>
            <a:r>
              <a:rPr sz="3600" spc="-10" dirty="0">
                <a:solidFill>
                  <a:srgbClr val="FFFFFF"/>
                </a:solidFill>
                <a:latin typeface="Calibri"/>
                <a:cs typeface="Calibri"/>
              </a:rPr>
              <a:t>seamless</a:t>
            </a:r>
            <a:r>
              <a:rPr sz="3600" spc="20" dirty="0">
                <a:solidFill>
                  <a:srgbClr val="FFFFFF"/>
                </a:solidFill>
                <a:latin typeface="Calibri"/>
                <a:cs typeface="Calibri"/>
              </a:rPr>
              <a:t> </a:t>
            </a:r>
            <a:r>
              <a:rPr sz="3600" spc="-10" dirty="0">
                <a:solidFill>
                  <a:srgbClr val="FFFFFF"/>
                </a:solidFill>
                <a:latin typeface="Calibri"/>
                <a:cs typeface="Calibri"/>
              </a:rPr>
              <a:t>switch</a:t>
            </a:r>
            <a:endParaRPr sz="3600">
              <a:latin typeface="Calibri"/>
              <a:cs typeface="Calibri"/>
            </a:endParaRPr>
          </a:p>
        </p:txBody>
      </p:sp>
      <p:sp>
        <p:nvSpPr>
          <p:cNvPr id="13" name="object 13"/>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6</a:t>
            </a:fld>
            <a:endParaRPr sz="1200">
              <a:latin typeface="Calibri"/>
              <a:cs typeface="Calibri"/>
            </a:endParaRPr>
          </a:p>
        </p:txBody>
      </p:sp>
      <p:sp>
        <p:nvSpPr>
          <p:cNvPr id="10" name="object 10"/>
          <p:cNvSpPr txBox="1"/>
          <p:nvPr/>
        </p:nvSpPr>
        <p:spPr>
          <a:xfrm>
            <a:off x="476788" y="4762804"/>
            <a:ext cx="3427729" cy="1609725"/>
          </a:xfrm>
          <a:prstGeom prst="rect">
            <a:avLst/>
          </a:prstGeom>
        </p:spPr>
        <p:txBody>
          <a:bodyPr vert="horz" wrap="square" lIns="0" tIns="0" rIns="0" bIns="0" rtlCol="0">
            <a:spAutoFit/>
          </a:bodyPr>
          <a:lstStyle/>
          <a:p>
            <a:pPr marL="12700">
              <a:lnSpc>
                <a:spcPct val="100000"/>
              </a:lnSpc>
            </a:pPr>
            <a:r>
              <a:rPr sz="2600" b="1" spc="-5" dirty="0">
                <a:latin typeface="Calibri"/>
                <a:cs typeface="Calibri"/>
              </a:rPr>
              <a:t>Example:</a:t>
            </a:r>
            <a:endParaRPr sz="2600">
              <a:latin typeface="Calibri"/>
              <a:cs typeface="Calibri"/>
            </a:endParaRPr>
          </a:p>
          <a:p>
            <a:pPr marL="12700" marR="5080">
              <a:lnSpc>
                <a:spcPts val="3100"/>
              </a:lnSpc>
              <a:spcBef>
                <a:spcPts val="200"/>
              </a:spcBef>
            </a:pPr>
            <a:r>
              <a:rPr sz="2600" i="1" spc="-5" dirty="0">
                <a:latin typeface="Calibri"/>
                <a:cs typeface="Calibri"/>
              </a:rPr>
              <a:t>Will </a:t>
            </a:r>
            <a:r>
              <a:rPr sz="2600" i="1" spc="20" dirty="0">
                <a:latin typeface="Calibri"/>
                <a:cs typeface="Calibri"/>
              </a:rPr>
              <a:t>my </a:t>
            </a:r>
            <a:r>
              <a:rPr sz="2600" i="1" spc="-35" dirty="0">
                <a:latin typeface="Calibri"/>
                <a:cs typeface="Calibri"/>
              </a:rPr>
              <a:t>phone </a:t>
            </a:r>
            <a:r>
              <a:rPr sz="2600" i="1" spc="10" dirty="0">
                <a:latin typeface="Calibri"/>
                <a:cs typeface="Calibri"/>
              </a:rPr>
              <a:t>switch </a:t>
            </a:r>
            <a:r>
              <a:rPr sz="2600" i="1" spc="15" dirty="0">
                <a:latin typeface="Calibri"/>
                <a:cs typeface="Calibri"/>
              </a:rPr>
              <a:t>to  </a:t>
            </a:r>
            <a:r>
              <a:rPr sz="2600" i="1" spc="-35" dirty="0">
                <a:latin typeface="Calibri"/>
                <a:cs typeface="Calibri"/>
              </a:rPr>
              <a:t>T-Mobile </a:t>
            </a:r>
            <a:r>
              <a:rPr sz="2600" i="1" spc="-15" dirty="0">
                <a:latin typeface="Calibri"/>
                <a:cs typeface="Calibri"/>
              </a:rPr>
              <a:t>when </a:t>
            </a:r>
            <a:r>
              <a:rPr sz="2600" i="1" dirty="0">
                <a:latin typeface="Calibri"/>
                <a:cs typeface="Calibri"/>
              </a:rPr>
              <a:t>it is </a:t>
            </a:r>
            <a:r>
              <a:rPr sz="2600" i="1" spc="-15" dirty="0">
                <a:latin typeface="Calibri"/>
                <a:cs typeface="Calibri"/>
              </a:rPr>
              <a:t>better  than </a:t>
            </a:r>
            <a:r>
              <a:rPr sz="2600" i="1" spc="-5" dirty="0">
                <a:latin typeface="Calibri"/>
                <a:cs typeface="Calibri"/>
              </a:rPr>
              <a:t>Sprint?</a:t>
            </a:r>
            <a:endParaRPr sz="2600">
              <a:latin typeface="Calibri"/>
              <a:cs typeface="Calibri"/>
            </a:endParaRPr>
          </a:p>
        </p:txBody>
      </p:sp>
      <p:sp>
        <p:nvSpPr>
          <p:cNvPr id="11" name="object 11"/>
          <p:cNvSpPr txBox="1"/>
          <p:nvPr/>
        </p:nvSpPr>
        <p:spPr>
          <a:xfrm>
            <a:off x="4239640" y="4716310"/>
            <a:ext cx="3226435" cy="1216025"/>
          </a:xfrm>
          <a:prstGeom prst="rect">
            <a:avLst/>
          </a:prstGeom>
        </p:spPr>
        <p:txBody>
          <a:bodyPr vert="horz" wrap="square" lIns="0" tIns="0" rIns="0" bIns="0" rtlCol="0">
            <a:spAutoFit/>
          </a:bodyPr>
          <a:lstStyle/>
          <a:p>
            <a:pPr marL="12700">
              <a:lnSpc>
                <a:spcPct val="100000"/>
              </a:lnSpc>
            </a:pPr>
            <a:r>
              <a:rPr sz="2600" b="1" spc="-5" dirty="0">
                <a:latin typeface="Calibri"/>
                <a:cs typeface="Calibri"/>
              </a:rPr>
              <a:t>Example:</a:t>
            </a:r>
            <a:endParaRPr sz="2600" dirty="0">
              <a:latin typeface="Calibri"/>
              <a:cs typeface="Calibri"/>
            </a:endParaRPr>
          </a:p>
          <a:p>
            <a:pPr marL="12700" marR="5080">
              <a:lnSpc>
                <a:spcPts val="3100"/>
              </a:lnSpc>
              <a:spcBef>
                <a:spcPts val="200"/>
              </a:spcBef>
            </a:pPr>
            <a:r>
              <a:rPr sz="2600" i="1" spc="-5" dirty="0">
                <a:latin typeface="Calibri"/>
                <a:cs typeface="Calibri"/>
              </a:rPr>
              <a:t>Will </a:t>
            </a:r>
            <a:r>
              <a:rPr sz="2600" i="1" spc="20" dirty="0">
                <a:latin typeface="Calibri"/>
                <a:cs typeface="Calibri"/>
              </a:rPr>
              <a:t>my </a:t>
            </a:r>
            <a:r>
              <a:rPr sz="2600" i="1" spc="-35" dirty="0">
                <a:latin typeface="Calibri"/>
                <a:cs typeface="Calibri"/>
              </a:rPr>
              <a:t>phone </a:t>
            </a:r>
            <a:r>
              <a:rPr sz="2600" i="1" spc="-15" dirty="0">
                <a:latin typeface="Calibri"/>
                <a:cs typeface="Calibri"/>
              </a:rPr>
              <a:t>select </a:t>
            </a:r>
            <a:r>
              <a:rPr sz="2600" i="1" spc="-85" dirty="0">
                <a:latin typeface="Calibri"/>
                <a:cs typeface="Calibri"/>
              </a:rPr>
              <a:t>T-  </a:t>
            </a:r>
            <a:r>
              <a:rPr sz="2600" i="1" spc="-20" dirty="0">
                <a:latin typeface="Calibri"/>
                <a:cs typeface="Calibri"/>
              </a:rPr>
              <a:t>Mobile </a:t>
            </a:r>
            <a:r>
              <a:rPr sz="2600" i="1" spc="-10" dirty="0">
                <a:latin typeface="Calibri"/>
                <a:cs typeface="Calibri"/>
              </a:rPr>
              <a:t>4G </a:t>
            </a:r>
            <a:r>
              <a:rPr sz="2600" i="1" spc="-20" dirty="0">
                <a:latin typeface="Calibri"/>
                <a:cs typeface="Calibri"/>
              </a:rPr>
              <a:t>or </a:t>
            </a:r>
            <a:r>
              <a:rPr sz="2600" i="1" spc="-10" dirty="0">
                <a:latin typeface="Calibri"/>
                <a:cs typeface="Calibri"/>
              </a:rPr>
              <a:t>Sprint</a:t>
            </a:r>
            <a:r>
              <a:rPr sz="2600" i="1" spc="185" dirty="0">
                <a:latin typeface="Calibri"/>
                <a:cs typeface="Calibri"/>
              </a:rPr>
              <a:t> </a:t>
            </a:r>
            <a:r>
              <a:rPr sz="2600" i="1" spc="-25" dirty="0">
                <a:latin typeface="Calibri"/>
                <a:cs typeface="Calibri"/>
              </a:rPr>
              <a:t>3G?</a:t>
            </a:r>
            <a:endParaRPr sz="2600" dirty="0">
              <a:latin typeface="Calibri"/>
              <a:cs typeface="Calibri"/>
            </a:endParaRPr>
          </a:p>
        </p:txBody>
      </p:sp>
      <p:sp>
        <p:nvSpPr>
          <p:cNvPr id="12" name="object 12"/>
          <p:cNvSpPr txBox="1"/>
          <p:nvPr/>
        </p:nvSpPr>
        <p:spPr>
          <a:xfrm>
            <a:off x="8140700" y="4716310"/>
            <a:ext cx="3366135" cy="1609725"/>
          </a:xfrm>
          <a:prstGeom prst="rect">
            <a:avLst/>
          </a:prstGeom>
        </p:spPr>
        <p:txBody>
          <a:bodyPr vert="horz" wrap="square" lIns="0" tIns="0" rIns="0" bIns="0" rtlCol="0">
            <a:spAutoFit/>
          </a:bodyPr>
          <a:lstStyle/>
          <a:p>
            <a:pPr marL="12700">
              <a:lnSpc>
                <a:spcPct val="100000"/>
              </a:lnSpc>
            </a:pPr>
            <a:r>
              <a:rPr sz="2600" b="1" spc="-5" dirty="0">
                <a:latin typeface="Calibri"/>
                <a:cs typeface="Calibri"/>
              </a:rPr>
              <a:t>Example:</a:t>
            </a:r>
            <a:endParaRPr sz="2600">
              <a:latin typeface="Calibri"/>
              <a:cs typeface="Calibri"/>
            </a:endParaRPr>
          </a:p>
          <a:p>
            <a:pPr marL="12700" marR="5080">
              <a:lnSpc>
                <a:spcPts val="3100"/>
              </a:lnSpc>
              <a:spcBef>
                <a:spcPts val="200"/>
              </a:spcBef>
            </a:pPr>
            <a:r>
              <a:rPr sz="2600" i="1" spc="-5" dirty="0">
                <a:latin typeface="Calibri"/>
                <a:cs typeface="Calibri"/>
              </a:rPr>
              <a:t>Will </a:t>
            </a:r>
            <a:r>
              <a:rPr sz="2600" i="1" spc="20" dirty="0">
                <a:latin typeface="Calibri"/>
                <a:cs typeface="Calibri"/>
              </a:rPr>
              <a:t>my </a:t>
            </a:r>
            <a:r>
              <a:rPr sz="2600" i="1" spc="-35" dirty="0">
                <a:latin typeface="Calibri"/>
                <a:cs typeface="Calibri"/>
              </a:rPr>
              <a:t>phone </a:t>
            </a:r>
            <a:r>
              <a:rPr sz="2600" i="1" spc="-10" dirty="0">
                <a:latin typeface="Calibri"/>
                <a:cs typeface="Calibri"/>
              </a:rPr>
              <a:t>quickly  </a:t>
            </a:r>
            <a:r>
              <a:rPr sz="2600" i="1" spc="10" dirty="0">
                <a:latin typeface="Calibri"/>
                <a:cs typeface="Calibri"/>
              </a:rPr>
              <a:t>switch </a:t>
            </a:r>
            <a:r>
              <a:rPr sz="2600" i="1" spc="15" dirty="0">
                <a:latin typeface="Calibri"/>
                <a:cs typeface="Calibri"/>
              </a:rPr>
              <a:t>to </a:t>
            </a:r>
            <a:r>
              <a:rPr sz="2600" i="1" spc="-10" dirty="0">
                <a:latin typeface="Calibri"/>
                <a:cs typeface="Calibri"/>
              </a:rPr>
              <a:t>Sprint 4G </a:t>
            </a:r>
            <a:r>
              <a:rPr sz="2600" i="1" spc="15" dirty="0">
                <a:latin typeface="Calibri"/>
                <a:cs typeface="Calibri"/>
              </a:rPr>
              <a:t>with  </a:t>
            </a:r>
            <a:r>
              <a:rPr sz="2600" i="1" dirty="0">
                <a:latin typeface="Calibri"/>
                <a:cs typeface="Calibri"/>
              </a:rPr>
              <a:t>minimal </a:t>
            </a:r>
            <a:r>
              <a:rPr sz="2600" i="1" spc="-15" dirty="0">
                <a:latin typeface="Calibri"/>
                <a:cs typeface="Calibri"/>
              </a:rPr>
              <a:t>data</a:t>
            </a:r>
            <a:r>
              <a:rPr sz="2600" i="1" spc="-65" dirty="0">
                <a:latin typeface="Calibri"/>
                <a:cs typeface="Calibri"/>
              </a:rPr>
              <a:t> </a:t>
            </a:r>
            <a:r>
              <a:rPr sz="2600" i="1" spc="-20" dirty="0">
                <a:latin typeface="Calibri"/>
                <a:cs typeface="Calibri"/>
              </a:rPr>
              <a:t>disruption?</a:t>
            </a:r>
            <a:endParaRPr sz="26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0" rIns="0" bIns="0" rtlCol="0">
            <a:spAutoFit/>
          </a:bodyPr>
          <a:lstStyle/>
          <a:p>
            <a:pPr marL="4681220">
              <a:lnSpc>
                <a:spcPct val="100000"/>
              </a:lnSpc>
            </a:pPr>
            <a:r>
              <a:rPr spc="-10" dirty="0"/>
              <a:t>Outline</a:t>
            </a:r>
          </a:p>
        </p:txBody>
      </p:sp>
      <p:sp>
        <p:nvSpPr>
          <p:cNvPr id="5" name="object 5"/>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7</a:t>
            </a:fld>
            <a:endParaRPr sz="1200">
              <a:latin typeface="Calibri"/>
              <a:cs typeface="Calibri"/>
            </a:endParaRPr>
          </a:p>
        </p:txBody>
      </p:sp>
      <p:sp>
        <p:nvSpPr>
          <p:cNvPr id="4" name="object 4"/>
          <p:cNvSpPr txBox="1"/>
          <p:nvPr/>
        </p:nvSpPr>
        <p:spPr>
          <a:xfrm>
            <a:off x="448115" y="1381975"/>
            <a:ext cx="5879465" cy="2885440"/>
          </a:xfrm>
          <a:prstGeom prst="rect">
            <a:avLst/>
          </a:prstGeom>
        </p:spPr>
        <p:txBody>
          <a:bodyPr vert="horz" wrap="square" lIns="0" tIns="0" rIns="0" bIns="0" rtlCol="0">
            <a:spAutoFit/>
          </a:bodyPr>
          <a:lstStyle/>
          <a:p>
            <a:pPr marL="241300" indent="-228600">
              <a:lnSpc>
                <a:spcPct val="100000"/>
              </a:lnSpc>
              <a:buFont typeface="Arial"/>
              <a:buChar char="•"/>
              <a:tabLst>
                <a:tab pos="241300" algn="l"/>
              </a:tabLst>
            </a:pPr>
            <a:r>
              <a:rPr sz="2800" spc="-10" dirty="0">
                <a:latin typeface="Calibri"/>
                <a:cs typeface="Calibri"/>
              </a:rPr>
              <a:t>Multi-carrier </a:t>
            </a:r>
            <a:r>
              <a:rPr sz="2800" spc="-5" dirty="0">
                <a:latin typeface="Calibri"/>
                <a:cs typeface="Calibri"/>
              </a:rPr>
              <a:t>access </a:t>
            </a:r>
            <a:r>
              <a:rPr sz="2800" spc="-20" dirty="0">
                <a:latin typeface="Calibri"/>
                <a:cs typeface="Calibri"/>
              </a:rPr>
              <a:t>today: </a:t>
            </a:r>
            <a:r>
              <a:rPr sz="2800" dirty="0">
                <a:latin typeface="Calibri"/>
                <a:cs typeface="Calibri"/>
              </a:rPr>
              <a:t>three</a:t>
            </a:r>
            <a:r>
              <a:rPr sz="2800" spc="-5" dirty="0">
                <a:latin typeface="Calibri"/>
                <a:cs typeface="Calibri"/>
              </a:rPr>
              <a:t> issues</a:t>
            </a:r>
            <a:endParaRPr sz="2800" dirty="0">
              <a:latin typeface="Calibri"/>
              <a:cs typeface="Calibri"/>
            </a:endParaRPr>
          </a:p>
          <a:p>
            <a:pPr marL="698500" lvl="1" indent="-228600">
              <a:lnSpc>
                <a:spcPct val="100000"/>
              </a:lnSpc>
              <a:spcBef>
                <a:spcPts val="240"/>
              </a:spcBef>
              <a:buFont typeface="Arial"/>
              <a:buChar char="•"/>
              <a:tabLst>
                <a:tab pos="698500" algn="l"/>
              </a:tabLst>
            </a:pPr>
            <a:r>
              <a:rPr sz="2400" spc="10" dirty="0">
                <a:latin typeface="Calibri"/>
                <a:cs typeface="Calibri"/>
              </a:rPr>
              <a:t>Root </a:t>
            </a:r>
            <a:r>
              <a:rPr sz="2400" spc="-15" dirty="0">
                <a:latin typeface="Calibri"/>
                <a:cs typeface="Calibri"/>
              </a:rPr>
              <a:t>cause</a:t>
            </a:r>
            <a:r>
              <a:rPr sz="2400" spc="-150" dirty="0">
                <a:latin typeface="Calibri"/>
                <a:cs typeface="Calibri"/>
              </a:rPr>
              <a:t> </a:t>
            </a:r>
            <a:r>
              <a:rPr sz="2400" spc="-5" dirty="0">
                <a:latin typeface="Calibri"/>
                <a:cs typeface="Calibri"/>
              </a:rPr>
              <a:t>analysis</a:t>
            </a:r>
            <a:endParaRPr sz="2400" dirty="0">
              <a:latin typeface="Calibri"/>
              <a:cs typeface="Calibri"/>
            </a:endParaRPr>
          </a:p>
          <a:p>
            <a:pPr lvl="1">
              <a:lnSpc>
                <a:spcPct val="100000"/>
              </a:lnSpc>
              <a:buFont typeface="Arial"/>
              <a:buChar char="•"/>
            </a:pPr>
            <a:endParaRPr sz="2400" dirty="0">
              <a:latin typeface="Times New Roman"/>
              <a:cs typeface="Times New Roman"/>
            </a:endParaRPr>
          </a:p>
          <a:p>
            <a:pPr marL="241300" indent="-228600">
              <a:lnSpc>
                <a:spcPct val="100000"/>
              </a:lnSpc>
              <a:spcBef>
                <a:spcPts val="1860"/>
              </a:spcBef>
              <a:buFont typeface="Arial"/>
              <a:buChar char="•"/>
              <a:tabLst>
                <a:tab pos="241300" algn="l"/>
              </a:tabLst>
            </a:pPr>
            <a:r>
              <a:rPr sz="2800" spc="-25" dirty="0">
                <a:latin typeface="Calibri"/>
                <a:cs typeface="Calibri"/>
              </a:rPr>
              <a:t>iCellular</a:t>
            </a:r>
            <a:r>
              <a:rPr sz="2800" spc="150" dirty="0">
                <a:latin typeface="Calibri"/>
                <a:cs typeface="Calibri"/>
              </a:rPr>
              <a:t> </a:t>
            </a:r>
            <a:r>
              <a:rPr sz="2800" spc="-10" dirty="0">
                <a:latin typeface="Calibri"/>
                <a:cs typeface="Calibri"/>
              </a:rPr>
              <a:t>design</a:t>
            </a:r>
            <a:endParaRPr sz="2800" dirty="0">
              <a:latin typeface="Calibri"/>
              <a:cs typeface="Calibri"/>
            </a:endParaRPr>
          </a:p>
          <a:p>
            <a:pPr>
              <a:lnSpc>
                <a:spcPct val="100000"/>
              </a:lnSpc>
              <a:spcBef>
                <a:spcPts val="25"/>
              </a:spcBef>
              <a:buFont typeface="Arial"/>
              <a:buChar char="•"/>
            </a:pPr>
            <a:endParaRPr sz="4100" dirty="0">
              <a:latin typeface="Times New Roman"/>
              <a:cs typeface="Times New Roman"/>
            </a:endParaRPr>
          </a:p>
          <a:p>
            <a:pPr marL="241300" indent="-228600">
              <a:lnSpc>
                <a:spcPct val="100000"/>
              </a:lnSpc>
              <a:buFont typeface="Arial"/>
              <a:buChar char="•"/>
              <a:tabLst>
                <a:tab pos="241300" algn="l"/>
              </a:tabLst>
            </a:pPr>
            <a:r>
              <a:rPr sz="2800" spc="-25" dirty="0">
                <a:latin typeface="Calibri"/>
                <a:cs typeface="Calibri"/>
              </a:rPr>
              <a:t>Evaluation</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5" name="object 5"/>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8</a:t>
            </a:fld>
            <a:endParaRPr sz="1200">
              <a:latin typeface="Calibri"/>
              <a:cs typeface="Calibri"/>
            </a:endParaRPr>
          </a:p>
        </p:txBody>
      </p:sp>
      <p:sp>
        <p:nvSpPr>
          <p:cNvPr id="4" name="object 4"/>
          <p:cNvSpPr txBox="1"/>
          <p:nvPr/>
        </p:nvSpPr>
        <p:spPr>
          <a:xfrm>
            <a:off x="448115" y="1381975"/>
            <a:ext cx="10448485" cy="1723549"/>
          </a:xfrm>
          <a:prstGeom prst="rect">
            <a:avLst/>
          </a:prstGeom>
        </p:spPr>
        <p:txBody>
          <a:bodyPr vert="horz" wrap="square" lIns="0" tIns="0" rIns="0" bIns="0" rtlCol="0">
            <a:spAutoFit/>
          </a:bodyPr>
          <a:lstStyle/>
          <a:p>
            <a:pPr marL="241300" indent="-228600">
              <a:lnSpc>
                <a:spcPct val="100000"/>
              </a:lnSpc>
              <a:spcBef>
                <a:spcPts val="1860"/>
              </a:spcBef>
              <a:buFont typeface="Arial"/>
              <a:buChar char="•"/>
              <a:tabLst>
                <a:tab pos="241300" algn="l"/>
              </a:tabLst>
            </a:pPr>
            <a:r>
              <a:rPr lang="en-IN" sz="2800" dirty="0" smtClean="0">
                <a:latin typeface="Calibri"/>
                <a:cs typeface="Calibri"/>
              </a:rPr>
              <a:t>Use Nexus 6 with Fi SIM card that connects to T-Mobile and Sprint</a:t>
            </a:r>
          </a:p>
          <a:p>
            <a:pPr marL="241300" indent="-228600">
              <a:lnSpc>
                <a:spcPct val="100000"/>
              </a:lnSpc>
              <a:buFont typeface="Arial"/>
              <a:buChar char="•"/>
              <a:tabLst>
                <a:tab pos="241300" algn="l"/>
              </a:tabLst>
            </a:pPr>
            <a:endParaRPr lang="en-IN" sz="2800" dirty="0" smtClean="0">
              <a:latin typeface="Calibri"/>
              <a:cs typeface="Calibri"/>
            </a:endParaRPr>
          </a:p>
          <a:p>
            <a:pPr marL="241300" indent="-228600">
              <a:lnSpc>
                <a:spcPct val="100000"/>
              </a:lnSpc>
              <a:buFont typeface="Arial"/>
              <a:buChar char="•"/>
              <a:tabLst>
                <a:tab pos="241300" algn="l"/>
              </a:tabLst>
            </a:pPr>
            <a:r>
              <a:rPr lang="en-IN" sz="2800" dirty="0" smtClean="0"/>
              <a:t>Carry other accompanying phones to record the radio signal strength of each access option (T-4G, T-3G, S-4G, S-3G).</a:t>
            </a:r>
            <a:endParaRPr sz="2800" dirty="0">
              <a:latin typeface="Calibri"/>
              <a:cs typeface="Calibri"/>
            </a:endParaRPr>
          </a:p>
        </p:txBody>
      </p:sp>
      <p:sp>
        <p:nvSpPr>
          <p:cNvPr id="8" name="Title 7"/>
          <p:cNvSpPr>
            <a:spLocks noGrp="1"/>
          </p:cNvSpPr>
          <p:nvPr>
            <p:ph type="title"/>
          </p:nvPr>
        </p:nvSpPr>
        <p:spPr/>
        <p:txBody>
          <a:bodyPr/>
          <a:lstStyle/>
          <a:p>
            <a:r>
              <a:rPr lang="en-IN" dirty="0" smtClean="0"/>
              <a:t>Google Fi Evaluation</a:t>
            </a:r>
            <a:endParaRPr lang="en-IN" dirty="0"/>
          </a:p>
        </p:txBody>
      </p:sp>
    </p:spTree>
    <p:extLst>
      <p:ext uri="{BB962C8B-B14F-4D97-AF65-F5344CB8AC3E}">
        <p14:creationId xmlns:p14="http://schemas.microsoft.com/office/powerpoint/2010/main" val="22145716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350"/>
            <a:ext cx="12185650" cy="990600"/>
          </a:xfrm>
          <a:custGeom>
            <a:avLst/>
            <a:gdLst/>
            <a:ahLst/>
            <a:cxnLst/>
            <a:rect l="l" t="t" r="r" b="b"/>
            <a:pathLst>
              <a:path w="12185650" h="990600">
                <a:moveTo>
                  <a:pt x="0" y="0"/>
                </a:moveTo>
                <a:lnTo>
                  <a:pt x="12185656" y="0"/>
                </a:lnTo>
                <a:lnTo>
                  <a:pt x="12185656" y="990600"/>
                </a:lnTo>
                <a:lnTo>
                  <a:pt x="0" y="990600"/>
                </a:lnTo>
              </a:path>
            </a:pathLst>
          </a:custGeom>
          <a:ln w="12700">
            <a:solidFill>
              <a:srgbClr val="000000"/>
            </a:solidFill>
          </a:ln>
        </p:spPr>
        <p:txBody>
          <a:bodyPr wrap="square" lIns="0" tIns="0" rIns="0" bIns="0" rtlCol="0"/>
          <a:lstStyle/>
          <a:p>
            <a:endParaRPr/>
          </a:p>
        </p:txBody>
      </p:sp>
      <p:sp>
        <p:nvSpPr>
          <p:cNvPr id="5" name="object 5"/>
          <p:cNvSpPr txBox="1"/>
          <p:nvPr/>
        </p:nvSpPr>
        <p:spPr>
          <a:xfrm>
            <a:off x="11165840" y="6455600"/>
            <a:ext cx="128270" cy="177800"/>
          </a:xfrm>
          <a:prstGeom prst="rect">
            <a:avLst/>
          </a:prstGeom>
        </p:spPr>
        <p:txBody>
          <a:bodyPr vert="horz" wrap="square" lIns="0" tIns="0" rIns="0" bIns="0" rtlCol="0">
            <a:spAutoFit/>
          </a:bodyPr>
          <a:lstStyle/>
          <a:p>
            <a:pPr marL="25400">
              <a:lnSpc>
                <a:spcPts val="1275"/>
              </a:lnSpc>
            </a:pPr>
            <a:fld id="{81D60167-4931-47E6-BA6A-407CBD079E47}" type="slidenum">
              <a:rPr sz="1200" dirty="0">
                <a:solidFill>
                  <a:srgbClr val="898989"/>
                </a:solidFill>
                <a:latin typeface="Calibri"/>
                <a:cs typeface="Calibri"/>
              </a:rPr>
              <a:t>9</a:t>
            </a:fld>
            <a:endParaRPr sz="1200">
              <a:latin typeface="Calibri"/>
              <a:cs typeface="Calibri"/>
            </a:endParaRPr>
          </a:p>
        </p:txBody>
      </p:sp>
      <p:pic>
        <p:nvPicPr>
          <p:cNvPr id="6" name="Picture 5"/>
          <p:cNvPicPr>
            <a:picLocks noChangeAspect="1"/>
          </p:cNvPicPr>
          <p:nvPr/>
        </p:nvPicPr>
        <p:blipFill>
          <a:blip r:embed="rId2"/>
          <a:stretch>
            <a:fillRect/>
          </a:stretch>
        </p:blipFill>
        <p:spPr>
          <a:xfrm>
            <a:off x="990600" y="1060362"/>
            <a:ext cx="9821862" cy="5101031"/>
          </a:xfrm>
          <a:prstGeom prst="rect">
            <a:avLst/>
          </a:prstGeom>
        </p:spPr>
      </p:pic>
      <p:sp>
        <p:nvSpPr>
          <p:cNvPr id="7" name="Title 6"/>
          <p:cNvSpPr>
            <a:spLocks noGrp="1"/>
          </p:cNvSpPr>
          <p:nvPr>
            <p:ph type="title"/>
          </p:nvPr>
        </p:nvSpPr>
        <p:spPr>
          <a:xfrm>
            <a:off x="566420" y="91947"/>
            <a:ext cx="11059160" cy="677108"/>
          </a:xfrm>
        </p:spPr>
        <p:txBody>
          <a:bodyPr/>
          <a:lstStyle/>
          <a:p>
            <a:r>
              <a:rPr lang="en-IN" dirty="0" smtClean="0"/>
              <a:t>Measurements</a:t>
            </a:r>
            <a:endParaRPr lang="en-IN" dirty="0"/>
          </a:p>
        </p:txBody>
      </p:sp>
    </p:spTree>
    <p:extLst>
      <p:ext uri="{BB962C8B-B14F-4D97-AF65-F5344CB8AC3E}">
        <p14:creationId xmlns:p14="http://schemas.microsoft.com/office/powerpoint/2010/main" val="16013255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TotalTime>
  <Words>1348</Words>
  <Application>Microsoft Office PowerPoint</Application>
  <PresentationFormat>Widescreen</PresentationFormat>
  <Paragraphs>438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Times New Roman</vt:lpstr>
      <vt:lpstr>Office Theme</vt:lpstr>
      <vt:lpstr>iCellular: Device-Customized Cellular Network  Access on Commodity Smartphones</vt:lpstr>
      <vt:lpstr>User Demands for High-Quality Cellular Access</vt:lpstr>
      <vt:lpstr>An Alternative Approach: Multi-Carrier Access</vt:lpstr>
      <vt:lpstr>An Alternative Approach: Multi-Carrier Access</vt:lpstr>
      <vt:lpstr>How PLMN selection works</vt:lpstr>
      <vt:lpstr>Desired Features for Multi-Carrier Access</vt:lpstr>
      <vt:lpstr>Outline</vt:lpstr>
      <vt:lpstr>Google Fi Evaluation</vt:lpstr>
      <vt:lpstr>Measurements</vt:lpstr>
      <vt:lpstr>Multi-Carrier Access Primer</vt:lpstr>
      <vt:lpstr>Issue 1: Passive Monitor Misses Better Network</vt:lpstr>
      <vt:lpstr>Issue 1: Passive Monitor Misses Better Network</vt:lpstr>
      <vt:lpstr>Issue 2: Unwise Network Selection</vt:lpstr>
      <vt:lpstr>Issue 2: Unwise Network Selection</vt:lpstr>
      <vt:lpstr>Issue 3: Long Switch Time and Service Disruption</vt:lpstr>
      <vt:lpstr>Issue 3: Long Switch Time and Service Disruption</vt:lpstr>
      <vt:lpstr>Reality of Multi-Carrier Access</vt:lpstr>
      <vt:lpstr>Reality of Multi-Carrier Access</vt:lpstr>
      <vt:lpstr>iCellular Overview</vt:lpstr>
      <vt:lpstr>iCellular Architecture</vt:lpstr>
      <vt:lpstr>iCellular Architecture</vt:lpstr>
      <vt:lpstr>Active Monitor</vt:lpstr>
      <vt:lpstr>Active Monitor</vt:lpstr>
      <vt:lpstr>Intelligent Selection</vt:lpstr>
      <vt:lpstr>Intelligent Selection with Prediction</vt:lpstr>
      <vt:lpstr>Decision Faults Prevention</vt:lpstr>
      <vt:lpstr>Decision Faults Prevention</vt:lpstr>
      <vt:lpstr>Adaptive Direct Switch</vt:lpstr>
      <vt:lpstr>Implementation</vt:lpstr>
      <vt:lpstr>Evaluation Setup</vt:lpstr>
      <vt:lpstr>Data Performance Improvement</vt:lpstr>
      <vt:lpstr>Data Performance Improvement</vt:lpstr>
      <vt:lpstr>Inter-carrier Switch Time Reduction</vt:lpstr>
      <vt:lpstr>iCellular’s Overhead</vt:lpstr>
      <vt:lpstr>iCellular’s Overhead</vt:lpstr>
      <vt:lpstr>What About a Clean-Slate Design?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iCellular: Device-Customized Cellular Network  Access on Commodity Smartphones</dc:title>
  <dc:creator>Sammok Kabasi</dc:creator>
  <cp:lastModifiedBy>Sammok Kabasi</cp:lastModifiedBy>
  <cp:revision>8</cp:revision>
  <dcterms:created xsi:type="dcterms:W3CDTF">2016-04-19T01:18:50Z</dcterms:created>
  <dcterms:modified xsi:type="dcterms:W3CDTF">2016-04-19T04:02:16Z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2016-04-19T00:00:00Z</vt:filetime>
  </property>
</Properties>
</file>